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mp3" ContentType="audio/unknown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31"/>
  </p:notesMasterIdLst>
  <p:sldIdLst>
    <p:sldId id="297" r:id="rId2"/>
    <p:sldId id="298" r:id="rId3"/>
    <p:sldId id="299" r:id="rId4"/>
    <p:sldId id="300" r:id="rId5"/>
    <p:sldId id="308" r:id="rId6"/>
    <p:sldId id="305" r:id="rId7"/>
    <p:sldId id="340" r:id="rId8"/>
    <p:sldId id="317" r:id="rId9"/>
    <p:sldId id="316" r:id="rId10"/>
    <p:sldId id="306" r:id="rId11"/>
    <p:sldId id="339" r:id="rId12"/>
    <p:sldId id="312" r:id="rId13"/>
    <p:sldId id="314" r:id="rId14"/>
    <p:sldId id="311" r:id="rId15"/>
    <p:sldId id="324" r:id="rId16"/>
    <p:sldId id="343" r:id="rId17"/>
    <p:sldId id="344" r:id="rId18"/>
    <p:sldId id="345" r:id="rId19"/>
    <p:sldId id="315" r:id="rId20"/>
    <p:sldId id="346" r:id="rId21"/>
    <p:sldId id="341" r:id="rId22"/>
    <p:sldId id="319" r:id="rId23"/>
    <p:sldId id="348" r:id="rId24"/>
    <p:sldId id="349" r:id="rId25"/>
    <p:sldId id="350" r:id="rId26"/>
    <p:sldId id="351" r:id="rId27"/>
    <p:sldId id="352" r:id="rId28"/>
    <p:sldId id="353" r:id="rId29"/>
    <p:sldId id="342" r:id="rId3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B6B6"/>
    <a:srgbClr val="005A9E"/>
    <a:srgbClr val="103F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9" autoAdjust="0"/>
    <p:restoredTop sz="94660"/>
  </p:normalViewPr>
  <p:slideViewPr>
    <p:cSldViewPr>
      <p:cViewPr varScale="1">
        <p:scale>
          <a:sx n="142" d="100"/>
          <a:sy n="142" d="100"/>
        </p:scale>
        <p:origin x="-96" y="-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5D477-AE64-46E1-9AB5-695E408BAA85}" type="datetimeFigureOut">
              <a:rPr lang="zh-CN" altLang="en-US" smtClean="0"/>
              <a:t>17/11/20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23211-66F3-4E52-BE2E-D8A9E8DA1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008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819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293748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819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073633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907"/>
            <a:ext cx="9141222" cy="514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8035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35000">
        <p14:prism/>
      </p:transition>
    </mc:Choice>
    <mc:Fallback xmlns="">
      <p:transition spd="slow" advTm="35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AFAFA"/>
            </a:gs>
            <a:gs pos="50000">
              <a:srgbClr val="FBFBFB"/>
            </a:gs>
            <a:gs pos="100000">
              <a:srgbClr val="FCFCF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907"/>
            <a:ext cx="9141222" cy="514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2282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mc:AlternateContent xmlns:mc="http://schemas.openxmlformats.org/markup-compatibility/2006" xmlns:p14="http://schemas.microsoft.com/office/powerpoint/2010/main">
    <mc:Choice Requires="p14">
      <p:transition spd="slow" p14:dur="1100" advTm="35000">
        <p14:prism/>
      </p:transition>
    </mc:Choice>
    <mc:Fallback xmlns="">
      <p:transition spd="slow" advTm="35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  <a:ea typeface="宋体" charset="-122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Relationship Id="rId5" Type="http://schemas.openxmlformats.org/officeDocument/2006/relationships/image" Target="../media/image2.png"/><Relationship Id="rId1" Type="http://schemas.microsoft.com/office/2007/relationships/media" Target="../media/media1.mp3"/><Relationship Id="rId2" Type="http://schemas.openxmlformats.org/officeDocument/2006/relationships/audio" Target="../media/media1.mp3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.xml"/><Relationship Id="rId12" Type="http://schemas.openxmlformats.org/officeDocument/2006/relationships/image" Target="../media/image4.jpeg"/><Relationship Id="rId1" Type="http://schemas.openxmlformats.org/officeDocument/2006/relationships/tags" Target="../tags/tag7.xml"/><Relationship Id="rId2" Type="http://schemas.openxmlformats.org/officeDocument/2006/relationships/tags" Target="../tags/tag8.xml"/><Relationship Id="rId3" Type="http://schemas.openxmlformats.org/officeDocument/2006/relationships/tags" Target="../tags/tag9.xml"/><Relationship Id="rId4" Type="http://schemas.openxmlformats.org/officeDocument/2006/relationships/tags" Target="../tags/tag10.xml"/><Relationship Id="rId5" Type="http://schemas.openxmlformats.org/officeDocument/2006/relationships/tags" Target="../tags/tag11.xml"/><Relationship Id="rId6" Type="http://schemas.openxmlformats.org/officeDocument/2006/relationships/tags" Target="../tags/tag12.xml"/><Relationship Id="rId7" Type="http://schemas.openxmlformats.org/officeDocument/2006/relationships/tags" Target="../tags/tag13.xml"/><Relationship Id="rId8" Type="http://schemas.openxmlformats.org/officeDocument/2006/relationships/tags" Target="../tags/tag14.xml"/><Relationship Id="rId9" Type="http://schemas.openxmlformats.org/officeDocument/2006/relationships/tags" Target="../tags/tag15.xml"/><Relationship Id="rId10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github.com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about.gitlab.com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bitbucket.org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team.oschina.net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coding.net/home.html" TargetMode="External"/><Relationship Id="rId3" Type="http://schemas.openxmlformats.org/officeDocument/2006/relationships/hyperlink" Target="https://crp.aliyun.com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code.csdn.net/" TargetMode="External"/><Relationship Id="rId3" Type="http://schemas.openxmlformats.org/officeDocument/2006/relationships/hyperlink" Target="https://code.jd.com/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Relationship Id="rId5" Type="http://schemas.openxmlformats.org/officeDocument/2006/relationships/image" Target="../media/image2.png"/><Relationship Id="rId1" Type="http://schemas.microsoft.com/office/2007/relationships/media" Target="../media/media1.mp3"/><Relationship Id="rId2" Type="http://schemas.openxmlformats.org/officeDocument/2006/relationships/audio" Target="../media/media1.mp3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tags" Target="../tags/tag5.xml"/><Relationship Id="rId6" Type="http://schemas.openxmlformats.org/officeDocument/2006/relationships/tags" Target="../tags/tag6.xml"/><Relationship Id="rId7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0" y="2695576"/>
            <a:ext cx="9144000" cy="2447924"/>
          </a:xfrm>
          <a:prstGeom prst="rect">
            <a:avLst/>
          </a:prstGeom>
          <a:solidFill>
            <a:srgbClr val="005A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726" y="2772801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 err="1" smtClean="0">
                <a:solidFill>
                  <a:prstClr val="white"/>
                </a:solidFill>
                <a:cs typeface="+mn-ea"/>
                <a:sym typeface="+mn-lt"/>
              </a:rPr>
              <a:t>Git</a:t>
            </a:r>
            <a:r>
              <a:rPr lang="zh-CN" altLang="en-US" sz="5400" b="1" dirty="0" smtClean="0">
                <a:solidFill>
                  <a:prstClr val="white"/>
                </a:solidFill>
                <a:cs typeface="+mn-ea"/>
                <a:sym typeface="+mn-lt"/>
              </a:rPr>
              <a:t>的使用</a:t>
            </a:r>
            <a:endParaRPr lang="en-US" altLang="zh-CN" sz="5400" b="1" dirty="0" smtClean="0">
              <a:solidFill>
                <a:prstClr val="white"/>
              </a:solidFill>
              <a:cs typeface="+mn-ea"/>
              <a:sym typeface="+mn-lt"/>
            </a:endParaRPr>
          </a:p>
          <a:p>
            <a:pPr algn="ctr"/>
            <a:endParaRPr lang="zh-CN" altLang="en-US" sz="54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46180" y="132080"/>
            <a:ext cx="1884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5A9E"/>
                </a:solidFill>
                <a:cs typeface="+mn-ea"/>
                <a:sym typeface="+mn-lt"/>
              </a:rPr>
              <a:t>向弘杰</a:t>
            </a:r>
            <a:endParaRPr lang="zh-CN" altLang="zh-CN" sz="2000" b="1" dirty="0" smtClean="0">
              <a:solidFill>
                <a:srgbClr val="005A9E"/>
              </a:solidFill>
              <a:cs typeface="+mn-ea"/>
              <a:sym typeface="+mn-lt"/>
            </a:endParaRPr>
          </a:p>
        </p:txBody>
      </p:sp>
      <p:sp>
        <p:nvSpPr>
          <p:cNvPr id="40" name="流程图: 摘录 39"/>
          <p:cNvSpPr/>
          <p:nvPr/>
        </p:nvSpPr>
        <p:spPr>
          <a:xfrm rot="5400000">
            <a:off x="96180" y="129634"/>
            <a:ext cx="379141" cy="376987"/>
          </a:xfrm>
          <a:prstGeom prst="flowChartExtract">
            <a:avLst/>
          </a:prstGeom>
          <a:solidFill>
            <a:schemeClr val="bg1">
              <a:lumMod val="6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5A9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41" name="网络歌手 - 节奏音乐感相互交错的休闲短信音效 - 铃声版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69193" y="-2000250"/>
            <a:ext cx="609600" cy="609600"/>
          </a:xfrm>
          <a:prstGeom prst="rect">
            <a:avLst/>
          </a:prstGeom>
        </p:spPr>
      </p:pic>
      <p:sp>
        <p:nvSpPr>
          <p:cNvPr id="42" name="圆角矩形 41"/>
          <p:cNvSpPr/>
          <p:nvPr/>
        </p:nvSpPr>
        <p:spPr>
          <a:xfrm>
            <a:off x="3146190" y="3846176"/>
            <a:ext cx="3600400" cy="519711"/>
          </a:xfrm>
          <a:prstGeom prst="roundRect">
            <a:avLst/>
          </a:prstGeom>
          <a:gradFill flip="none" rotWithShape="1">
            <a:gsLst>
              <a:gs pos="0">
                <a:srgbClr val="F0F0F0"/>
              </a:gs>
              <a:gs pos="100000">
                <a:srgbClr val="F1F1F1"/>
              </a:gs>
            </a:gsLst>
            <a:lin ang="2700000" scaled="1"/>
            <a:tileRect/>
          </a:gradFill>
          <a:ln w="38100" cap="flat" cmpd="sng" algn="ctr">
            <a:gradFill flip="none" rotWithShape="1">
              <a:gsLst>
                <a:gs pos="100000">
                  <a:srgbClr val="FFFFFF"/>
                </a:gs>
                <a:gs pos="0">
                  <a:srgbClr val="CECED0"/>
                </a:gs>
              </a:gsLst>
              <a:lin ang="18900000" scaled="0"/>
              <a:tileRect/>
            </a:gradFill>
            <a:prstDash val="solid"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txBody>
          <a:bodyPr lIns="71316" tIns="35658" rIns="71316" bIns="3565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666202" y="3863748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5A9E"/>
                </a:solidFill>
                <a:cs typeface="+mn-ea"/>
                <a:sym typeface="+mn-lt"/>
              </a:rPr>
              <a:t>演讲人</a:t>
            </a:r>
            <a:r>
              <a:rPr lang="zh-CN" altLang="en-US" sz="2400" b="1" dirty="0" smtClean="0">
                <a:solidFill>
                  <a:srgbClr val="005A9E"/>
                </a:solidFill>
                <a:cs typeface="+mn-ea"/>
                <a:sym typeface="+mn-lt"/>
              </a:rPr>
              <a:t>：向弘杰</a:t>
            </a:r>
            <a:endParaRPr lang="zh-CN" altLang="zh-CN" sz="2400" b="1" dirty="0">
              <a:solidFill>
                <a:srgbClr val="005A9E"/>
              </a:solidFill>
              <a:cs typeface="+mn-ea"/>
              <a:sym typeface="+mn-lt"/>
            </a:endParaRPr>
          </a:p>
        </p:txBody>
      </p:sp>
      <p:sp>
        <p:nvSpPr>
          <p:cNvPr id="91" name="流程图: 摘录 90"/>
          <p:cNvSpPr/>
          <p:nvPr/>
        </p:nvSpPr>
        <p:spPr>
          <a:xfrm rot="5400000">
            <a:off x="168116" y="129635"/>
            <a:ext cx="379141" cy="376987"/>
          </a:xfrm>
          <a:prstGeom prst="flowChartExtract">
            <a:avLst/>
          </a:prstGeom>
          <a:solidFill>
            <a:srgbClr val="005A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5A9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306673" y="734949"/>
            <a:ext cx="1571498" cy="1571498"/>
            <a:chOff x="1306673" y="750699"/>
            <a:chExt cx="1571498" cy="1571498"/>
          </a:xfrm>
        </p:grpSpPr>
        <p:grpSp>
          <p:nvGrpSpPr>
            <p:cNvPr id="57" name="组合 56"/>
            <p:cNvGrpSpPr/>
            <p:nvPr/>
          </p:nvGrpSpPr>
          <p:grpSpPr>
            <a:xfrm>
              <a:off x="1306673" y="750699"/>
              <a:ext cx="1571498" cy="1571498"/>
              <a:chOff x="1200760" y="3842074"/>
              <a:chExt cx="1784148" cy="1784148"/>
            </a:xfrm>
          </p:grpSpPr>
          <p:sp>
            <p:nvSpPr>
              <p:cNvPr id="58" name="椭圆 57"/>
              <p:cNvSpPr/>
              <p:nvPr/>
            </p:nvSpPr>
            <p:spPr>
              <a:xfrm>
                <a:off x="1200760" y="3842074"/>
                <a:ext cx="1784148" cy="1784148"/>
              </a:xfrm>
              <a:prstGeom prst="ellipse">
                <a:avLst/>
              </a:prstGeom>
              <a:gradFill flip="none" rotWithShape="1">
                <a:gsLst>
                  <a:gs pos="0">
                    <a:srgbClr val="CBCBCB"/>
                  </a:gs>
                  <a:gs pos="100000">
                    <a:srgbClr val="F3F3F3"/>
                  </a:gs>
                </a:gsLst>
                <a:lin ang="2700000" scaled="1"/>
                <a:tileRect/>
              </a:gradFill>
              <a:ln w="31750" cap="flat" cmpd="sng" algn="ctr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rgbClr val="CBCBCB"/>
                    </a:gs>
                  </a:gsLst>
                  <a:lin ang="2700000" scaled="1"/>
                  <a:tileRect/>
                </a:gradFill>
                <a:prstDash val="solid"/>
              </a:ln>
              <a:effectLst>
                <a:outerShdw blurRad="127000" dist="762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77" name="椭圆 76"/>
              <p:cNvSpPr/>
              <p:nvPr/>
            </p:nvSpPr>
            <p:spPr>
              <a:xfrm>
                <a:off x="1475770" y="4117085"/>
                <a:ext cx="1234127" cy="1234127"/>
              </a:xfrm>
              <a:prstGeom prst="ellipse">
                <a:avLst/>
              </a:prstGeom>
              <a:solidFill>
                <a:srgbClr val="005A9E"/>
              </a:solidFill>
              <a:ln w="25400" cap="flat" cmpd="sng" algn="ctr">
                <a:noFill/>
                <a:prstDash val="solid"/>
              </a:ln>
              <a:effectLst>
                <a:innerShdw blurRad="101600" dist="50800" dir="135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>
              <a:off x="1725779" y="1113574"/>
              <a:ext cx="7332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4800" b="1" kern="0" dirty="0">
                  <a:solidFill>
                    <a:sysClr val="window" lastClr="FFFFFF"/>
                  </a:solidFill>
                  <a:cs typeface="+mn-ea"/>
                  <a:sym typeface="+mn-lt"/>
                </a:rPr>
                <a:t>内</a:t>
              </a:r>
              <a:endParaRPr kumimoji="0" lang="en-US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903958" y="734949"/>
            <a:ext cx="1571498" cy="1571498"/>
            <a:chOff x="2881706" y="750699"/>
            <a:chExt cx="1571498" cy="1571498"/>
          </a:xfrm>
        </p:grpSpPr>
        <p:grpSp>
          <p:nvGrpSpPr>
            <p:cNvPr id="78" name="组合 77"/>
            <p:cNvGrpSpPr/>
            <p:nvPr/>
          </p:nvGrpSpPr>
          <p:grpSpPr>
            <a:xfrm>
              <a:off x="2881706" y="750699"/>
              <a:ext cx="1571498" cy="1571498"/>
              <a:chOff x="1200760" y="3842074"/>
              <a:chExt cx="1784148" cy="1784148"/>
            </a:xfrm>
          </p:grpSpPr>
          <p:sp>
            <p:nvSpPr>
              <p:cNvPr id="79" name="椭圆 78"/>
              <p:cNvSpPr/>
              <p:nvPr/>
            </p:nvSpPr>
            <p:spPr>
              <a:xfrm>
                <a:off x="1200760" y="3842074"/>
                <a:ext cx="1784148" cy="1784148"/>
              </a:xfrm>
              <a:prstGeom prst="ellipse">
                <a:avLst/>
              </a:prstGeom>
              <a:gradFill flip="none" rotWithShape="1">
                <a:gsLst>
                  <a:gs pos="0">
                    <a:srgbClr val="CBCBCB"/>
                  </a:gs>
                  <a:gs pos="100000">
                    <a:srgbClr val="F3F3F3"/>
                  </a:gs>
                </a:gsLst>
                <a:lin ang="2700000" scaled="1"/>
                <a:tileRect/>
              </a:gradFill>
              <a:ln w="31750" cap="flat" cmpd="sng" algn="ctr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rgbClr val="CBCBCB"/>
                    </a:gs>
                  </a:gsLst>
                  <a:lin ang="2700000" scaled="1"/>
                  <a:tileRect/>
                </a:gradFill>
                <a:prstDash val="solid"/>
              </a:ln>
              <a:effectLst>
                <a:outerShdw blurRad="127000" dist="762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80" name="椭圆 79"/>
              <p:cNvSpPr/>
              <p:nvPr/>
            </p:nvSpPr>
            <p:spPr>
              <a:xfrm>
                <a:off x="1475770" y="4117085"/>
                <a:ext cx="1234127" cy="1234127"/>
              </a:xfrm>
              <a:prstGeom prst="ellipse">
                <a:avLst/>
              </a:prstGeom>
              <a:solidFill>
                <a:sysClr val="window" lastClr="FFFFFF">
                  <a:lumMod val="75000"/>
                </a:sysClr>
              </a:solidFill>
              <a:ln w="25400" cap="flat" cmpd="sng" algn="ctr">
                <a:noFill/>
                <a:prstDash val="solid"/>
              </a:ln>
              <a:effectLst>
                <a:innerShdw blurRad="101600" dist="50800" dir="135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88" name="TextBox 87"/>
            <p:cNvSpPr txBox="1"/>
            <p:nvPr/>
          </p:nvSpPr>
          <p:spPr>
            <a:xfrm>
              <a:off x="3253604" y="1120949"/>
              <a:ext cx="86409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rgbClr val="005A9E"/>
                  </a:solidFill>
                  <a:cs typeface="+mn-ea"/>
                  <a:sym typeface="+mn-lt"/>
                </a:rPr>
                <a:t>部</a:t>
              </a:r>
              <a:endParaRPr lang="en-US" altLang="zh-CN" sz="4800" b="1" dirty="0" smtClean="0">
                <a:solidFill>
                  <a:srgbClr val="005A9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501243" y="734949"/>
            <a:ext cx="1571498" cy="1571498"/>
            <a:chOff x="4490117" y="750699"/>
            <a:chExt cx="1571498" cy="1571498"/>
          </a:xfrm>
        </p:grpSpPr>
        <p:grpSp>
          <p:nvGrpSpPr>
            <p:cNvPr id="81" name="组合 80"/>
            <p:cNvGrpSpPr/>
            <p:nvPr/>
          </p:nvGrpSpPr>
          <p:grpSpPr>
            <a:xfrm>
              <a:off x="4490117" y="750699"/>
              <a:ext cx="1571498" cy="1571498"/>
              <a:chOff x="1200760" y="3842074"/>
              <a:chExt cx="1784148" cy="1784148"/>
            </a:xfrm>
          </p:grpSpPr>
          <p:sp>
            <p:nvSpPr>
              <p:cNvPr id="82" name="椭圆 81"/>
              <p:cNvSpPr/>
              <p:nvPr/>
            </p:nvSpPr>
            <p:spPr>
              <a:xfrm>
                <a:off x="1200760" y="3842074"/>
                <a:ext cx="1784148" cy="1784148"/>
              </a:xfrm>
              <a:prstGeom prst="ellipse">
                <a:avLst/>
              </a:prstGeom>
              <a:gradFill flip="none" rotWithShape="1">
                <a:gsLst>
                  <a:gs pos="0">
                    <a:srgbClr val="CBCBCB"/>
                  </a:gs>
                  <a:gs pos="100000">
                    <a:srgbClr val="F3F3F3"/>
                  </a:gs>
                </a:gsLst>
                <a:lin ang="2700000" scaled="1"/>
                <a:tileRect/>
              </a:gradFill>
              <a:ln w="31750" cap="flat" cmpd="sng" algn="ctr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rgbClr val="CBCBCB"/>
                    </a:gs>
                  </a:gsLst>
                  <a:lin ang="2700000" scaled="1"/>
                  <a:tileRect/>
                </a:gradFill>
                <a:prstDash val="solid"/>
              </a:ln>
              <a:effectLst>
                <a:outerShdw blurRad="127000" dist="762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83" name="椭圆 82"/>
              <p:cNvSpPr/>
              <p:nvPr/>
            </p:nvSpPr>
            <p:spPr>
              <a:xfrm>
                <a:off x="1475770" y="4117085"/>
                <a:ext cx="1234127" cy="1234127"/>
              </a:xfrm>
              <a:prstGeom prst="ellipse">
                <a:avLst/>
              </a:prstGeom>
              <a:solidFill>
                <a:srgbClr val="005A9E"/>
              </a:solidFill>
              <a:ln w="25400" cap="flat" cmpd="sng" algn="ctr">
                <a:noFill/>
                <a:prstDash val="solid"/>
              </a:ln>
              <a:effectLst>
                <a:innerShdw blurRad="101600" dist="50800" dir="135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89" name="TextBox 88"/>
            <p:cNvSpPr txBox="1"/>
            <p:nvPr/>
          </p:nvSpPr>
          <p:spPr>
            <a:xfrm>
              <a:off x="4848906" y="1113574"/>
              <a:ext cx="86409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4800" b="1" kern="0" dirty="0">
                  <a:solidFill>
                    <a:sysClr val="window" lastClr="FFFFFF"/>
                  </a:solidFill>
                  <a:cs typeface="+mn-ea"/>
                  <a:sym typeface="+mn-lt"/>
                </a:rPr>
                <a:t>分</a:t>
              </a:r>
              <a:endParaRPr kumimoji="0" lang="en-US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098528" y="734949"/>
            <a:ext cx="1571498" cy="1571498"/>
            <a:chOff x="6098528" y="750699"/>
            <a:chExt cx="1571498" cy="1571498"/>
          </a:xfrm>
        </p:grpSpPr>
        <p:grpSp>
          <p:nvGrpSpPr>
            <p:cNvPr id="84" name="组合 83"/>
            <p:cNvGrpSpPr/>
            <p:nvPr/>
          </p:nvGrpSpPr>
          <p:grpSpPr>
            <a:xfrm>
              <a:off x="6098528" y="750699"/>
              <a:ext cx="1571498" cy="1571498"/>
              <a:chOff x="1200760" y="3842074"/>
              <a:chExt cx="1784148" cy="1784148"/>
            </a:xfrm>
          </p:grpSpPr>
          <p:sp>
            <p:nvSpPr>
              <p:cNvPr id="85" name="椭圆 84"/>
              <p:cNvSpPr/>
              <p:nvPr/>
            </p:nvSpPr>
            <p:spPr>
              <a:xfrm>
                <a:off x="1200760" y="3842074"/>
                <a:ext cx="1784148" cy="1784148"/>
              </a:xfrm>
              <a:prstGeom prst="ellipse">
                <a:avLst/>
              </a:prstGeom>
              <a:gradFill flip="none" rotWithShape="1">
                <a:gsLst>
                  <a:gs pos="0">
                    <a:srgbClr val="CBCBCB"/>
                  </a:gs>
                  <a:gs pos="100000">
                    <a:srgbClr val="F3F3F3"/>
                  </a:gs>
                </a:gsLst>
                <a:lin ang="2700000" scaled="1"/>
                <a:tileRect/>
              </a:gradFill>
              <a:ln w="31750" cap="flat" cmpd="sng" algn="ctr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rgbClr val="CBCBCB"/>
                    </a:gs>
                  </a:gsLst>
                  <a:lin ang="2700000" scaled="1"/>
                  <a:tileRect/>
                </a:gradFill>
                <a:prstDash val="solid"/>
              </a:ln>
              <a:effectLst>
                <a:outerShdw blurRad="127000" dist="762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86" name="椭圆 85"/>
              <p:cNvSpPr/>
              <p:nvPr/>
            </p:nvSpPr>
            <p:spPr>
              <a:xfrm>
                <a:off x="1475770" y="4117085"/>
                <a:ext cx="1234127" cy="1234127"/>
              </a:xfrm>
              <a:prstGeom prst="ellipse">
                <a:avLst/>
              </a:prstGeom>
              <a:solidFill>
                <a:sysClr val="window" lastClr="FFFFFF">
                  <a:lumMod val="75000"/>
                </a:sysClr>
              </a:solidFill>
              <a:ln w="25400" cap="flat" cmpd="sng" algn="ctr">
                <a:noFill/>
                <a:prstDash val="solid"/>
              </a:ln>
              <a:effectLst>
                <a:innerShdw blurRad="101600" dist="50800" dir="135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90" name="TextBox 89"/>
            <p:cNvSpPr txBox="1"/>
            <p:nvPr/>
          </p:nvSpPr>
          <p:spPr>
            <a:xfrm>
              <a:off x="6444208" y="1113575"/>
              <a:ext cx="86409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rgbClr val="005A9E"/>
                  </a:solidFill>
                  <a:cs typeface="+mn-ea"/>
                  <a:sym typeface="+mn-lt"/>
                </a:rPr>
                <a:t>享</a:t>
              </a:r>
              <a:endParaRPr lang="en-US" altLang="zh-CN" sz="4800" b="1" dirty="0" smtClean="0">
                <a:solidFill>
                  <a:srgbClr val="005A9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7" name="Group 17"/>
          <p:cNvGrpSpPr>
            <a:grpSpLocks noChangeAspect="1"/>
          </p:cNvGrpSpPr>
          <p:nvPr/>
        </p:nvGrpSpPr>
        <p:grpSpPr bwMode="auto">
          <a:xfrm>
            <a:off x="2527782" y="3846176"/>
            <a:ext cx="457188" cy="490764"/>
            <a:chOff x="231" y="1205"/>
            <a:chExt cx="640" cy="687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8" name="Freeform 18"/>
            <p:cNvSpPr>
              <a:spLocks/>
            </p:cNvSpPr>
            <p:nvPr/>
          </p:nvSpPr>
          <p:spPr bwMode="auto">
            <a:xfrm>
              <a:off x="231" y="1205"/>
              <a:ext cx="499" cy="687"/>
            </a:xfrm>
            <a:custGeom>
              <a:avLst/>
              <a:gdLst>
                <a:gd name="T0" fmla="*/ 442 w 499"/>
                <a:gd name="T1" fmla="*/ 629 h 687"/>
                <a:gd name="T2" fmla="*/ 57 w 499"/>
                <a:gd name="T3" fmla="*/ 629 h 687"/>
                <a:gd name="T4" fmla="*/ 57 w 499"/>
                <a:gd name="T5" fmla="*/ 200 h 687"/>
                <a:gd name="T6" fmla="*/ 200 w 499"/>
                <a:gd name="T7" fmla="*/ 200 h 687"/>
                <a:gd name="T8" fmla="*/ 200 w 499"/>
                <a:gd name="T9" fmla="*/ 57 h 687"/>
                <a:gd name="T10" fmla="*/ 442 w 499"/>
                <a:gd name="T11" fmla="*/ 57 h 687"/>
                <a:gd name="T12" fmla="*/ 442 w 499"/>
                <a:gd name="T13" fmla="*/ 116 h 687"/>
                <a:gd name="T14" fmla="*/ 494 w 499"/>
                <a:gd name="T15" fmla="*/ 64 h 687"/>
                <a:gd name="T16" fmla="*/ 499 w 499"/>
                <a:gd name="T17" fmla="*/ 59 h 687"/>
                <a:gd name="T18" fmla="*/ 499 w 499"/>
                <a:gd name="T19" fmla="*/ 0 h 687"/>
                <a:gd name="T20" fmla="*/ 143 w 499"/>
                <a:gd name="T21" fmla="*/ 0 h 687"/>
                <a:gd name="T22" fmla="*/ 143 w 499"/>
                <a:gd name="T23" fmla="*/ 0 h 687"/>
                <a:gd name="T24" fmla="*/ 0 w 499"/>
                <a:gd name="T25" fmla="*/ 143 h 687"/>
                <a:gd name="T26" fmla="*/ 0 w 499"/>
                <a:gd name="T27" fmla="*/ 687 h 687"/>
                <a:gd name="T28" fmla="*/ 499 w 499"/>
                <a:gd name="T29" fmla="*/ 687 h 687"/>
                <a:gd name="T30" fmla="*/ 499 w 499"/>
                <a:gd name="T31" fmla="*/ 429 h 687"/>
                <a:gd name="T32" fmla="*/ 442 w 499"/>
                <a:gd name="T33" fmla="*/ 486 h 687"/>
                <a:gd name="T34" fmla="*/ 442 w 499"/>
                <a:gd name="T35" fmla="*/ 629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9" h="687">
                  <a:moveTo>
                    <a:pt x="442" y="629"/>
                  </a:moveTo>
                  <a:lnTo>
                    <a:pt x="57" y="629"/>
                  </a:lnTo>
                  <a:lnTo>
                    <a:pt x="57" y="200"/>
                  </a:lnTo>
                  <a:lnTo>
                    <a:pt x="200" y="200"/>
                  </a:lnTo>
                  <a:lnTo>
                    <a:pt x="200" y="57"/>
                  </a:lnTo>
                  <a:lnTo>
                    <a:pt x="442" y="57"/>
                  </a:lnTo>
                  <a:lnTo>
                    <a:pt x="442" y="116"/>
                  </a:lnTo>
                  <a:lnTo>
                    <a:pt x="494" y="64"/>
                  </a:lnTo>
                  <a:lnTo>
                    <a:pt x="499" y="59"/>
                  </a:lnTo>
                  <a:lnTo>
                    <a:pt x="499" y="0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0" y="143"/>
                  </a:lnTo>
                  <a:lnTo>
                    <a:pt x="0" y="687"/>
                  </a:lnTo>
                  <a:lnTo>
                    <a:pt x="499" y="687"/>
                  </a:lnTo>
                  <a:lnTo>
                    <a:pt x="499" y="429"/>
                  </a:lnTo>
                  <a:lnTo>
                    <a:pt x="442" y="486"/>
                  </a:lnTo>
                  <a:lnTo>
                    <a:pt x="442" y="6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9" name="Freeform 19"/>
            <p:cNvSpPr>
              <a:spLocks noEditPoints="1"/>
            </p:cNvSpPr>
            <p:nvPr/>
          </p:nvSpPr>
          <p:spPr bwMode="auto">
            <a:xfrm>
              <a:off x="436" y="1310"/>
              <a:ext cx="435" cy="431"/>
            </a:xfrm>
            <a:custGeom>
              <a:avLst/>
              <a:gdLst>
                <a:gd name="T0" fmla="*/ 50 w 435"/>
                <a:gd name="T1" fmla="*/ 279 h 431"/>
                <a:gd name="T2" fmla="*/ 50 w 435"/>
                <a:gd name="T3" fmla="*/ 279 h 431"/>
                <a:gd name="T4" fmla="*/ 50 w 435"/>
                <a:gd name="T5" fmla="*/ 279 h 431"/>
                <a:gd name="T6" fmla="*/ 50 w 435"/>
                <a:gd name="T7" fmla="*/ 279 h 431"/>
                <a:gd name="T8" fmla="*/ 0 w 435"/>
                <a:gd name="T9" fmla="*/ 431 h 431"/>
                <a:gd name="T10" fmla="*/ 155 w 435"/>
                <a:gd name="T11" fmla="*/ 381 h 431"/>
                <a:gd name="T12" fmla="*/ 155 w 435"/>
                <a:gd name="T13" fmla="*/ 381 h 431"/>
                <a:gd name="T14" fmla="*/ 155 w 435"/>
                <a:gd name="T15" fmla="*/ 381 h 431"/>
                <a:gd name="T16" fmla="*/ 155 w 435"/>
                <a:gd name="T17" fmla="*/ 381 h 431"/>
                <a:gd name="T18" fmla="*/ 435 w 435"/>
                <a:gd name="T19" fmla="*/ 102 h 431"/>
                <a:gd name="T20" fmla="*/ 330 w 435"/>
                <a:gd name="T21" fmla="*/ 0 h 431"/>
                <a:gd name="T22" fmla="*/ 50 w 435"/>
                <a:gd name="T23" fmla="*/ 279 h 431"/>
                <a:gd name="T24" fmla="*/ 50 w 435"/>
                <a:gd name="T25" fmla="*/ 279 h 431"/>
                <a:gd name="T26" fmla="*/ 141 w 435"/>
                <a:gd name="T27" fmla="*/ 360 h 431"/>
                <a:gd name="T28" fmla="*/ 38 w 435"/>
                <a:gd name="T29" fmla="*/ 396 h 431"/>
                <a:gd name="T30" fmla="*/ 72 w 435"/>
                <a:gd name="T31" fmla="*/ 291 h 431"/>
                <a:gd name="T32" fmla="*/ 141 w 435"/>
                <a:gd name="T33" fmla="*/ 36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5" h="431">
                  <a:moveTo>
                    <a:pt x="50" y="279"/>
                  </a:moveTo>
                  <a:lnTo>
                    <a:pt x="50" y="279"/>
                  </a:lnTo>
                  <a:lnTo>
                    <a:pt x="50" y="279"/>
                  </a:lnTo>
                  <a:lnTo>
                    <a:pt x="50" y="279"/>
                  </a:lnTo>
                  <a:lnTo>
                    <a:pt x="0" y="43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435" y="102"/>
                  </a:lnTo>
                  <a:lnTo>
                    <a:pt x="330" y="0"/>
                  </a:lnTo>
                  <a:lnTo>
                    <a:pt x="50" y="279"/>
                  </a:lnTo>
                  <a:lnTo>
                    <a:pt x="50" y="279"/>
                  </a:lnTo>
                  <a:close/>
                  <a:moveTo>
                    <a:pt x="141" y="360"/>
                  </a:moveTo>
                  <a:lnTo>
                    <a:pt x="38" y="396"/>
                  </a:lnTo>
                  <a:lnTo>
                    <a:pt x="72" y="291"/>
                  </a:lnTo>
                  <a:lnTo>
                    <a:pt x="141" y="3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587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35000">
        <p14:prism/>
      </p:transition>
    </mc:Choice>
    <mc:Fallback xmlns="">
      <p:transition spd="slow" advTm="3500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 tmFilter="0,0; .5, 1; 1, 1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750"/>
                            </p:stCondLst>
                            <p:childTnLst>
                              <p:par>
                                <p:cTn id="5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25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1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12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7000" numSld="999">
                <p:cTn id="74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1"/>
                </p:tgtEl>
              </p:cMediaNode>
            </p:audio>
          </p:childTnLst>
        </p:cTn>
      </p:par>
    </p:tnLst>
    <p:bldLst>
      <p:bldP spid="37" grpId="0" animBg="1"/>
      <p:bldP spid="38" grpId="0"/>
      <p:bldP spid="39" grpId="0"/>
      <p:bldP spid="40" grpId="0" animBg="1"/>
      <p:bldP spid="42" grpId="0" animBg="1"/>
      <p:bldP spid="43" grpId="0"/>
      <p:bldP spid="9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 flipH="1">
            <a:off x="2918943" y="457535"/>
            <a:ext cx="6225059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742944" y="191230"/>
            <a:ext cx="3469015" cy="519711"/>
          </a:xfrm>
          <a:prstGeom prst="roundRect">
            <a:avLst/>
          </a:prstGeom>
          <a:gradFill flip="none" rotWithShape="1">
            <a:gsLst>
              <a:gs pos="0">
                <a:srgbClr val="F0F0F0"/>
              </a:gs>
              <a:gs pos="100000">
                <a:srgbClr val="F1F1F1"/>
              </a:gs>
            </a:gsLst>
            <a:lin ang="2700000" scaled="1"/>
            <a:tileRect/>
          </a:gradFill>
          <a:ln w="38100" cap="flat" cmpd="sng" algn="ctr">
            <a:gradFill flip="none" rotWithShape="1">
              <a:gsLst>
                <a:gs pos="100000">
                  <a:srgbClr val="FFFFFF"/>
                </a:gs>
                <a:gs pos="0">
                  <a:srgbClr val="CECED0"/>
                </a:gs>
              </a:gsLst>
              <a:lin ang="18900000" scaled="0"/>
              <a:tileRect/>
            </a:gradFill>
            <a:prstDash val="solid"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txBody>
          <a:bodyPr lIns="71316" tIns="35658" rIns="71316" bIns="3565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27196" y="226702"/>
            <a:ext cx="27831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924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kern="0" dirty="0" err="1" smtClean="0">
                <a:solidFill>
                  <a:srgbClr val="005A9E"/>
                </a:solidFill>
                <a:cs typeface="+mn-ea"/>
                <a:sym typeface="+mn-lt"/>
              </a:rPr>
              <a:t>Git</a:t>
            </a:r>
            <a:r>
              <a:rPr lang="zh-CN" altLang="en-US" sz="2400" b="1" kern="0" dirty="0" smtClean="0">
                <a:solidFill>
                  <a:srgbClr val="005A9E"/>
                </a:solidFill>
                <a:cs typeface="+mn-ea"/>
                <a:sym typeface="+mn-lt"/>
              </a:rPr>
              <a:t>和</a:t>
            </a:r>
            <a:r>
              <a:rPr lang="en-US" altLang="zh-CN" sz="2400" b="1" kern="0" dirty="0" smtClean="0">
                <a:solidFill>
                  <a:srgbClr val="005A9E"/>
                </a:solidFill>
                <a:cs typeface="+mn-ea"/>
                <a:sym typeface="+mn-lt"/>
              </a:rPr>
              <a:t>SVN</a:t>
            </a:r>
            <a:r>
              <a:rPr lang="zh-CN" altLang="en-US" sz="2400" b="1" kern="0" dirty="0" smtClean="0">
                <a:solidFill>
                  <a:srgbClr val="005A9E"/>
                </a:solidFill>
                <a:cs typeface="+mn-ea"/>
                <a:sym typeface="+mn-lt"/>
              </a:rPr>
              <a:t>简单</a:t>
            </a:r>
            <a:r>
              <a:rPr lang="zh-CN" altLang="en-US" sz="2400" b="1" kern="0" dirty="0">
                <a:solidFill>
                  <a:srgbClr val="005A9E"/>
                </a:solidFill>
                <a:cs typeface="+mn-ea"/>
                <a:sym typeface="+mn-lt"/>
              </a:rPr>
              <a:t>对比</a:t>
            </a:r>
          </a:p>
        </p:txBody>
      </p:sp>
      <p:grpSp>
        <p:nvGrpSpPr>
          <p:cNvPr id="11" name="Group 17"/>
          <p:cNvGrpSpPr>
            <a:grpSpLocks noChangeAspect="1"/>
          </p:cNvGrpSpPr>
          <p:nvPr/>
        </p:nvGrpSpPr>
        <p:grpSpPr bwMode="auto">
          <a:xfrm>
            <a:off x="179512" y="212152"/>
            <a:ext cx="457188" cy="490764"/>
            <a:chOff x="231" y="1205"/>
            <a:chExt cx="640" cy="687"/>
          </a:xfrm>
          <a:solidFill>
            <a:srgbClr val="005A9E"/>
          </a:solidFill>
          <a:effectLst/>
        </p:grpSpPr>
        <p:sp>
          <p:nvSpPr>
            <p:cNvPr id="12" name="Freeform 18"/>
            <p:cNvSpPr>
              <a:spLocks/>
            </p:cNvSpPr>
            <p:nvPr/>
          </p:nvSpPr>
          <p:spPr bwMode="auto">
            <a:xfrm>
              <a:off x="231" y="1205"/>
              <a:ext cx="499" cy="687"/>
            </a:xfrm>
            <a:custGeom>
              <a:avLst/>
              <a:gdLst>
                <a:gd name="T0" fmla="*/ 442 w 499"/>
                <a:gd name="T1" fmla="*/ 629 h 687"/>
                <a:gd name="T2" fmla="*/ 57 w 499"/>
                <a:gd name="T3" fmla="*/ 629 h 687"/>
                <a:gd name="T4" fmla="*/ 57 w 499"/>
                <a:gd name="T5" fmla="*/ 200 h 687"/>
                <a:gd name="T6" fmla="*/ 200 w 499"/>
                <a:gd name="T7" fmla="*/ 200 h 687"/>
                <a:gd name="T8" fmla="*/ 200 w 499"/>
                <a:gd name="T9" fmla="*/ 57 h 687"/>
                <a:gd name="T10" fmla="*/ 442 w 499"/>
                <a:gd name="T11" fmla="*/ 57 h 687"/>
                <a:gd name="T12" fmla="*/ 442 w 499"/>
                <a:gd name="T13" fmla="*/ 116 h 687"/>
                <a:gd name="T14" fmla="*/ 494 w 499"/>
                <a:gd name="T15" fmla="*/ 64 h 687"/>
                <a:gd name="T16" fmla="*/ 499 w 499"/>
                <a:gd name="T17" fmla="*/ 59 h 687"/>
                <a:gd name="T18" fmla="*/ 499 w 499"/>
                <a:gd name="T19" fmla="*/ 0 h 687"/>
                <a:gd name="T20" fmla="*/ 143 w 499"/>
                <a:gd name="T21" fmla="*/ 0 h 687"/>
                <a:gd name="T22" fmla="*/ 143 w 499"/>
                <a:gd name="T23" fmla="*/ 0 h 687"/>
                <a:gd name="T24" fmla="*/ 0 w 499"/>
                <a:gd name="T25" fmla="*/ 143 h 687"/>
                <a:gd name="T26" fmla="*/ 0 w 499"/>
                <a:gd name="T27" fmla="*/ 687 h 687"/>
                <a:gd name="T28" fmla="*/ 499 w 499"/>
                <a:gd name="T29" fmla="*/ 687 h 687"/>
                <a:gd name="T30" fmla="*/ 499 w 499"/>
                <a:gd name="T31" fmla="*/ 429 h 687"/>
                <a:gd name="T32" fmla="*/ 442 w 499"/>
                <a:gd name="T33" fmla="*/ 486 h 687"/>
                <a:gd name="T34" fmla="*/ 442 w 499"/>
                <a:gd name="T35" fmla="*/ 629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9" h="687">
                  <a:moveTo>
                    <a:pt x="442" y="629"/>
                  </a:moveTo>
                  <a:lnTo>
                    <a:pt x="57" y="629"/>
                  </a:lnTo>
                  <a:lnTo>
                    <a:pt x="57" y="200"/>
                  </a:lnTo>
                  <a:lnTo>
                    <a:pt x="200" y="200"/>
                  </a:lnTo>
                  <a:lnTo>
                    <a:pt x="200" y="57"/>
                  </a:lnTo>
                  <a:lnTo>
                    <a:pt x="442" y="57"/>
                  </a:lnTo>
                  <a:lnTo>
                    <a:pt x="442" y="116"/>
                  </a:lnTo>
                  <a:lnTo>
                    <a:pt x="494" y="64"/>
                  </a:lnTo>
                  <a:lnTo>
                    <a:pt x="499" y="59"/>
                  </a:lnTo>
                  <a:lnTo>
                    <a:pt x="499" y="0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0" y="143"/>
                  </a:lnTo>
                  <a:lnTo>
                    <a:pt x="0" y="687"/>
                  </a:lnTo>
                  <a:lnTo>
                    <a:pt x="499" y="687"/>
                  </a:lnTo>
                  <a:lnTo>
                    <a:pt x="499" y="429"/>
                  </a:lnTo>
                  <a:lnTo>
                    <a:pt x="442" y="486"/>
                  </a:lnTo>
                  <a:lnTo>
                    <a:pt x="442" y="6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" name="Freeform 19"/>
            <p:cNvSpPr>
              <a:spLocks noEditPoints="1"/>
            </p:cNvSpPr>
            <p:nvPr/>
          </p:nvSpPr>
          <p:spPr bwMode="auto">
            <a:xfrm>
              <a:off x="436" y="1310"/>
              <a:ext cx="435" cy="431"/>
            </a:xfrm>
            <a:custGeom>
              <a:avLst/>
              <a:gdLst>
                <a:gd name="T0" fmla="*/ 50 w 435"/>
                <a:gd name="T1" fmla="*/ 279 h 431"/>
                <a:gd name="T2" fmla="*/ 50 w 435"/>
                <a:gd name="T3" fmla="*/ 279 h 431"/>
                <a:gd name="T4" fmla="*/ 50 w 435"/>
                <a:gd name="T5" fmla="*/ 279 h 431"/>
                <a:gd name="T6" fmla="*/ 50 w 435"/>
                <a:gd name="T7" fmla="*/ 279 h 431"/>
                <a:gd name="T8" fmla="*/ 0 w 435"/>
                <a:gd name="T9" fmla="*/ 431 h 431"/>
                <a:gd name="T10" fmla="*/ 155 w 435"/>
                <a:gd name="T11" fmla="*/ 381 h 431"/>
                <a:gd name="T12" fmla="*/ 155 w 435"/>
                <a:gd name="T13" fmla="*/ 381 h 431"/>
                <a:gd name="T14" fmla="*/ 155 w 435"/>
                <a:gd name="T15" fmla="*/ 381 h 431"/>
                <a:gd name="T16" fmla="*/ 155 w 435"/>
                <a:gd name="T17" fmla="*/ 381 h 431"/>
                <a:gd name="T18" fmla="*/ 435 w 435"/>
                <a:gd name="T19" fmla="*/ 102 h 431"/>
                <a:gd name="T20" fmla="*/ 330 w 435"/>
                <a:gd name="T21" fmla="*/ 0 h 431"/>
                <a:gd name="T22" fmla="*/ 50 w 435"/>
                <a:gd name="T23" fmla="*/ 279 h 431"/>
                <a:gd name="T24" fmla="*/ 50 w 435"/>
                <a:gd name="T25" fmla="*/ 279 h 431"/>
                <a:gd name="T26" fmla="*/ 141 w 435"/>
                <a:gd name="T27" fmla="*/ 360 h 431"/>
                <a:gd name="T28" fmla="*/ 38 w 435"/>
                <a:gd name="T29" fmla="*/ 396 h 431"/>
                <a:gd name="T30" fmla="*/ 72 w 435"/>
                <a:gd name="T31" fmla="*/ 291 h 431"/>
                <a:gd name="T32" fmla="*/ 141 w 435"/>
                <a:gd name="T33" fmla="*/ 36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5" h="431">
                  <a:moveTo>
                    <a:pt x="50" y="279"/>
                  </a:moveTo>
                  <a:lnTo>
                    <a:pt x="50" y="279"/>
                  </a:lnTo>
                  <a:lnTo>
                    <a:pt x="50" y="279"/>
                  </a:lnTo>
                  <a:lnTo>
                    <a:pt x="50" y="279"/>
                  </a:lnTo>
                  <a:lnTo>
                    <a:pt x="0" y="43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435" y="102"/>
                  </a:lnTo>
                  <a:lnTo>
                    <a:pt x="330" y="0"/>
                  </a:lnTo>
                  <a:lnTo>
                    <a:pt x="50" y="279"/>
                  </a:lnTo>
                  <a:lnTo>
                    <a:pt x="50" y="279"/>
                  </a:lnTo>
                  <a:close/>
                  <a:moveTo>
                    <a:pt x="141" y="360"/>
                  </a:moveTo>
                  <a:lnTo>
                    <a:pt x="38" y="396"/>
                  </a:lnTo>
                  <a:lnTo>
                    <a:pt x="72" y="291"/>
                  </a:lnTo>
                  <a:lnTo>
                    <a:pt x="141" y="3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4" name="MH_Other_1"/>
          <p:cNvSpPr/>
          <p:nvPr>
            <p:custDataLst>
              <p:tags r:id="rId1"/>
            </p:custDataLst>
          </p:nvPr>
        </p:nvSpPr>
        <p:spPr bwMode="blackWhite">
          <a:xfrm flipH="1">
            <a:off x="2163721" y="1545454"/>
            <a:ext cx="1209376" cy="2476843"/>
          </a:xfrm>
          <a:custGeom>
            <a:avLst/>
            <a:gdLst>
              <a:gd name="T0" fmla="*/ 432 w 865"/>
              <a:gd name="T1" fmla="*/ 0 h 1828"/>
              <a:gd name="T2" fmla="*/ 561 w 865"/>
              <a:gd name="T3" fmla="*/ 828 h 1828"/>
              <a:gd name="T4" fmla="*/ 561 w 865"/>
              <a:gd name="T5" fmla="*/ 1539 h 1828"/>
              <a:gd name="T6" fmla="*/ 648 w 865"/>
              <a:gd name="T7" fmla="*/ 1539 h 1828"/>
              <a:gd name="T8" fmla="*/ 864 w 865"/>
              <a:gd name="T9" fmla="*/ 1658 h 1828"/>
              <a:gd name="T10" fmla="*/ 864 w 865"/>
              <a:gd name="T11" fmla="*/ 1827 h 1828"/>
              <a:gd name="T12" fmla="*/ 0 w 865"/>
              <a:gd name="T13" fmla="*/ 1827 h 1828"/>
              <a:gd name="T14" fmla="*/ 0 w 865"/>
              <a:gd name="T15" fmla="*/ 1674 h 1828"/>
              <a:gd name="T16" fmla="*/ 172 w 865"/>
              <a:gd name="T17" fmla="*/ 1556 h 1828"/>
              <a:gd name="T18" fmla="*/ 273 w 865"/>
              <a:gd name="T19" fmla="*/ 1556 h 1828"/>
              <a:gd name="T20" fmla="*/ 273 w 865"/>
              <a:gd name="T21" fmla="*/ 828 h 1828"/>
              <a:gd name="T22" fmla="*/ 432 w 865"/>
              <a:gd name="T23" fmla="*/ 0 h 18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65" h="1828">
                <a:moveTo>
                  <a:pt x="432" y="0"/>
                </a:moveTo>
                <a:lnTo>
                  <a:pt x="561" y="828"/>
                </a:lnTo>
                <a:lnTo>
                  <a:pt x="561" y="1539"/>
                </a:lnTo>
                <a:lnTo>
                  <a:pt x="648" y="1539"/>
                </a:lnTo>
                <a:lnTo>
                  <a:pt x="864" y="1658"/>
                </a:lnTo>
                <a:lnTo>
                  <a:pt x="864" y="1827"/>
                </a:lnTo>
                <a:lnTo>
                  <a:pt x="0" y="1827"/>
                </a:lnTo>
                <a:lnTo>
                  <a:pt x="0" y="1674"/>
                </a:lnTo>
                <a:lnTo>
                  <a:pt x="172" y="1556"/>
                </a:lnTo>
                <a:lnTo>
                  <a:pt x="273" y="1556"/>
                </a:lnTo>
                <a:lnTo>
                  <a:pt x="273" y="828"/>
                </a:lnTo>
                <a:lnTo>
                  <a:pt x="432" y="0"/>
                </a:lnTo>
              </a:path>
            </a:pathLst>
          </a:custGeom>
          <a:solidFill>
            <a:sysClr val="window" lastClr="FFFFFF">
              <a:lumMod val="75000"/>
            </a:sysClr>
          </a:solidFill>
          <a:ln w="12700" cap="flat" cmpd="sng" algn="ctr">
            <a:noFill/>
            <a:prstDash val="solid"/>
            <a:miter lim="800000"/>
          </a:ln>
          <a:effectLst>
            <a:innerShdw blurRad="190500" dist="50800" dir="13500000">
              <a:prstClr val="black">
                <a:alpha val="42000"/>
              </a:prstClr>
            </a:innerShdw>
          </a:effectLst>
        </p:spPr>
        <p:txBody>
          <a:bodyPr wrap="square" lIns="68580" tIns="34290" rIns="68580" bIns="3429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718407" y="1152000"/>
            <a:ext cx="4051122" cy="2279565"/>
            <a:chOff x="844220" y="1816853"/>
            <a:chExt cx="5401497" cy="3039420"/>
          </a:xfrm>
        </p:grpSpPr>
        <p:grpSp>
          <p:nvGrpSpPr>
            <p:cNvPr id="16" name="组合 15"/>
            <p:cNvGrpSpPr/>
            <p:nvPr/>
          </p:nvGrpSpPr>
          <p:grpSpPr>
            <a:xfrm>
              <a:off x="1611809" y="1816853"/>
              <a:ext cx="3802401" cy="1424728"/>
              <a:chOff x="1611809" y="1816853"/>
              <a:chExt cx="3802401" cy="1424728"/>
            </a:xfrm>
          </p:grpSpPr>
          <p:sp>
            <p:nvSpPr>
              <p:cNvPr id="29" name="MH_Other_2"/>
              <p:cNvSpPr/>
              <p:nvPr>
                <p:custDataLst>
                  <p:tags r:id="rId10"/>
                </p:custDataLst>
              </p:nvPr>
            </p:nvSpPr>
            <p:spPr bwMode="blackWhite">
              <a:xfrm rot="20520000" flipH="1">
                <a:off x="1611809" y="1816853"/>
                <a:ext cx="3802401" cy="1424728"/>
              </a:xfrm>
              <a:custGeom>
                <a:avLst/>
                <a:gdLst>
                  <a:gd name="T0" fmla="*/ 0 w 2042"/>
                  <a:gd name="T1" fmla="*/ 788 h 789"/>
                  <a:gd name="T2" fmla="*/ 2041 w 2042"/>
                  <a:gd name="T3" fmla="*/ 78 h 789"/>
                  <a:gd name="T4" fmla="*/ 1996 w 2042"/>
                  <a:gd name="T5" fmla="*/ 0 h 789"/>
                  <a:gd name="T6" fmla="*/ 985 w 2042"/>
                  <a:gd name="T7" fmla="*/ 178 h 789"/>
                  <a:gd name="T8" fmla="*/ 834 w 2042"/>
                  <a:gd name="T9" fmla="*/ 230 h 789"/>
                  <a:gd name="T10" fmla="*/ 8 w 2042"/>
                  <a:gd name="T11" fmla="*/ 682 h 789"/>
                  <a:gd name="T12" fmla="*/ 0 w 2042"/>
                  <a:gd name="T13" fmla="*/ 788 h 7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42" h="789">
                    <a:moveTo>
                      <a:pt x="0" y="788"/>
                    </a:moveTo>
                    <a:lnTo>
                      <a:pt x="2041" y="78"/>
                    </a:lnTo>
                    <a:lnTo>
                      <a:pt x="1996" y="0"/>
                    </a:lnTo>
                    <a:lnTo>
                      <a:pt x="985" y="178"/>
                    </a:lnTo>
                    <a:lnTo>
                      <a:pt x="834" y="230"/>
                    </a:lnTo>
                    <a:lnTo>
                      <a:pt x="8" y="682"/>
                    </a:lnTo>
                    <a:lnTo>
                      <a:pt x="0" y="788"/>
                    </a:lnTo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 w="31750" cap="flat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rgbClr val="DDDDDD"/>
                    </a:gs>
                  </a:gsLst>
                  <a:lin ang="3600000" scaled="0"/>
                  <a:tileRect/>
                </a:gradFill>
                <a:prstDash val="solid"/>
                <a:miter lim="800000"/>
              </a:ln>
              <a:effectLst>
                <a:outerShdw blurRad="152400" dist="76200" dir="6000000" algn="tr" rotWithShape="0">
                  <a:prstClr val="black">
                    <a:alpha val="33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grpSp>
            <p:nvGrpSpPr>
              <p:cNvPr id="30" name="组合 29"/>
              <p:cNvGrpSpPr/>
              <p:nvPr/>
            </p:nvGrpSpPr>
            <p:grpSpPr>
              <a:xfrm flipH="1">
                <a:off x="3463272" y="2255651"/>
                <a:ext cx="272406" cy="272406"/>
                <a:chOff x="3558865" y="2324655"/>
                <a:chExt cx="344726" cy="344726"/>
              </a:xfrm>
            </p:grpSpPr>
            <p:sp>
              <p:nvSpPr>
                <p:cNvPr id="31" name="椭圆 30"/>
                <p:cNvSpPr/>
                <p:nvPr/>
              </p:nvSpPr>
              <p:spPr>
                <a:xfrm>
                  <a:off x="3558865" y="2324655"/>
                  <a:ext cx="344726" cy="344726"/>
                </a:xfrm>
                <a:prstGeom prst="ellipse">
                  <a:avLst/>
                </a:prstGeom>
                <a:solidFill>
                  <a:srgbClr val="005A9E"/>
                </a:solidFill>
                <a:ln w="28575" cap="flat">
                  <a:solidFill>
                    <a:schemeClr val="bg1">
                      <a:lumMod val="75000"/>
                    </a:schemeClr>
                  </a:solidFill>
                  <a:prstDash val="solid"/>
                  <a:miter lim="800000"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32" name="KSO_Shape"/>
                <p:cNvSpPr/>
                <p:nvPr/>
              </p:nvSpPr>
              <p:spPr bwMode="auto">
                <a:xfrm>
                  <a:off x="3638484" y="2417523"/>
                  <a:ext cx="185488" cy="158990"/>
                </a:xfrm>
                <a:custGeom>
                  <a:avLst/>
                  <a:gdLst>
                    <a:gd name="T0" fmla="*/ 354482 w 1812925"/>
                    <a:gd name="T1" fmla="*/ 872801 h 1511300"/>
                    <a:gd name="T2" fmla="*/ 380318 w 1812925"/>
                    <a:gd name="T3" fmla="*/ 984699 h 1511300"/>
                    <a:gd name="T4" fmla="*/ 425879 w 1812925"/>
                    <a:gd name="T5" fmla="*/ 1087433 h 1511300"/>
                    <a:gd name="T6" fmla="*/ 488386 w 1812925"/>
                    <a:gd name="T7" fmla="*/ 1179061 h 1511300"/>
                    <a:gd name="T8" fmla="*/ 591174 w 1812925"/>
                    <a:gd name="T9" fmla="*/ 1276520 h 1511300"/>
                    <a:gd name="T10" fmla="*/ 711743 w 1812925"/>
                    <a:gd name="T11" fmla="*/ 1346213 h 1511300"/>
                    <a:gd name="T12" fmla="*/ 796474 w 1812925"/>
                    <a:gd name="T13" fmla="*/ 1375922 h 1511300"/>
                    <a:gd name="T14" fmla="*/ 907876 w 1812925"/>
                    <a:gd name="T15" fmla="*/ 1394804 h 1511300"/>
                    <a:gd name="T16" fmla="*/ 1015110 w 1812925"/>
                    <a:gd name="T17" fmla="*/ 1393415 h 1511300"/>
                    <a:gd name="T18" fmla="*/ 1118176 w 1812925"/>
                    <a:gd name="T19" fmla="*/ 1373702 h 1511300"/>
                    <a:gd name="T20" fmla="*/ 1216519 w 1812925"/>
                    <a:gd name="T21" fmla="*/ 1335939 h 1511300"/>
                    <a:gd name="T22" fmla="*/ 1302085 w 1812925"/>
                    <a:gd name="T23" fmla="*/ 1285127 h 1511300"/>
                    <a:gd name="T24" fmla="*/ 1341811 w 1812925"/>
                    <a:gd name="T25" fmla="*/ 1271245 h 1511300"/>
                    <a:gd name="T26" fmla="*/ 1382649 w 1812925"/>
                    <a:gd name="T27" fmla="*/ 1275131 h 1511300"/>
                    <a:gd name="T28" fmla="*/ 1417930 w 1812925"/>
                    <a:gd name="T29" fmla="*/ 1296789 h 1511300"/>
                    <a:gd name="T30" fmla="*/ 1441822 w 1812925"/>
                    <a:gd name="T31" fmla="*/ 1332607 h 1511300"/>
                    <a:gd name="T32" fmla="*/ 1447378 w 1812925"/>
                    <a:gd name="T33" fmla="*/ 1373146 h 1511300"/>
                    <a:gd name="T34" fmla="*/ 1435710 w 1812925"/>
                    <a:gd name="T35" fmla="*/ 1412574 h 1511300"/>
                    <a:gd name="T36" fmla="*/ 1407374 w 1812925"/>
                    <a:gd name="T37" fmla="*/ 1443950 h 1511300"/>
                    <a:gd name="T38" fmla="*/ 1288472 w 1812925"/>
                    <a:gd name="T39" fmla="*/ 1512532 h 1511300"/>
                    <a:gd name="T40" fmla="*/ 1161792 w 1812925"/>
                    <a:gd name="T41" fmla="*/ 1559734 h 1511300"/>
                    <a:gd name="T42" fmla="*/ 1028722 w 1812925"/>
                    <a:gd name="T43" fmla="*/ 1583891 h 1511300"/>
                    <a:gd name="T44" fmla="*/ 874538 w 1812925"/>
                    <a:gd name="T45" fmla="*/ 1583335 h 1511300"/>
                    <a:gd name="T46" fmla="*/ 770639 w 1812925"/>
                    <a:gd name="T47" fmla="*/ 1565565 h 1511300"/>
                    <a:gd name="T48" fmla="*/ 648125 w 1812925"/>
                    <a:gd name="T49" fmla="*/ 1526415 h 1511300"/>
                    <a:gd name="T50" fmla="*/ 534502 w 1812925"/>
                    <a:gd name="T51" fmla="*/ 1468106 h 1511300"/>
                    <a:gd name="T52" fmla="*/ 433380 w 1812925"/>
                    <a:gd name="T53" fmla="*/ 1393693 h 1511300"/>
                    <a:gd name="T54" fmla="*/ 342258 w 1812925"/>
                    <a:gd name="T55" fmla="*/ 1300954 h 1511300"/>
                    <a:gd name="T56" fmla="*/ 283085 w 1812925"/>
                    <a:gd name="T57" fmla="*/ 1219322 h 1511300"/>
                    <a:gd name="T58" fmla="*/ 221690 w 1812925"/>
                    <a:gd name="T59" fmla="*/ 1102705 h 1511300"/>
                    <a:gd name="T60" fmla="*/ 180019 w 1812925"/>
                    <a:gd name="T61" fmla="*/ 976091 h 1511300"/>
                    <a:gd name="T62" fmla="*/ 160017 w 1812925"/>
                    <a:gd name="T63" fmla="*/ 840871 h 1511300"/>
                    <a:gd name="T64" fmla="*/ 979901 w 1812925"/>
                    <a:gd name="T65" fmla="*/ 833 h 1511300"/>
                    <a:gd name="T66" fmla="*/ 1097691 w 1812925"/>
                    <a:gd name="T67" fmla="*/ 13331 h 1511300"/>
                    <a:gd name="T68" fmla="*/ 1216593 w 1812925"/>
                    <a:gd name="T69" fmla="*/ 45825 h 1511300"/>
                    <a:gd name="T70" fmla="*/ 1371054 w 1812925"/>
                    <a:gd name="T71" fmla="*/ 119422 h 1511300"/>
                    <a:gd name="T72" fmla="*/ 1533016 w 1812925"/>
                    <a:gd name="T73" fmla="*/ 252454 h 1511300"/>
                    <a:gd name="T74" fmla="*/ 1614691 w 1812925"/>
                    <a:gd name="T75" fmla="*/ 356878 h 1511300"/>
                    <a:gd name="T76" fmla="*/ 1678032 w 1812925"/>
                    <a:gd name="T77" fmla="*/ 471857 h 1511300"/>
                    <a:gd name="T78" fmla="*/ 1721370 w 1812925"/>
                    <a:gd name="T79" fmla="*/ 597112 h 1511300"/>
                    <a:gd name="T80" fmla="*/ 1743872 w 1812925"/>
                    <a:gd name="T81" fmla="*/ 731254 h 1511300"/>
                    <a:gd name="T82" fmla="*/ 1555796 w 1812925"/>
                    <a:gd name="T83" fmla="*/ 779578 h 1511300"/>
                    <a:gd name="T84" fmla="*/ 1541350 w 1812925"/>
                    <a:gd name="T85" fmla="*/ 661544 h 1511300"/>
                    <a:gd name="T86" fmla="*/ 1505235 w 1812925"/>
                    <a:gd name="T87" fmla="*/ 551287 h 1511300"/>
                    <a:gd name="T88" fmla="*/ 1449396 w 1812925"/>
                    <a:gd name="T89" fmla="*/ 451583 h 1511300"/>
                    <a:gd name="T90" fmla="*/ 1369110 w 1812925"/>
                    <a:gd name="T91" fmla="*/ 357434 h 1511300"/>
                    <a:gd name="T92" fmla="*/ 1239096 w 1812925"/>
                    <a:gd name="T93" fmla="*/ 263007 h 1511300"/>
                    <a:gd name="T94" fmla="*/ 1127973 w 1812925"/>
                    <a:gd name="T95" fmla="*/ 216627 h 1511300"/>
                    <a:gd name="T96" fmla="*/ 1010181 w 1812925"/>
                    <a:gd name="T97" fmla="*/ 193297 h 1511300"/>
                    <a:gd name="T98" fmla="*/ 899058 w 1812925"/>
                    <a:gd name="T99" fmla="*/ 193020 h 1511300"/>
                    <a:gd name="T100" fmla="*/ 796825 w 1812925"/>
                    <a:gd name="T101" fmla="*/ 210794 h 1511300"/>
                    <a:gd name="T102" fmla="*/ 698759 w 1812925"/>
                    <a:gd name="T103" fmla="*/ 246343 h 1511300"/>
                    <a:gd name="T104" fmla="*/ 606805 w 1812925"/>
                    <a:gd name="T105" fmla="*/ 299667 h 1511300"/>
                    <a:gd name="T106" fmla="*/ 567912 w 1812925"/>
                    <a:gd name="T107" fmla="*/ 315497 h 1511300"/>
                    <a:gd name="T108" fmla="*/ 526797 w 1812925"/>
                    <a:gd name="T109" fmla="*/ 313275 h 1511300"/>
                    <a:gd name="T110" fmla="*/ 490404 w 1812925"/>
                    <a:gd name="T111" fmla="*/ 293835 h 1511300"/>
                    <a:gd name="T112" fmla="*/ 465123 w 1812925"/>
                    <a:gd name="T113" fmla="*/ 259119 h 1511300"/>
                    <a:gd name="T114" fmla="*/ 457067 w 1812925"/>
                    <a:gd name="T115" fmla="*/ 218570 h 1511300"/>
                    <a:gd name="T116" fmla="*/ 467345 w 1812925"/>
                    <a:gd name="T117" fmla="*/ 178856 h 1511300"/>
                    <a:gd name="T118" fmla="*/ 494015 w 1812925"/>
                    <a:gd name="T119" fmla="*/ 146640 h 1511300"/>
                    <a:gd name="T120" fmla="*/ 602639 w 1812925"/>
                    <a:gd name="T121" fmla="*/ 81374 h 1511300"/>
                    <a:gd name="T122" fmla="*/ 728763 w 1812925"/>
                    <a:gd name="T123" fmla="*/ 32216 h 1511300"/>
                    <a:gd name="T124" fmla="*/ 860722 w 1812925"/>
                    <a:gd name="T125" fmla="*/ 5555 h 1511300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0" t="0" r="r" b="b"/>
                  <a:pathLst>
                    <a:path w="1812925" h="1511300">
                      <a:moveTo>
                        <a:pt x="241643" y="393700"/>
                      </a:moveTo>
                      <a:lnTo>
                        <a:pt x="483287" y="755836"/>
                      </a:lnTo>
                      <a:lnTo>
                        <a:pt x="332326" y="755836"/>
                      </a:lnTo>
                      <a:lnTo>
                        <a:pt x="332326" y="768789"/>
                      </a:lnTo>
                      <a:lnTo>
                        <a:pt x="332590" y="781212"/>
                      </a:lnTo>
                      <a:lnTo>
                        <a:pt x="333648" y="793636"/>
                      </a:lnTo>
                      <a:lnTo>
                        <a:pt x="334441" y="806324"/>
                      </a:lnTo>
                      <a:lnTo>
                        <a:pt x="335763" y="818748"/>
                      </a:lnTo>
                      <a:lnTo>
                        <a:pt x="337349" y="830907"/>
                      </a:lnTo>
                      <a:lnTo>
                        <a:pt x="338671" y="843066"/>
                      </a:lnTo>
                      <a:lnTo>
                        <a:pt x="340786" y="855225"/>
                      </a:lnTo>
                      <a:lnTo>
                        <a:pt x="343165" y="867120"/>
                      </a:lnTo>
                      <a:lnTo>
                        <a:pt x="345809" y="879015"/>
                      </a:lnTo>
                      <a:lnTo>
                        <a:pt x="348453" y="890910"/>
                      </a:lnTo>
                      <a:lnTo>
                        <a:pt x="351361" y="902805"/>
                      </a:lnTo>
                      <a:lnTo>
                        <a:pt x="354534" y="914436"/>
                      </a:lnTo>
                      <a:lnTo>
                        <a:pt x="357971" y="925802"/>
                      </a:lnTo>
                      <a:lnTo>
                        <a:pt x="361936" y="937433"/>
                      </a:lnTo>
                      <a:lnTo>
                        <a:pt x="365902" y="948799"/>
                      </a:lnTo>
                      <a:lnTo>
                        <a:pt x="369868" y="959901"/>
                      </a:lnTo>
                      <a:lnTo>
                        <a:pt x="374362" y="971003"/>
                      </a:lnTo>
                      <a:lnTo>
                        <a:pt x="379121" y="981841"/>
                      </a:lnTo>
                      <a:lnTo>
                        <a:pt x="383880" y="992943"/>
                      </a:lnTo>
                      <a:lnTo>
                        <a:pt x="388639" y="1003781"/>
                      </a:lnTo>
                      <a:lnTo>
                        <a:pt x="394191" y="1014354"/>
                      </a:lnTo>
                      <a:lnTo>
                        <a:pt x="399743" y="1024927"/>
                      </a:lnTo>
                      <a:lnTo>
                        <a:pt x="405295" y="1035236"/>
                      </a:lnTo>
                      <a:lnTo>
                        <a:pt x="411375" y="1045545"/>
                      </a:lnTo>
                      <a:lnTo>
                        <a:pt x="417456" y="1055590"/>
                      </a:lnTo>
                      <a:lnTo>
                        <a:pt x="423537" y="1065635"/>
                      </a:lnTo>
                      <a:lnTo>
                        <a:pt x="430146" y="1075415"/>
                      </a:lnTo>
                      <a:lnTo>
                        <a:pt x="436756" y="1085195"/>
                      </a:lnTo>
                      <a:lnTo>
                        <a:pt x="443630" y="1094976"/>
                      </a:lnTo>
                      <a:lnTo>
                        <a:pt x="450769" y="1104492"/>
                      </a:lnTo>
                      <a:lnTo>
                        <a:pt x="458171" y="1113479"/>
                      </a:lnTo>
                      <a:lnTo>
                        <a:pt x="464781" y="1122466"/>
                      </a:lnTo>
                      <a:lnTo>
                        <a:pt x="473241" y="1132247"/>
                      </a:lnTo>
                      <a:lnTo>
                        <a:pt x="481701" y="1141498"/>
                      </a:lnTo>
                      <a:lnTo>
                        <a:pt x="490161" y="1150750"/>
                      </a:lnTo>
                      <a:lnTo>
                        <a:pt x="498886" y="1159737"/>
                      </a:lnTo>
                      <a:lnTo>
                        <a:pt x="500736" y="1161852"/>
                      </a:lnTo>
                      <a:lnTo>
                        <a:pt x="515806" y="1175861"/>
                      </a:lnTo>
                      <a:lnTo>
                        <a:pt x="530876" y="1189607"/>
                      </a:lnTo>
                      <a:lnTo>
                        <a:pt x="546474" y="1202823"/>
                      </a:lnTo>
                      <a:lnTo>
                        <a:pt x="562601" y="1215247"/>
                      </a:lnTo>
                      <a:lnTo>
                        <a:pt x="579257" y="1227406"/>
                      </a:lnTo>
                      <a:lnTo>
                        <a:pt x="596178" y="1238773"/>
                      </a:lnTo>
                      <a:lnTo>
                        <a:pt x="613627" y="1249346"/>
                      </a:lnTo>
                      <a:lnTo>
                        <a:pt x="631605" y="1259655"/>
                      </a:lnTo>
                      <a:lnTo>
                        <a:pt x="633455" y="1260712"/>
                      </a:lnTo>
                      <a:lnTo>
                        <a:pt x="644031" y="1266528"/>
                      </a:lnTo>
                      <a:lnTo>
                        <a:pt x="654870" y="1271550"/>
                      </a:lnTo>
                      <a:lnTo>
                        <a:pt x="665974" y="1276837"/>
                      </a:lnTo>
                      <a:lnTo>
                        <a:pt x="677342" y="1281595"/>
                      </a:lnTo>
                      <a:lnTo>
                        <a:pt x="681573" y="1283709"/>
                      </a:lnTo>
                      <a:lnTo>
                        <a:pt x="685803" y="1285560"/>
                      </a:lnTo>
                      <a:lnTo>
                        <a:pt x="695320" y="1289525"/>
                      </a:lnTo>
                      <a:lnTo>
                        <a:pt x="704838" y="1292961"/>
                      </a:lnTo>
                      <a:lnTo>
                        <a:pt x="724402" y="1299834"/>
                      </a:lnTo>
                      <a:lnTo>
                        <a:pt x="732598" y="1302741"/>
                      </a:lnTo>
                      <a:lnTo>
                        <a:pt x="740794" y="1305385"/>
                      </a:lnTo>
                      <a:lnTo>
                        <a:pt x="749518" y="1307764"/>
                      </a:lnTo>
                      <a:lnTo>
                        <a:pt x="757978" y="1309878"/>
                      </a:lnTo>
                      <a:lnTo>
                        <a:pt x="775428" y="1314372"/>
                      </a:lnTo>
                      <a:lnTo>
                        <a:pt x="786267" y="1316751"/>
                      </a:lnTo>
                      <a:lnTo>
                        <a:pt x="796842" y="1319130"/>
                      </a:lnTo>
                      <a:lnTo>
                        <a:pt x="806096" y="1320716"/>
                      </a:lnTo>
                      <a:lnTo>
                        <a:pt x="815085" y="1322302"/>
                      </a:lnTo>
                      <a:lnTo>
                        <a:pt x="833591" y="1324681"/>
                      </a:lnTo>
                      <a:lnTo>
                        <a:pt x="842845" y="1325738"/>
                      </a:lnTo>
                      <a:lnTo>
                        <a:pt x="852362" y="1327060"/>
                      </a:lnTo>
                      <a:lnTo>
                        <a:pt x="863995" y="1327853"/>
                      </a:lnTo>
                      <a:lnTo>
                        <a:pt x="875892" y="1328646"/>
                      </a:lnTo>
                      <a:lnTo>
                        <a:pt x="887525" y="1329175"/>
                      </a:lnTo>
                      <a:lnTo>
                        <a:pt x="899158" y="1329439"/>
                      </a:lnTo>
                      <a:lnTo>
                        <a:pt x="910526" y="1329439"/>
                      </a:lnTo>
                      <a:lnTo>
                        <a:pt x="921894" y="1329175"/>
                      </a:lnTo>
                      <a:lnTo>
                        <a:pt x="932734" y="1328910"/>
                      </a:lnTo>
                      <a:lnTo>
                        <a:pt x="944102" y="1328382"/>
                      </a:lnTo>
                      <a:lnTo>
                        <a:pt x="954942" y="1327589"/>
                      </a:lnTo>
                      <a:lnTo>
                        <a:pt x="966046" y="1326531"/>
                      </a:lnTo>
                      <a:lnTo>
                        <a:pt x="977150" y="1325210"/>
                      </a:lnTo>
                      <a:lnTo>
                        <a:pt x="988254" y="1323624"/>
                      </a:lnTo>
                      <a:lnTo>
                        <a:pt x="999093" y="1322302"/>
                      </a:lnTo>
                      <a:lnTo>
                        <a:pt x="1010197" y="1320452"/>
                      </a:lnTo>
                      <a:lnTo>
                        <a:pt x="1020772" y="1318337"/>
                      </a:lnTo>
                      <a:lnTo>
                        <a:pt x="1031876" y="1315694"/>
                      </a:lnTo>
                      <a:lnTo>
                        <a:pt x="1042452" y="1313315"/>
                      </a:lnTo>
                      <a:lnTo>
                        <a:pt x="1053556" y="1310671"/>
                      </a:lnTo>
                      <a:lnTo>
                        <a:pt x="1064131" y="1307764"/>
                      </a:lnTo>
                      <a:lnTo>
                        <a:pt x="1074706" y="1304592"/>
                      </a:lnTo>
                      <a:lnTo>
                        <a:pt x="1085281" y="1301155"/>
                      </a:lnTo>
                      <a:lnTo>
                        <a:pt x="1095856" y="1297719"/>
                      </a:lnTo>
                      <a:lnTo>
                        <a:pt x="1106167" y="1293754"/>
                      </a:lnTo>
                      <a:lnTo>
                        <a:pt x="1116742" y="1289789"/>
                      </a:lnTo>
                      <a:lnTo>
                        <a:pt x="1126789" y="1285560"/>
                      </a:lnTo>
                      <a:lnTo>
                        <a:pt x="1137100" y="1281330"/>
                      </a:lnTo>
                      <a:lnTo>
                        <a:pt x="1147675" y="1276837"/>
                      </a:lnTo>
                      <a:lnTo>
                        <a:pt x="1157721" y="1271814"/>
                      </a:lnTo>
                      <a:lnTo>
                        <a:pt x="1167768" y="1267056"/>
                      </a:lnTo>
                      <a:lnTo>
                        <a:pt x="1177286" y="1261770"/>
                      </a:lnTo>
                      <a:lnTo>
                        <a:pt x="1187332" y="1256483"/>
                      </a:lnTo>
                      <a:lnTo>
                        <a:pt x="1197114" y="1250668"/>
                      </a:lnTo>
                      <a:lnTo>
                        <a:pt x="1206896" y="1244852"/>
                      </a:lnTo>
                      <a:lnTo>
                        <a:pt x="1216414" y="1238773"/>
                      </a:lnTo>
                      <a:lnTo>
                        <a:pt x="1225932" y="1232693"/>
                      </a:lnTo>
                      <a:lnTo>
                        <a:pt x="1235185" y="1225820"/>
                      </a:lnTo>
                      <a:lnTo>
                        <a:pt x="1239151" y="1223441"/>
                      </a:lnTo>
                      <a:lnTo>
                        <a:pt x="1243116" y="1221062"/>
                      </a:lnTo>
                      <a:lnTo>
                        <a:pt x="1247082" y="1218948"/>
                      </a:lnTo>
                      <a:lnTo>
                        <a:pt x="1251312" y="1217097"/>
                      </a:lnTo>
                      <a:lnTo>
                        <a:pt x="1255278" y="1215247"/>
                      </a:lnTo>
                      <a:lnTo>
                        <a:pt x="1259772" y="1213925"/>
                      </a:lnTo>
                      <a:lnTo>
                        <a:pt x="1264002" y="1212604"/>
                      </a:lnTo>
                      <a:lnTo>
                        <a:pt x="1268232" y="1211546"/>
                      </a:lnTo>
                      <a:lnTo>
                        <a:pt x="1272727" y="1210753"/>
                      </a:lnTo>
                      <a:lnTo>
                        <a:pt x="1276957" y="1210225"/>
                      </a:lnTo>
                      <a:lnTo>
                        <a:pt x="1281187" y="1209696"/>
                      </a:lnTo>
                      <a:lnTo>
                        <a:pt x="1285417" y="1209696"/>
                      </a:lnTo>
                      <a:lnTo>
                        <a:pt x="1290176" y="1209696"/>
                      </a:lnTo>
                      <a:lnTo>
                        <a:pt x="1294406" y="1209696"/>
                      </a:lnTo>
                      <a:lnTo>
                        <a:pt x="1298636" y="1210489"/>
                      </a:lnTo>
                      <a:lnTo>
                        <a:pt x="1302866" y="1211018"/>
                      </a:lnTo>
                      <a:lnTo>
                        <a:pt x="1307096" y="1211811"/>
                      </a:lnTo>
                      <a:lnTo>
                        <a:pt x="1311326" y="1212868"/>
                      </a:lnTo>
                      <a:lnTo>
                        <a:pt x="1315821" y="1213925"/>
                      </a:lnTo>
                      <a:lnTo>
                        <a:pt x="1319787" y="1215511"/>
                      </a:lnTo>
                      <a:lnTo>
                        <a:pt x="1324017" y="1217362"/>
                      </a:lnTo>
                      <a:lnTo>
                        <a:pt x="1327982" y="1219212"/>
                      </a:lnTo>
                      <a:lnTo>
                        <a:pt x="1331419" y="1221062"/>
                      </a:lnTo>
                      <a:lnTo>
                        <a:pt x="1335385" y="1223441"/>
                      </a:lnTo>
                      <a:lnTo>
                        <a:pt x="1339086" y="1225820"/>
                      </a:lnTo>
                      <a:lnTo>
                        <a:pt x="1342788" y="1228728"/>
                      </a:lnTo>
                      <a:lnTo>
                        <a:pt x="1346225" y="1231371"/>
                      </a:lnTo>
                      <a:lnTo>
                        <a:pt x="1349397" y="1234543"/>
                      </a:lnTo>
                      <a:lnTo>
                        <a:pt x="1352834" y="1237451"/>
                      </a:lnTo>
                      <a:lnTo>
                        <a:pt x="1356007" y="1240887"/>
                      </a:lnTo>
                      <a:lnTo>
                        <a:pt x="1358650" y="1244588"/>
                      </a:lnTo>
                      <a:lnTo>
                        <a:pt x="1361294" y="1248289"/>
                      </a:lnTo>
                      <a:lnTo>
                        <a:pt x="1364202" y="1252254"/>
                      </a:lnTo>
                      <a:lnTo>
                        <a:pt x="1366582" y="1256219"/>
                      </a:lnTo>
                      <a:lnTo>
                        <a:pt x="1368697" y="1260448"/>
                      </a:lnTo>
                      <a:lnTo>
                        <a:pt x="1370548" y="1264413"/>
                      </a:lnTo>
                      <a:lnTo>
                        <a:pt x="1372134" y="1268642"/>
                      </a:lnTo>
                      <a:lnTo>
                        <a:pt x="1373456" y="1272872"/>
                      </a:lnTo>
                      <a:lnTo>
                        <a:pt x="1374778" y="1277101"/>
                      </a:lnTo>
                      <a:lnTo>
                        <a:pt x="1376100" y="1281330"/>
                      </a:lnTo>
                      <a:lnTo>
                        <a:pt x="1376628" y="1285560"/>
                      </a:lnTo>
                      <a:lnTo>
                        <a:pt x="1377157" y="1289789"/>
                      </a:lnTo>
                      <a:lnTo>
                        <a:pt x="1377950" y="1294283"/>
                      </a:lnTo>
                      <a:lnTo>
                        <a:pt x="1377950" y="1298776"/>
                      </a:lnTo>
                      <a:lnTo>
                        <a:pt x="1377950" y="1303006"/>
                      </a:lnTo>
                      <a:lnTo>
                        <a:pt x="1377421" y="1307235"/>
                      </a:lnTo>
                      <a:lnTo>
                        <a:pt x="1377157" y="1311729"/>
                      </a:lnTo>
                      <a:lnTo>
                        <a:pt x="1376628" y="1316222"/>
                      </a:lnTo>
                      <a:lnTo>
                        <a:pt x="1375835" y="1320452"/>
                      </a:lnTo>
                      <a:lnTo>
                        <a:pt x="1374513" y="1324417"/>
                      </a:lnTo>
                      <a:lnTo>
                        <a:pt x="1373191" y="1328646"/>
                      </a:lnTo>
                      <a:lnTo>
                        <a:pt x="1372134" y="1332875"/>
                      </a:lnTo>
                      <a:lnTo>
                        <a:pt x="1370283" y="1336840"/>
                      </a:lnTo>
                      <a:lnTo>
                        <a:pt x="1368432" y="1340805"/>
                      </a:lnTo>
                      <a:lnTo>
                        <a:pt x="1366317" y="1344770"/>
                      </a:lnTo>
                      <a:lnTo>
                        <a:pt x="1364202" y="1348471"/>
                      </a:lnTo>
                      <a:lnTo>
                        <a:pt x="1361823" y="1351907"/>
                      </a:lnTo>
                      <a:lnTo>
                        <a:pt x="1358915" y="1355608"/>
                      </a:lnTo>
                      <a:lnTo>
                        <a:pt x="1356271" y="1359044"/>
                      </a:lnTo>
                      <a:lnTo>
                        <a:pt x="1353098" y="1362481"/>
                      </a:lnTo>
                      <a:lnTo>
                        <a:pt x="1350190" y="1365653"/>
                      </a:lnTo>
                      <a:lnTo>
                        <a:pt x="1346753" y="1368825"/>
                      </a:lnTo>
                      <a:lnTo>
                        <a:pt x="1343052" y="1371732"/>
                      </a:lnTo>
                      <a:lnTo>
                        <a:pt x="1339351" y="1374640"/>
                      </a:lnTo>
                      <a:lnTo>
                        <a:pt x="1327189" y="1382834"/>
                      </a:lnTo>
                      <a:lnTo>
                        <a:pt x="1315028" y="1390764"/>
                      </a:lnTo>
                      <a:lnTo>
                        <a:pt x="1302602" y="1398694"/>
                      </a:lnTo>
                      <a:lnTo>
                        <a:pt x="1290176" y="1406360"/>
                      </a:lnTo>
                      <a:lnTo>
                        <a:pt x="1277750" y="1413497"/>
                      </a:lnTo>
                      <a:lnTo>
                        <a:pt x="1264795" y="1420634"/>
                      </a:lnTo>
                      <a:lnTo>
                        <a:pt x="1252105" y="1427242"/>
                      </a:lnTo>
                      <a:lnTo>
                        <a:pt x="1239151" y="1433851"/>
                      </a:lnTo>
                      <a:lnTo>
                        <a:pt x="1226196" y="1439930"/>
                      </a:lnTo>
                      <a:lnTo>
                        <a:pt x="1212977" y="1446274"/>
                      </a:lnTo>
                      <a:lnTo>
                        <a:pt x="1200022" y="1451825"/>
                      </a:lnTo>
                      <a:lnTo>
                        <a:pt x="1186803" y="1457376"/>
                      </a:lnTo>
                      <a:lnTo>
                        <a:pt x="1173320" y="1462663"/>
                      </a:lnTo>
                      <a:lnTo>
                        <a:pt x="1160101" y="1467421"/>
                      </a:lnTo>
                      <a:lnTo>
                        <a:pt x="1146353" y="1472443"/>
                      </a:lnTo>
                      <a:lnTo>
                        <a:pt x="1132870" y="1476672"/>
                      </a:lnTo>
                      <a:lnTo>
                        <a:pt x="1119122" y="1480902"/>
                      </a:lnTo>
                      <a:lnTo>
                        <a:pt x="1105639" y="1484867"/>
                      </a:lnTo>
                      <a:lnTo>
                        <a:pt x="1091626" y="1488567"/>
                      </a:lnTo>
                      <a:lnTo>
                        <a:pt x="1077879" y="1491739"/>
                      </a:lnTo>
                      <a:lnTo>
                        <a:pt x="1063866" y="1494911"/>
                      </a:lnTo>
                      <a:lnTo>
                        <a:pt x="1049854" y="1497555"/>
                      </a:lnTo>
                      <a:lnTo>
                        <a:pt x="1035842" y="1500462"/>
                      </a:lnTo>
                      <a:lnTo>
                        <a:pt x="1021830" y="1502841"/>
                      </a:lnTo>
                      <a:lnTo>
                        <a:pt x="1007818" y="1504692"/>
                      </a:lnTo>
                      <a:lnTo>
                        <a:pt x="993541" y="1506542"/>
                      </a:lnTo>
                      <a:lnTo>
                        <a:pt x="979000" y="1507864"/>
                      </a:lnTo>
                      <a:lnTo>
                        <a:pt x="964988" y="1509185"/>
                      </a:lnTo>
                      <a:lnTo>
                        <a:pt x="950712" y="1510243"/>
                      </a:lnTo>
                      <a:lnTo>
                        <a:pt x="936435" y="1510771"/>
                      </a:lnTo>
                      <a:lnTo>
                        <a:pt x="922159" y="1511300"/>
                      </a:lnTo>
                      <a:lnTo>
                        <a:pt x="907618" y="1511300"/>
                      </a:lnTo>
                      <a:lnTo>
                        <a:pt x="888847" y="1511036"/>
                      </a:lnTo>
                      <a:lnTo>
                        <a:pt x="870076" y="1510507"/>
                      </a:lnTo>
                      <a:lnTo>
                        <a:pt x="851040" y="1508921"/>
                      </a:lnTo>
                      <a:lnTo>
                        <a:pt x="832269" y="1507335"/>
                      </a:lnTo>
                      <a:lnTo>
                        <a:pt x="816935" y="1505220"/>
                      </a:lnTo>
                      <a:lnTo>
                        <a:pt x="796049" y="1502841"/>
                      </a:lnTo>
                      <a:lnTo>
                        <a:pt x="785738" y="1501255"/>
                      </a:lnTo>
                      <a:lnTo>
                        <a:pt x="774899" y="1499669"/>
                      </a:lnTo>
                      <a:lnTo>
                        <a:pt x="768818" y="1498612"/>
                      </a:lnTo>
                      <a:lnTo>
                        <a:pt x="762737" y="1497026"/>
                      </a:lnTo>
                      <a:lnTo>
                        <a:pt x="755335" y="1495440"/>
                      </a:lnTo>
                      <a:lnTo>
                        <a:pt x="747932" y="1493590"/>
                      </a:lnTo>
                      <a:lnTo>
                        <a:pt x="733391" y="1490418"/>
                      </a:lnTo>
                      <a:lnTo>
                        <a:pt x="710919" y="1484867"/>
                      </a:lnTo>
                      <a:lnTo>
                        <a:pt x="700079" y="1482223"/>
                      </a:lnTo>
                      <a:lnTo>
                        <a:pt x="688975" y="1478787"/>
                      </a:lnTo>
                      <a:lnTo>
                        <a:pt x="677342" y="1475086"/>
                      </a:lnTo>
                      <a:lnTo>
                        <a:pt x="665710" y="1471121"/>
                      </a:lnTo>
                      <a:lnTo>
                        <a:pt x="653548" y="1466892"/>
                      </a:lnTo>
                      <a:lnTo>
                        <a:pt x="640858" y="1462663"/>
                      </a:lnTo>
                      <a:lnTo>
                        <a:pt x="628697" y="1457905"/>
                      </a:lnTo>
                      <a:lnTo>
                        <a:pt x="616799" y="1453147"/>
                      </a:lnTo>
                      <a:lnTo>
                        <a:pt x="602787" y="1447067"/>
                      </a:lnTo>
                      <a:lnTo>
                        <a:pt x="589304" y="1440723"/>
                      </a:lnTo>
                      <a:lnTo>
                        <a:pt x="575292" y="1434379"/>
                      </a:lnTo>
                      <a:lnTo>
                        <a:pt x="561544" y="1427507"/>
                      </a:lnTo>
                      <a:lnTo>
                        <a:pt x="548061" y="1420634"/>
                      </a:lnTo>
                      <a:lnTo>
                        <a:pt x="543302" y="1417462"/>
                      </a:lnTo>
                      <a:lnTo>
                        <a:pt x="531669" y="1411118"/>
                      </a:lnTo>
                      <a:lnTo>
                        <a:pt x="520036" y="1404510"/>
                      </a:lnTo>
                      <a:lnTo>
                        <a:pt x="508668" y="1397637"/>
                      </a:lnTo>
                      <a:lnTo>
                        <a:pt x="497564" y="1390500"/>
                      </a:lnTo>
                      <a:lnTo>
                        <a:pt x="486196" y="1383099"/>
                      </a:lnTo>
                      <a:lnTo>
                        <a:pt x="475356" y="1375697"/>
                      </a:lnTo>
                      <a:lnTo>
                        <a:pt x="464516" y="1368296"/>
                      </a:lnTo>
                      <a:lnTo>
                        <a:pt x="453941" y="1360366"/>
                      </a:lnTo>
                      <a:lnTo>
                        <a:pt x="443366" y="1351907"/>
                      </a:lnTo>
                      <a:lnTo>
                        <a:pt x="432790" y="1343713"/>
                      </a:lnTo>
                      <a:lnTo>
                        <a:pt x="422479" y="1335519"/>
                      </a:lnTo>
                      <a:lnTo>
                        <a:pt x="412433" y="1326796"/>
                      </a:lnTo>
                      <a:lnTo>
                        <a:pt x="402387" y="1317808"/>
                      </a:lnTo>
                      <a:lnTo>
                        <a:pt x="392604" y="1309085"/>
                      </a:lnTo>
                      <a:lnTo>
                        <a:pt x="383087" y="1299834"/>
                      </a:lnTo>
                      <a:lnTo>
                        <a:pt x="373569" y="1290582"/>
                      </a:lnTo>
                      <a:lnTo>
                        <a:pt x="369339" y="1285824"/>
                      </a:lnTo>
                      <a:lnTo>
                        <a:pt x="357971" y="1274458"/>
                      </a:lnTo>
                      <a:lnTo>
                        <a:pt x="347131" y="1262827"/>
                      </a:lnTo>
                      <a:lnTo>
                        <a:pt x="336291" y="1250668"/>
                      </a:lnTo>
                      <a:lnTo>
                        <a:pt x="325716" y="1238508"/>
                      </a:lnTo>
                      <a:lnTo>
                        <a:pt x="320429" y="1231636"/>
                      </a:lnTo>
                      <a:lnTo>
                        <a:pt x="315405" y="1224763"/>
                      </a:lnTo>
                      <a:lnTo>
                        <a:pt x="301393" y="1207317"/>
                      </a:lnTo>
                      <a:lnTo>
                        <a:pt x="294255" y="1198330"/>
                      </a:lnTo>
                      <a:lnTo>
                        <a:pt x="287646" y="1189078"/>
                      </a:lnTo>
                      <a:lnTo>
                        <a:pt x="286059" y="1186699"/>
                      </a:lnTo>
                      <a:lnTo>
                        <a:pt x="284737" y="1183791"/>
                      </a:lnTo>
                      <a:lnTo>
                        <a:pt x="277070" y="1172425"/>
                      </a:lnTo>
                      <a:lnTo>
                        <a:pt x="269403" y="1160795"/>
                      </a:lnTo>
                      <a:lnTo>
                        <a:pt x="262001" y="1149164"/>
                      </a:lnTo>
                      <a:lnTo>
                        <a:pt x="255127" y="1137005"/>
                      </a:lnTo>
                      <a:lnTo>
                        <a:pt x="247988" y="1125110"/>
                      </a:lnTo>
                      <a:lnTo>
                        <a:pt x="241379" y="1112950"/>
                      </a:lnTo>
                      <a:lnTo>
                        <a:pt x="234505" y="1100527"/>
                      </a:lnTo>
                      <a:lnTo>
                        <a:pt x="228424" y="1087839"/>
                      </a:lnTo>
                      <a:lnTo>
                        <a:pt x="222344" y="1075415"/>
                      </a:lnTo>
                      <a:lnTo>
                        <a:pt x="216263" y="1062727"/>
                      </a:lnTo>
                      <a:lnTo>
                        <a:pt x="210975" y="1049775"/>
                      </a:lnTo>
                      <a:lnTo>
                        <a:pt x="205423" y="1037087"/>
                      </a:lnTo>
                      <a:lnTo>
                        <a:pt x="200400" y="1023870"/>
                      </a:lnTo>
                      <a:lnTo>
                        <a:pt x="195377" y="1010653"/>
                      </a:lnTo>
                      <a:lnTo>
                        <a:pt x="190618" y="997437"/>
                      </a:lnTo>
                      <a:lnTo>
                        <a:pt x="186388" y="983956"/>
                      </a:lnTo>
                      <a:lnTo>
                        <a:pt x="182158" y="970475"/>
                      </a:lnTo>
                      <a:lnTo>
                        <a:pt x="178192" y="956729"/>
                      </a:lnTo>
                      <a:lnTo>
                        <a:pt x="174491" y="942984"/>
                      </a:lnTo>
                      <a:lnTo>
                        <a:pt x="171318" y="929239"/>
                      </a:lnTo>
                      <a:lnTo>
                        <a:pt x="167881" y="915229"/>
                      </a:lnTo>
                      <a:lnTo>
                        <a:pt x="165237" y="901219"/>
                      </a:lnTo>
                      <a:lnTo>
                        <a:pt x="162329" y="887210"/>
                      </a:lnTo>
                      <a:lnTo>
                        <a:pt x="160214" y="872936"/>
                      </a:lnTo>
                      <a:lnTo>
                        <a:pt x="158099" y="858662"/>
                      </a:lnTo>
                      <a:lnTo>
                        <a:pt x="156249" y="844388"/>
                      </a:lnTo>
                      <a:lnTo>
                        <a:pt x="154662" y="829585"/>
                      </a:lnTo>
                      <a:lnTo>
                        <a:pt x="153340" y="815047"/>
                      </a:lnTo>
                      <a:lnTo>
                        <a:pt x="152283" y="800509"/>
                      </a:lnTo>
                      <a:lnTo>
                        <a:pt x="151754" y="785706"/>
                      </a:lnTo>
                      <a:lnTo>
                        <a:pt x="151225" y="770903"/>
                      </a:lnTo>
                      <a:lnTo>
                        <a:pt x="151225" y="755836"/>
                      </a:lnTo>
                      <a:lnTo>
                        <a:pt x="0" y="755836"/>
                      </a:lnTo>
                      <a:lnTo>
                        <a:pt x="241643" y="393700"/>
                      </a:lnTo>
                      <a:close/>
                      <a:moveTo>
                        <a:pt x="906894" y="0"/>
                      </a:moveTo>
                      <a:lnTo>
                        <a:pt x="912182" y="264"/>
                      </a:lnTo>
                      <a:lnTo>
                        <a:pt x="917469" y="529"/>
                      </a:lnTo>
                      <a:lnTo>
                        <a:pt x="932539" y="793"/>
                      </a:lnTo>
                      <a:lnTo>
                        <a:pt x="947344" y="1586"/>
                      </a:lnTo>
                      <a:lnTo>
                        <a:pt x="962414" y="2380"/>
                      </a:lnTo>
                      <a:lnTo>
                        <a:pt x="977484" y="3702"/>
                      </a:lnTo>
                      <a:lnTo>
                        <a:pt x="989645" y="5288"/>
                      </a:lnTo>
                      <a:lnTo>
                        <a:pt x="1002335" y="6610"/>
                      </a:lnTo>
                      <a:lnTo>
                        <a:pt x="1020313" y="8725"/>
                      </a:lnTo>
                      <a:lnTo>
                        <a:pt x="1029038" y="10047"/>
                      </a:lnTo>
                      <a:lnTo>
                        <a:pt x="1038291" y="11369"/>
                      </a:lnTo>
                      <a:lnTo>
                        <a:pt x="1044636" y="12691"/>
                      </a:lnTo>
                      <a:lnTo>
                        <a:pt x="1050981" y="14277"/>
                      </a:lnTo>
                      <a:lnTo>
                        <a:pt x="1064465" y="17186"/>
                      </a:lnTo>
                      <a:lnTo>
                        <a:pt x="1077419" y="20358"/>
                      </a:lnTo>
                      <a:lnTo>
                        <a:pt x="1101478" y="26175"/>
                      </a:lnTo>
                      <a:lnTo>
                        <a:pt x="1113375" y="29348"/>
                      </a:lnTo>
                      <a:lnTo>
                        <a:pt x="1125008" y="32521"/>
                      </a:lnTo>
                      <a:lnTo>
                        <a:pt x="1134790" y="35693"/>
                      </a:lnTo>
                      <a:lnTo>
                        <a:pt x="1144572" y="38866"/>
                      </a:lnTo>
                      <a:lnTo>
                        <a:pt x="1157791" y="43625"/>
                      </a:lnTo>
                      <a:lnTo>
                        <a:pt x="1171274" y="48384"/>
                      </a:lnTo>
                      <a:lnTo>
                        <a:pt x="1184493" y="53408"/>
                      </a:lnTo>
                      <a:lnTo>
                        <a:pt x="1197448" y="58431"/>
                      </a:lnTo>
                      <a:lnTo>
                        <a:pt x="1206701" y="62397"/>
                      </a:lnTo>
                      <a:lnTo>
                        <a:pt x="1226794" y="71651"/>
                      </a:lnTo>
                      <a:lnTo>
                        <a:pt x="1246887" y="81434"/>
                      </a:lnTo>
                      <a:lnTo>
                        <a:pt x="1266716" y="91745"/>
                      </a:lnTo>
                      <a:lnTo>
                        <a:pt x="1285751" y="102321"/>
                      </a:lnTo>
                      <a:lnTo>
                        <a:pt x="1304786" y="113690"/>
                      </a:lnTo>
                      <a:lnTo>
                        <a:pt x="1323557" y="125588"/>
                      </a:lnTo>
                      <a:lnTo>
                        <a:pt x="1341800" y="138015"/>
                      </a:lnTo>
                      <a:lnTo>
                        <a:pt x="1359513" y="151234"/>
                      </a:lnTo>
                      <a:lnTo>
                        <a:pt x="1377227" y="164718"/>
                      </a:lnTo>
                      <a:lnTo>
                        <a:pt x="1394411" y="178731"/>
                      </a:lnTo>
                      <a:lnTo>
                        <a:pt x="1411067" y="193538"/>
                      </a:lnTo>
                      <a:lnTo>
                        <a:pt x="1427459" y="208608"/>
                      </a:lnTo>
                      <a:lnTo>
                        <a:pt x="1443322" y="224207"/>
                      </a:lnTo>
                      <a:lnTo>
                        <a:pt x="1458920" y="240336"/>
                      </a:lnTo>
                      <a:lnTo>
                        <a:pt x="1473725" y="257257"/>
                      </a:lnTo>
                      <a:lnTo>
                        <a:pt x="1488531" y="274178"/>
                      </a:lnTo>
                      <a:lnTo>
                        <a:pt x="1492496" y="279466"/>
                      </a:lnTo>
                      <a:lnTo>
                        <a:pt x="1509152" y="300353"/>
                      </a:lnTo>
                      <a:lnTo>
                        <a:pt x="1517348" y="311194"/>
                      </a:lnTo>
                      <a:lnTo>
                        <a:pt x="1525544" y="322034"/>
                      </a:lnTo>
                      <a:lnTo>
                        <a:pt x="1527130" y="325207"/>
                      </a:lnTo>
                      <a:lnTo>
                        <a:pt x="1528981" y="328115"/>
                      </a:lnTo>
                      <a:lnTo>
                        <a:pt x="1536648" y="339748"/>
                      </a:lnTo>
                      <a:lnTo>
                        <a:pt x="1544050" y="351382"/>
                      </a:lnTo>
                      <a:lnTo>
                        <a:pt x="1551453" y="362751"/>
                      </a:lnTo>
                      <a:lnTo>
                        <a:pt x="1558591" y="374913"/>
                      </a:lnTo>
                      <a:lnTo>
                        <a:pt x="1565465" y="386811"/>
                      </a:lnTo>
                      <a:lnTo>
                        <a:pt x="1572075" y="399237"/>
                      </a:lnTo>
                      <a:lnTo>
                        <a:pt x="1578684" y="411400"/>
                      </a:lnTo>
                      <a:lnTo>
                        <a:pt x="1585029" y="423826"/>
                      </a:lnTo>
                      <a:lnTo>
                        <a:pt x="1591110" y="436253"/>
                      </a:lnTo>
                      <a:lnTo>
                        <a:pt x="1596927" y="449208"/>
                      </a:lnTo>
                      <a:lnTo>
                        <a:pt x="1602214" y="461899"/>
                      </a:lnTo>
                      <a:lnTo>
                        <a:pt x="1607766" y="474854"/>
                      </a:lnTo>
                      <a:lnTo>
                        <a:pt x="1612789" y="488074"/>
                      </a:lnTo>
                      <a:lnTo>
                        <a:pt x="1617548" y="501294"/>
                      </a:lnTo>
                      <a:lnTo>
                        <a:pt x="1622571" y="514249"/>
                      </a:lnTo>
                      <a:lnTo>
                        <a:pt x="1626801" y="527734"/>
                      </a:lnTo>
                      <a:lnTo>
                        <a:pt x="1631032" y="541482"/>
                      </a:lnTo>
                      <a:lnTo>
                        <a:pt x="1634997" y="554702"/>
                      </a:lnTo>
                      <a:lnTo>
                        <a:pt x="1638170" y="568451"/>
                      </a:lnTo>
                      <a:lnTo>
                        <a:pt x="1641871" y="582463"/>
                      </a:lnTo>
                      <a:lnTo>
                        <a:pt x="1645044" y="596212"/>
                      </a:lnTo>
                      <a:lnTo>
                        <a:pt x="1647688" y="610225"/>
                      </a:lnTo>
                      <a:lnTo>
                        <a:pt x="1650596" y="624502"/>
                      </a:lnTo>
                      <a:lnTo>
                        <a:pt x="1652975" y="638515"/>
                      </a:lnTo>
                      <a:lnTo>
                        <a:pt x="1655090" y="652793"/>
                      </a:lnTo>
                      <a:lnTo>
                        <a:pt x="1656941" y="667334"/>
                      </a:lnTo>
                      <a:lnTo>
                        <a:pt x="1658263" y="681876"/>
                      </a:lnTo>
                      <a:lnTo>
                        <a:pt x="1659585" y="696154"/>
                      </a:lnTo>
                      <a:lnTo>
                        <a:pt x="1660642" y="710695"/>
                      </a:lnTo>
                      <a:lnTo>
                        <a:pt x="1661435" y="725501"/>
                      </a:lnTo>
                      <a:lnTo>
                        <a:pt x="1661700" y="740308"/>
                      </a:lnTo>
                      <a:lnTo>
                        <a:pt x="1661700" y="754849"/>
                      </a:lnTo>
                      <a:lnTo>
                        <a:pt x="1812925" y="754849"/>
                      </a:lnTo>
                      <a:lnTo>
                        <a:pt x="1571282" y="1117600"/>
                      </a:lnTo>
                      <a:lnTo>
                        <a:pt x="1329638" y="754849"/>
                      </a:lnTo>
                      <a:lnTo>
                        <a:pt x="1480864" y="754849"/>
                      </a:lnTo>
                      <a:lnTo>
                        <a:pt x="1480599" y="742158"/>
                      </a:lnTo>
                      <a:lnTo>
                        <a:pt x="1480070" y="729467"/>
                      </a:lnTo>
                      <a:lnTo>
                        <a:pt x="1479277" y="716512"/>
                      </a:lnTo>
                      <a:lnTo>
                        <a:pt x="1478484" y="704085"/>
                      </a:lnTo>
                      <a:lnTo>
                        <a:pt x="1477162" y="691394"/>
                      </a:lnTo>
                      <a:lnTo>
                        <a:pt x="1475576" y="678703"/>
                      </a:lnTo>
                      <a:lnTo>
                        <a:pt x="1473725" y="666277"/>
                      </a:lnTo>
                      <a:lnTo>
                        <a:pt x="1471610" y="654115"/>
                      </a:lnTo>
                      <a:lnTo>
                        <a:pt x="1469231" y="641952"/>
                      </a:lnTo>
                      <a:lnTo>
                        <a:pt x="1466851" y="629790"/>
                      </a:lnTo>
                      <a:lnTo>
                        <a:pt x="1463943" y="617628"/>
                      </a:lnTo>
                      <a:lnTo>
                        <a:pt x="1460771" y="605730"/>
                      </a:lnTo>
                      <a:lnTo>
                        <a:pt x="1457334" y="593832"/>
                      </a:lnTo>
                      <a:lnTo>
                        <a:pt x="1453897" y="581935"/>
                      </a:lnTo>
                      <a:lnTo>
                        <a:pt x="1449931" y="570301"/>
                      </a:lnTo>
                      <a:lnTo>
                        <a:pt x="1445965" y="558668"/>
                      </a:lnTo>
                      <a:lnTo>
                        <a:pt x="1441471" y="547299"/>
                      </a:lnTo>
                      <a:lnTo>
                        <a:pt x="1436976" y="535930"/>
                      </a:lnTo>
                      <a:lnTo>
                        <a:pt x="1432482" y="524825"/>
                      </a:lnTo>
                      <a:lnTo>
                        <a:pt x="1427194" y="513721"/>
                      </a:lnTo>
                      <a:lnTo>
                        <a:pt x="1421907" y="502616"/>
                      </a:lnTo>
                      <a:lnTo>
                        <a:pt x="1416619" y="492040"/>
                      </a:lnTo>
                      <a:lnTo>
                        <a:pt x="1410803" y="481464"/>
                      </a:lnTo>
                      <a:lnTo>
                        <a:pt x="1404986" y="470624"/>
                      </a:lnTo>
                      <a:lnTo>
                        <a:pt x="1398906" y="460313"/>
                      </a:lnTo>
                      <a:lnTo>
                        <a:pt x="1392561" y="450001"/>
                      </a:lnTo>
                      <a:lnTo>
                        <a:pt x="1385951" y="439954"/>
                      </a:lnTo>
                      <a:lnTo>
                        <a:pt x="1379342" y="429907"/>
                      </a:lnTo>
                      <a:lnTo>
                        <a:pt x="1372468" y="420125"/>
                      </a:lnTo>
                      <a:lnTo>
                        <a:pt x="1365065" y="410342"/>
                      </a:lnTo>
                      <a:lnTo>
                        <a:pt x="1357662" y="400824"/>
                      </a:lnTo>
                      <a:lnTo>
                        <a:pt x="1350524" y="391570"/>
                      </a:lnTo>
                      <a:lnTo>
                        <a:pt x="1349202" y="390248"/>
                      </a:lnTo>
                      <a:lnTo>
                        <a:pt x="1338363" y="377293"/>
                      </a:lnTo>
                      <a:lnTo>
                        <a:pt x="1326730" y="364602"/>
                      </a:lnTo>
                      <a:lnTo>
                        <a:pt x="1315097" y="352175"/>
                      </a:lnTo>
                      <a:lnTo>
                        <a:pt x="1302936" y="340277"/>
                      </a:lnTo>
                      <a:lnTo>
                        <a:pt x="1290510" y="328644"/>
                      </a:lnTo>
                      <a:lnTo>
                        <a:pt x="1277555" y="317804"/>
                      </a:lnTo>
                      <a:lnTo>
                        <a:pt x="1264601" y="306699"/>
                      </a:lnTo>
                      <a:lnTo>
                        <a:pt x="1251117" y="296387"/>
                      </a:lnTo>
                      <a:lnTo>
                        <a:pt x="1237369" y="286340"/>
                      </a:lnTo>
                      <a:lnTo>
                        <a:pt x="1223093" y="276822"/>
                      </a:lnTo>
                      <a:lnTo>
                        <a:pt x="1208816" y="267568"/>
                      </a:lnTo>
                      <a:lnTo>
                        <a:pt x="1194275" y="258579"/>
                      </a:lnTo>
                      <a:lnTo>
                        <a:pt x="1179206" y="250383"/>
                      </a:lnTo>
                      <a:lnTo>
                        <a:pt x="1163872" y="242451"/>
                      </a:lnTo>
                      <a:lnTo>
                        <a:pt x="1148802" y="234783"/>
                      </a:lnTo>
                      <a:lnTo>
                        <a:pt x="1132939" y="227909"/>
                      </a:lnTo>
                      <a:lnTo>
                        <a:pt x="1128709" y="226058"/>
                      </a:lnTo>
                      <a:lnTo>
                        <a:pt x="1117869" y="221828"/>
                      </a:lnTo>
                      <a:lnTo>
                        <a:pt x="1107294" y="217862"/>
                      </a:lnTo>
                      <a:lnTo>
                        <a:pt x="1096455" y="213896"/>
                      </a:lnTo>
                      <a:lnTo>
                        <a:pt x="1085615" y="210194"/>
                      </a:lnTo>
                      <a:lnTo>
                        <a:pt x="1073454" y="206229"/>
                      </a:lnTo>
                      <a:lnTo>
                        <a:pt x="1063672" y="203585"/>
                      </a:lnTo>
                      <a:lnTo>
                        <a:pt x="1054418" y="200676"/>
                      </a:lnTo>
                      <a:lnTo>
                        <a:pt x="1034590" y="196182"/>
                      </a:lnTo>
                      <a:lnTo>
                        <a:pt x="1026130" y="194066"/>
                      </a:lnTo>
                      <a:lnTo>
                        <a:pt x="1017141" y="192216"/>
                      </a:lnTo>
                      <a:lnTo>
                        <a:pt x="1007094" y="190365"/>
                      </a:lnTo>
                      <a:lnTo>
                        <a:pt x="997048" y="188778"/>
                      </a:lnTo>
                      <a:lnTo>
                        <a:pt x="976690" y="186134"/>
                      </a:lnTo>
                      <a:lnTo>
                        <a:pt x="961356" y="184019"/>
                      </a:lnTo>
                      <a:lnTo>
                        <a:pt x="948930" y="183226"/>
                      </a:lnTo>
                      <a:lnTo>
                        <a:pt x="936505" y="182169"/>
                      </a:lnTo>
                      <a:lnTo>
                        <a:pt x="923550" y="181904"/>
                      </a:lnTo>
                      <a:lnTo>
                        <a:pt x="911124" y="181640"/>
                      </a:lnTo>
                      <a:lnTo>
                        <a:pt x="899756" y="181640"/>
                      </a:lnTo>
                      <a:lnTo>
                        <a:pt x="888916" y="181904"/>
                      </a:lnTo>
                      <a:lnTo>
                        <a:pt x="877548" y="182169"/>
                      </a:lnTo>
                      <a:lnTo>
                        <a:pt x="866708" y="182697"/>
                      </a:lnTo>
                      <a:lnTo>
                        <a:pt x="855604" y="183755"/>
                      </a:lnTo>
                      <a:lnTo>
                        <a:pt x="844765" y="184548"/>
                      </a:lnTo>
                      <a:lnTo>
                        <a:pt x="833661" y="186134"/>
                      </a:lnTo>
                      <a:lnTo>
                        <a:pt x="822821" y="187721"/>
                      </a:lnTo>
                      <a:lnTo>
                        <a:pt x="811982" y="189307"/>
                      </a:lnTo>
                      <a:lnTo>
                        <a:pt x="801142" y="190894"/>
                      </a:lnTo>
                      <a:lnTo>
                        <a:pt x="790302" y="193273"/>
                      </a:lnTo>
                      <a:lnTo>
                        <a:pt x="779463" y="195653"/>
                      </a:lnTo>
                      <a:lnTo>
                        <a:pt x="768888" y="198032"/>
                      </a:lnTo>
                      <a:lnTo>
                        <a:pt x="758312" y="200676"/>
                      </a:lnTo>
                      <a:lnTo>
                        <a:pt x="747473" y="203849"/>
                      </a:lnTo>
                      <a:lnTo>
                        <a:pt x="737162" y="206757"/>
                      </a:lnTo>
                      <a:lnTo>
                        <a:pt x="726587" y="210194"/>
                      </a:lnTo>
                      <a:lnTo>
                        <a:pt x="716276" y="213896"/>
                      </a:lnTo>
                      <a:lnTo>
                        <a:pt x="705965" y="217598"/>
                      </a:lnTo>
                      <a:lnTo>
                        <a:pt x="695390" y="221563"/>
                      </a:lnTo>
                      <a:lnTo>
                        <a:pt x="685079" y="225794"/>
                      </a:lnTo>
                      <a:lnTo>
                        <a:pt x="675033" y="230024"/>
                      </a:lnTo>
                      <a:lnTo>
                        <a:pt x="664986" y="234519"/>
                      </a:lnTo>
                      <a:lnTo>
                        <a:pt x="654940" y="239542"/>
                      </a:lnTo>
                      <a:lnTo>
                        <a:pt x="644893" y="244302"/>
                      </a:lnTo>
                      <a:lnTo>
                        <a:pt x="635111" y="249589"/>
                      </a:lnTo>
                      <a:lnTo>
                        <a:pt x="625329" y="254877"/>
                      </a:lnTo>
                      <a:lnTo>
                        <a:pt x="615547" y="260430"/>
                      </a:lnTo>
                      <a:lnTo>
                        <a:pt x="606029" y="266511"/>
                      </a:lnTo>
                      <a:lnTo>
                        <a:pt x="596512" y="272327"/>
                      </a:lnTo>
                      <a:lnTo>
                        <a:pt x="586994" y="278673"/>
                      </a:lnTo>
                      <a:lnTo>
                        <a:pt x="577476" y="285283"/>
                      </a:lnTo>
                      <a:lnTo>
                        <a:pt x="574039" y="287662"/>
                      </a:lnTo>
                      <a:lnTo>
                        <a:pt x="570074" y="290042"/>
                      </a:lnTo>
                      <a:lnTo>
                        <a:pt x="565843" y="292157"/>
                      </a:lnTo>
                      <a:lnTo>
                        <a:pt x="561878" y="294008"/>
                      </a:lnTo>
                      <a:lnTo>
                        <a:pt x="557383" y="295859"/>
                      </a:lnTo>
                      <a:lnTo>
                        <a:pt x="553153" y="296916"/>
                      </a:lnTo>
                      <a:lnTo>
                        <a:pt x="548923" y="298503"/>
                      </a:lnTo>
                      <a:lnTo>
                        <a:pt x="544693" y="299560"/>
                      </a:lnTo>
                      <a:lnTo>
                        <a:pt x="540463" y="300353"/>
                      </a:lnTo>
                      <a:lnTo>
                        <a:pt x="536233" y="300882"/>
                      </a:lnTo>
                      <a:lnTo>
                        <a:pt x="531474" y="301411"/>
                      </a:lnTo>
                      <a:lnTo>
                        <a:pt x="527244" y="301675"/>
                      </a:lnTo>
                      <a:lnTo>
                        <a:pt x="523014" y="301411"/>
                      </a:lnTo>
                      <a:lnTo>
                        <a:pt x="518519" y="301411"/>
                      </a:lnTo>
                      <a:lnTo>
                        <a:pt x="514289" y="300618"/>
                      </a:lnTo>
                      <a:lnTo>
                        <a:pt x="510059" y="300089"/>
                      </a:lnTo>
                      <a:lnTo>
                        <a:pt x="505829" y="299296"/>
                      </a:lnTo>
                      <a:lnTo>
                        <a:pt x="501335" y="298238"/>
                      </a:lnTo>
                      <a:lnTo>
                        <a:pt x="497369" y="296916"/>
                      </a:lnTo>
                      <a:lnTo>
                        <a:pt x="493139" y="295594"/>
                      </a:lnTo>
                      <a:lnTo>
                        <a:pt x="489173" y="293744"/>
                      </a:lnTo>
                      <a:lnTo>
                        <a:pt x="485208" y="291893"/>
                      </a:lnTo>
                      <a:lnTo>
                        <a:pt x="481242" y="290042"/>
                      </a:lnTo>
                      <a:lnTo>
                        <a:pt x="477805" y="287662"/>
                      </a:lnTo>
                      <a:lnTo>
                        <a:pt x="474104" y="285283"/>
                      </a:lnTo>
                      <a:lnTo>
                        <a:pt x="470402" y="282639"/>
                      </a:lnTo>
                      <a:lnTo>
                        <a:pt x="466701" y="279731"/>
                      </a:lnTo>
                      <a:lnTo>
                        <a:pt x="463264" y="276558"/>
                      </a:lnTo>
                      <a:lnTo>
                        <a:pt x="460356" y="273649"/>
                      </a:lnTo>
                      <a:lnTo>
                        <a:pt x="457183" y="270212"/>
                      </a:lnTo>
                      <a:lnTo>
                        <a:pt x="454275" y="266511"/>
                      </a:lnTo>
                      <a:lnTo>
                        <a:pt x="451367" y="262809"/>
                      </a:lnTo>
                      <a:lnTo>
                        <a:pt x="448987" y="258843"/>
                      </a:lnTo>
                      <a:lnTo>
                        <a:pt x="446608" y="254877"/>
                      </a:lnTo>
                      <a:lnTo>
                        <a:pt x="444493" y="251176"/>
                      </a:lnTo>
                      <a:lnTo>
                        <a:pt x="442642" y="246681"/>
                      </a:lnTo>
                      <a:lnTo>
                        <a:pt x="440792" y="242451"/>
                      </a:lnTo>
                      <a:lnTo>
                        <a:pt x="439205" y="238220"/>
                      </a:lnTo>
                      <a:lnTo>
                        <a:pt x="438148" y="233990"/>
                      </a:lnTo>
                      <a:lnTo>
                        <a:pt x="437090" y="229760"/>
                      </a:lnTo>
                      <a:lnTo>
                        <a:pt x="436297" y="225529"/>
                      </a:lnTo>
                      <a:lnTo>
                        <a:pt x="435768" y="221299"/>
                      </a:lnTo>
                      <a:lnTo>
                        <a:pt x="435240" y="216804"/>
                      </a:lnTo>
                      <a:lnTo>
                        <a:pt x="434975" y="212310"/>
                      </a:lnTo>
                      <a:lnTo>
                        <a:pt x="434975" y="208079"/>
                      </a:lnTo>
                      <a:lnTo>
                        <a:pt x="435240" y="203849"/>
                      </a:lnTo>
                      <a:lnTo>
                        <a:pt x="436033" y="199354"/>
                      </a:lnTo>
                      <a:lnTo>
                        <a:pt x="436562" y="194860"/>
                      </a:lnTo>
                      <a:lnTo>
                        <a:pt x="437355" y="190629"/>
                      </a:lnTo>
                      <a:lnTo>
                        <a:pt x="438412" y="186663"/>
                      </a:lnTo>
                      <a:lnTo>
                        <a:pt x="439734" y="182433"/>
                      </a:lnTo>
                      <a:lnTo>
                        <a:pt x="441056" y="178203"/>
                      </a:lnTo>
                      <a:lnTo>
                        <a:pt x="442907" y="174237"/>
                      </a:lnTo>
                      <a:lnTo>
                        <a:pt x="444757" y="170271"/>
                      </a:lnTo>
                      <a:lnTo>
                        <a:pt x="446608" y="166305"/>
                      </a:lnTo>
                      <a:lnTo>
                        <a:pt x="448987" y="162603"/>
                      </a:lnTo>
                      <a:lnTo>
                        <a:pt x="451367" y="159166"/>
                      </a:lnTo>
                      <a:lnTo>
                        <a:pt x="454011" y="155465"/>
                      </a:lnTo>
                      <a:lnTo>
                        <a:pt x="456919" y="152027"/>
                      </a:lnTo>
                      <a:lnTo>
                        <a:pt x="460091" y="148590"/>
                      </a:lnTo>
                      <a:lnTo>
                        <a:pt x="463000" y="145418"/>
                      </a:lnTo>
                      <a:lnTo>
                        <a:pt x="466437" y="142245"/>
                      </a:lnTo>
                      <a:lnTo>
                        <a:pt x="470138" y="139601"/>
                      </a:lnTo>
                      <a:lnTo>
                        <a:pt x="473839" y="136693"/>
                      </a:lnTo>
                      <a:lnTo>
                        <a:pt x="486001" y="128232"/>
                      </a:lnTo>
                      <a:lnTo>
                        <a:pt x="498162" y="120300"/>
                      </a:lnTo>
                      <a:lnTo>
                        <a:pt x="510588" y="112368"/>
                      </a:lnTo>
                      <a:lnTo>
                        <a:pt x="522749" y="105229"/>
                      </a:lnTo>
                      <a:lnTo>
                        <a:pt x="535440" y="97826"/>
                      </a:lnTo>
                      <a:lnTo>
                        <a:pt x="548130" y="90688"/>
                      </a:lnTo>
                      <a:lnTo>
                        <a:pt x="560820" y="83813"/>
                      </a:lnTo>
                      <a:lnTo>
                        <a:pt x="573511" y="77468"/>
                      </a:lnTo>
                      <a:lnTo>
                        <a:pt x="586730" y="71387"/>
                      </a:lnTo>
                      <a:lnTo>
                        <a:pt x="599949" y="65306"/>
                      </a:lnTo>
                      <a:lnTo>
                        <a:pt x="612903" y="59489"/>
                      </a:lnTo>
                      <a:lnTo>
                        <a:pt x="626122" y="53937"/>
                      </a:lnTo>
                      <a:lnTo>
                        <a:pt x="639341" y="48649"/>
                      </a:lnTo>
                      <a:lnTo>
                        <a:pt x="652825" y="43890"/>
                      </a:lnTo>
                      <a:lnTo>
                        <a:pt x="666572" y="39395"/>
                      </a:lnTo>
                      <a:lnTo>
                        <a:pt x="680056" y="34636"/>
                      </a:lnTo>
                      <a:lnTo>
                        <a:pt x="693539" y="30670"/>
                      </a:lnTo>
                      <a:lnTo>
                        <a:pt x="707287" y="26704"/>
                      </a:lnTo>
                      <a:lnTo>
                        <a:pt x="721035" y="23267"/>
                      </a:lnTo>
                      <a:lnTo>
                        <a:pt x="735047" y="19830"/>
                      </a:lnTo>
                      <a:lnTo>
                        <a:pt x="748795" y="16657"/>
                      </a:lnTo>
                      <a:lnTo>
                        <a:pt x="762807" y="14013"/>
                      </a:lnTo>
                      <a:lnTo>
                        <a:pt x="776819" y="11369"/>
                      </a:lnTo>
                      <a:lnTo>
                        <a:pt x="790831" y="9254"/>
                      </a:lnTo>
                      <a:lnTo>
                        <a:pt x="805108" y="7139"/>
                      </a:lnTo>
                      <a:lnTo>
                        <a:pt x="819120" y="5288"/>
                      </a:lnTo>
                      <a:lnTo>
                        <a:pt x="833396" y="3702"/>
                      </a:lnTo>
                      <a:lnTo>
                        <a:pt x="847408" y="2380"/>
                      </a:lnTo>
                      <a:lnTo>
                        <a:pt x="861685" y="1586"/>
                      </a:lnTo>
                      <a:lnTo>
                        <a:pt x="876226" y="793"/>
                      </a:lnTo>
                      <a:lnTo>
                        <a:pt x="890502" y="264"/>
                      </a:lnTo>
                      <a:lnTo>
                        <a:pt x="904779" y="264"/>
                      </a:lnTo>
                      <a:lnTo>
                        <a:pt x="906894" y="0"/>
                      </a:lnTo>
                      <a:close/>
                    </a:path>
                  </a:pathLst>
                </a:custGeom>
                <a:solidFill>
                  <a:sysClr val="window" lastClr="FFFFFF"/>
                </a:solidFill>
                <a:ln>
                  <a:noFill/>
                </a:ln>
                <a:effectLst/>
              </p:spPr>
              <p:txBody>
                <a:bodyPr anchor="ctr">
                  <a:scene3d>
                    <a:camera prst="orthographicFront"/>
                    <a:lightRig rig="threePt" dir="t"/>
                  </a:scene3d>
                  <a:sp3d>
                    <a:contourClr>
                      <a:srgbClr val="FFFFFF"/>
                    </a:contourClr>
                  </a:sp3d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17" name="组合 16"/>
            <p:cNvGrpSpPr/>
            <p:nvPr/>
          </p:nvGrpSpPr>
          <p:grpSpPr>
            <a:xfrm>
              <a:off x="844220" y="2718503"/>
              <a:ext cx="1544432" cy="2108246"/>
              <a:chOff x="844220" y="2718503"/>
              <a:chExt cx="1544432" cy="2108246"/>
            </a:xfrm>
          </p:grpSpPr>
          <p:sp>
            <p:nvSpPr>
              <p:cNvPr id="24" name="MH_Other_4"/>
              <p:cNvSpPr>
                <a:spLocks noChangeShapeType="1"/>
              </p:cNvSpPr>
              <p:nvPr>
                <p:custDataLst>
                  <p:tags r:id="rId6"/>
                </p:custDataLst>
              </p:nvPr>
            </p:nvSpPr>
            <p:spPr bwMode="blackWhite">
              <a:xfrm flipH="1">
                <a:off x="880889" y="2718503"/>
                <a:ext cx="685371" cy="1640667"/>
              </a:xfrm>
              <a:prstGeom prst="line">
                <a:avLst/>
              </a:prstGeom>
              <a:gradFill>
                <a:gsLst>
                  <a:gs pos="33000">
                    <a:srgbClr val="F9F9F9"/>
                  </a:gs>
                  <a:gs pos="100000">
                    <a:srgbClr val="D7D7D7"/>
                  </a:gs>
                </a:gsLst>
                <a:lin ang="5400000" scaled="0"/>
              </a:gradFill>
              <a:ln w="3175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lIns="69972" tIns="34986" rIns="69972" bIns="34986" anchor="ctr"/>
              <a:lstStyle/>
              <a:p>
                <a:pPr marL="0" marR="0" lvl="0" indent="0" defTabSz="91440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700" b="0" i="0" u="none" strike="noStrike" kern="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5" name="MH_Other_5"/>
              <p:cNvSpPr>
                <a:spLocks noChangeShapeType="1"/>
              </p:cNvSpPr>
              <p:nvPr>
                <p:custDataLst>
                  <p:tags r:id="rId7"/>
                </p:custDataLst>
              </p:nvPr>
            </p:nvSpPr>
            <p:spPr bwMode="blackWhite">
              <a:xfrm flipH="1">
                <a:off x="1584488" y="2757910"/>
                <a:ext cx="0" cy="1631279"/>
              </a:xfrm>
              <a:prstGeom prst="line">
                <a:avLst/>
              </a:prstGeom>
              <a:gradFill>
                <a:gsLst>
                  <a:gs pos="33000">
                    <a:srgbClr val="F9F9F9"/>
                  </a:gs>
                  <a:gs pos="100000">
                    <a:srgbClr val="D7D7D7"/>
                  </a:gs>
                </a:gsLst>
                <a:lin ang="5400000" scaled="0"/>
              </a:gradFill>
              <a:ln w="3175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lIns="69972" tIns="34986" rIns="69972" bIns="34986" anchor="ctr"/>
              <a:lstStyle/>
              <a:p>
                <a:pPr marL="0" marR="0" lvl="0" indent="0" defTabSz="91440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700" b="0" i="0" u="none" strike="noStrike" kern="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6" name="MH_Other_6"/>
              <p:cNvSpPr>
                <a:spLocks noChangeShapeType="1"/>
              </p:cNvSpPr>
              <p:nvPr>
                <p:custDataLst>
                  <p:tags r:id="rId8"/>
                </p:custDataLst>
              </p:nvPr>
            </p:nvSpPr>
            <p:spPr bwMode="blackWhite">
              <a:xfrm>
                <a:off x="1582887" y="2718503"/>
                <a:ext cx="713537" cy="1589031"/>
              </a:xfrm>
              <a:prstGeom prst="line">
                <a:avLst/>
              </a:prstGeom>
              <a:gradFill>
                <a:gsLst>
                  <a:gs pos="33000">
                    <a:srgbClr val="F9F9F9"/>
                  </a:gs>
                  <a:gs pos="100000">
                    <a:srgbClr val="D7D7D7"/>
                  </a:gs>
                </a:gsLst>
                <a:lin ang="5400000" scaled="0"/>
              </a:gradFill>
              <a:ln w="3175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lIns="69972" tIns="34986" rIns="69972" bIns="34986" anchor="ctr"/>
              <a:lstStyle/>
              <a:p>
                <a:pPr marL="0" marR="0" lvl="0" indent="0" defTabSz="91440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700" b="0" i="0" u="none" strike="noStrike" kern="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7" name="MH_SubTitle_2"/>
              <p:cNvSpPr/>
              <p:nvPr>
                <p:custDataLst>
                  <p:tags r:id="rId9"/>
                </p:custDataLst>
              </p:nvPr>
            </p:nvSpPr>
            <p:spPr bwMode="blackWhite">
              <a:xfrm flipH="1">
                <a:off x="844220" y="4329152"/>
                <a:ext cx="1544432" cy="497597"/>
              </a:xfrm>
              <a:custGeom>
                <a:avLst/>
                <a:gdLst>
                  <a:gd name="T0" fmla="*/ 4 w 830"/>
                  <a:gd name="T1" fmla="*/ 0 h 276"/>
                  <a:gd name="T2" fmla="*/ 0 w 830"/>
                  <a:gd name="T3" fmla="*/ 28 h 276"/>
                  <a:gd name="T4" fmla="*/ 4 w 830"/>
                  <a:gd name="T5" fmla="*/ 65 h 276"/>
                  <a:gd name="T6" fmla="*/ 16 w 830"/>
                  <a:gd name="T7" fmla="*/ 102 h 276"/>
                  <a:gd name="T8" fmla="*/ 38 w 830"/>
                  <a:gd name="T9" fmla="*/ 139 h 276"/>
                  <a:gd name="T10" fmla="*/ 74 w 830"/>
                  <a:gd name="T11" fmla="*/ 172 h 276"/>
                  <a:gd name="T12" fmla="*/ 117 w 830"/>
                  <a:gd name="T13" fmla="*/ 202 h 276"/>
                  <a:gd name="T14" fmla="*/ 161 w 830"/>
                  <a:gd name="T15" fmla="*/ 223 h 276"/>
                  <a:gd name="T16" fmla="*/ 197 w 830"/>
                  <a:gd name="T17" fmla="*/ 237 h 276"/>
                  <a:gd name="T18" fmla="*/ 239 w 830"/>
                  <a:gd name="T19" fmla="*/ 251 h 276"/>
                  <a:gd name="T20" fmla="*/ 278 w 830"/>
                  <a:gd name="T21" fmla="*/ 260 h 276"/>
                  <a:gd name="T22" fmla="*/ 317 w 830"/>
                  <a:gd name="T23" fmla="*/ 266 h 276"/>
                  <a:gd name="T24" fmla="*/ 354 w 830"/>
                  <a:gd name="T25" fmla="*/ 270 h 276"/>
                  <a:gd name="T26" fmla="*/ 402 w 830"/>
                  <a:gd name="T27" fmla="*/ 275 h 276"/>
                  <a:gd name="T28" fmla="*/ 447 w 830"/>
                  <a:gd name="T29" fmla="*/ 273 h 276"/>
                  <a:gd name="T30" fmla="*/ 490 w 830"/>
                  <a:gd name="T31" fmla="*/ 270 h 276"/>
                  <a:gd name="T32" fmla="*/ 541 w 830"/>
                  <a:gd name="T33" fmla="*/ 265 h 276"/>
                  <a:gd name="T34" fmla="*/ 579 w 830"/>
                  <a:gd name="T35" fmla="*/ 255 h 276"/>
                  <a:gd name="T36" fmla="*/ 620 w 830"/>
                  <a:gd name="T37" fmla="*/ 244 h 276"/>
                  <a:gd name="T38" fmla="*/ 659 w 830"/>
                  <a:gd name="T39" fmla="*/ 230 h 276"/>
                  <a:gd name="T40" fmla="*/ 686 w 830"/>
                  <a:gd name="T41" fmla="*/ 219 h 276"/>
                  <a:gd name="T42" fmla="*/ 715 w 830"/>
                  <a:gd name="T43" fmla="*/ 201 h 276"/>
                  <a:gd name="T44" fmla="*/ 737 w 830"/>
                  <a:gd name="T45" fmla="*/ 186 h 276"/>
                  <a:gd name="T46" fmla="*/ 762 w 830"/>
                  <a:gd name="T47" fmla="*/ 166 h 276"/>
                  <a:gd name="T48" fmla="*/ 785 w 830"/>
                  <a:gd name="T49" fmla="*/ 147 h 276"/>
                  <a:gd name="T50" fmla="*/ 800 w 830"/>
                  <a:gd name="T51" fmla="*/ 125 h 276"/>
                  <a:gd name="T52" fmla="*/ 814 w 830"/>
                  <a:gd name="T53" fmla="*/ 100 h 276"/>
                  <a:gd name="T54" fmla="*/ 824 w 830"/>
                  <a:gd name="T55" fmla="*/ 73 h 276"/>
                  <a:gd name="T56" fmla="*/ 829 w 830"/>
                  <a:gd name="T57" fmla="*/ 40 h 276"/>
                  <a:gd name="T58" fmla="*/ 827 w 830"/>
                  <a:gd name="T59" fmla="*/ 1 h 276"/>
                  <a:gd name="T60" fmla="*/ 4 w 830"/>
                  <a:gd name="T61" fmla="*/ 0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30" h="276">
                    <a:moveTo>
                      <a:pt x="4" y="0"/>
                    </a:moveTo>
                    <a:lnTo>
                      <a:pt x="0" y="28"/>
                    </a:lnTo>
                    <a:lnTo>
                      <a:pt x="4" y="65"/>
                    </a:lnTo>
                    <a:lnTo>
                      <a:pt x="16" y="102"/>
                    </a:lnTo>
                    <a:lnTo>
                      <a:pt x="38" y="139"/>
                    </a:lnTo>
                    <a:lnTo>
                      <a:pt x="74" y="172"/>
                    </a:lnTo>
                    <a:lnTo>
                      <a:pt x="117" y="202"/>
                    </a:lnTo>
                    <a:lnTo>
                      <a:pt x="161" y="223"/>
                    </a:lnTo>
                    <a:lnTo>
                      <a:pt x="197" y="237"/>
                    </a:lnTo>
                    <a:lnTo>
                      <a:pt x="239" y="251"/>
                    </a:lnTo>
                    <a:lnTo>
                      <a:pt x="278" y="260"/>
                    </a:lnTo>
                    <a:lnTo>
                      <a:pt x="317" y="266"/>
                    </a:lnTo>
                    <a:lnTo>
                      <a:pt x="354" y="270"/>
                    </a:lnTo>
                    <a:lnTo>
                      <a:pt x="402" y="275"/>
                    </a:lnTo>
                    <a:lnTo>
                      <a:pt x="447" y="273"/>
                    </a:lnTo>
                    <a:lnTo>
                      <a:pt x="490" y="270"/>
                    </a:lnTo>
                    <a:lnTo>
                      <a:pt x="541" y="265"/>
                    </a:lnTo>
                    <a:lnTo>
                      <a:pt x="579" y="255"/>
                    </a:lnTo>
                    <a:lnTo>
                      <a:pt x="620" y="244"/>
                    </a:lnTo>
                    <a:lnTo>
                      <a:pt x="659" y="230"/>
                    </a:lnTo>
                    <a:lnTo>
                      <a:pt x="686" y="219"/>
                    </a:lnTo>
                    <a:lnTo>
                      <a:pt x="715" y="201"/>
                    </a:lnTo>
                    <a:lnTo>
                      <a:pt x="737" y="186"/>
                    </a:lnTo>
                    <a:lnTo>
                      <a:pt x="762" y="166"/>
                    </a:lnTo>
                    <a:lnTo>
                      <a:pt x="785" y="147"/>
                    </a:lnTo>
                    <a:lnTo>
                      <a:pt x="800" y="125"/>
                    </a:lnTo>
                    <a:lnTo>
                      <a:pt x="814" y="100"/>
                    </a:lnTo>
                    <a:lnTo>
                      <a:pt x="824" y="73"/>
                    </a:lnTo>
                    <a:lnTo>
                      <a:pt x="829" y="40"/>
                    </a:lnTo>
                    <a:lnTo>
                      <a:pt x="827" y="1"/>
                    </a:lnTo>
                    <a:lnTo>
                      <a:pt x="4" y="0"/>
                    </a:lnTo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28575" cap="flat">
                <a:noFill/>
                <a:prstDash val="solid"/>
                <a:miter lim="800000"/>
              </a:ln>
              <a:effectLst>
                <a:outerShdw blurRad="228600" dist="228600" dir="6600000" algn="t" rotWithShape="0">
                  <a:sysClr val="windowText" lastClr="000000">
                    <a:lumMod val="85000"/>
                    <a:lumOff val="15000"/>
                    <a:alpha val="40000"/>
                  </a:sys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 </a:t>
                </a: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8" name="文本框 2"/>
              <p:cNvSpPr txBox="1"/>
              <p:nvPr/>
            </p:nvSpPr>
            <p:spPr>
              <a:xfrm>
                <a:off x="1180355" y="4389189"/>
                <a:ext cx="80826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500" kern="0" dirty="0">
                    <a:solidFill>
                      <a:sysClr val="window" lastClr="FFFFFF"/>
                    </a:solidFill>
                    <a:cs typeface="+mn-ea"/>
                    <a:sym typeface="+mn-lt"/>
                  </a:rPr>
                  <a:t>SVN</a:t>
                </a:r>
                <a:endParaRPr kumimoji="0" lang="zh-CN" altLang="en-US" sz="15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4698937" y="2667181"/>
              <a:ext cx="1546780" cy="2189092"/>
              <a:chOff x="4698937" y="2667181"/>
              <a:chExt cx="1546780" cy="2189092"/>
            </a:xfrm>
          </p:grpSpPr>
          <p:sp>
            <p:nvSpPr>
              <p:cNvPr id="19" name="MH_Other_7"/>
              <p:cNvSpPr>
                <a:spLocks noChangeShapeType="1"/>
              </p:cNvSpPr>
              <p:nvPr>
                <p:custDataLst>
                  <p:tags r:id="rId2"/>
                </p:custDataLst>
              </p:nvPr>
            </p:nvSpPr>
            <p:spPr bwMode="blackWhite">
              <a:xfrm flipH="1">
                <a:off x="4766460" y="2667181"/>
                <a:ext cx="673767" cy="1685810"/>
              </a:xfrm>
              <a:prstGeom prst="line">
                <a:avLst/>
              </a:prstGeom>
              <a:gradFill>
                <a:gsLst>
                  <a:gs pos="33000">
                    <a:srgbClr val="F9F9F9"/>
                  </a:gs>
                  <a:gs pos="100000">
                    <a:srgbClr val="D7D7D7"/>
                  </a:gs>
                </a:gsLst>
                <a:lin ang="5400000" scaled="0"/>
              </a:gradFill>
              <a:ln w="3175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lIns="69972" tIns="34986" rIns="69972" bIns="34986" anchor="ctr"/>
              <a:lstStyle/>
              <a:p>
                <a:pPr marL="0" marR="0" lvl="0" indent="0" defTabSz="91440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700" b="0" i="0" u="none" strike="noStrike" kern="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0" name="MH_Other_8"/>
              <p:cNvSpPr>
                <a:spLocks noChangeShapeType="1"/>
              </p:cNvSpPr>
              <p:nvPr>
                <p:custDataLst>
                  <p:tags r:id="rId3"/>
                </p:custDataLst>
              </p:nvPr>
            </p:nvSpPr>
            <p:spPr bwMode="blackWhite">
              <a:xfrm flipH="1">
                <a:off x="5454345" y="2728853"/>
                <a:ext cx="0" cy="1628931"/>
              </a:xfrm>
              <a:prstGeom prst="line">
                <a:avLst/>
              </a:prstGeom>
              <a:gradFill>
                <a:gsLst>
                  <a:gs pos="33000">
                    <a:srgbClr val="F9F9F9"/>
                  </a:gs>
                  <a:gs pos="100000">
                    <a:srgbClr val="D7D7D7"/>
                  </a:gs>
                </a:gsLst>
                <a:lin ang="5400000" scaled="0"/>
              </a:gradFill>
              <a:ln w="3175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lIns="69972" tIns="34986" rIns="69972" bIns="34986" anchor="ctr"/>
              <a:lstStyle/>
              <a:p>
                <a:pPr marL="0" marR="0" lvl="0" indent="0" defTabSz="91440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700" b="0" i="0" u="none" strike="noStrike" kern="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1" name="MH_Other_9"/>
              <p:cNvSpPr>
                <a:spLocks noChangeShapeType="1"/>
              </p:cNvSpPr>
              <p:nvPr>
                <p:custDataLst>
                  <p:tags r:id="rId4"/>
                </p:custDataLst>
              </p:nvPr>
            </p:nvSpPr>
            <p:spPr bwMode="blackWhite">
              <a:xfrm>
                <a:off x="5472328" y="2671877"/>
                <a:ext cx="722927" cy="1598416"/>
              </a:xfrm>
              <a:prstGeom prst="line">
                <a:avLst/>
              </a:prstGeom>
              <a:gradFill>
                <a:gsLst>
                  <a:gs pos="33000">
                    <a:srgbClr val="F9F9F9"/>
                  </a:gs>
                  <a:gs pos="100000">
                    <a:srgbClr val="D7D7D7"/>
                  </a:gs>
                </a:gsLst>
                <a:lin ang="5400000" scaled="0"/>
              </a:gradFill>
              <a:ln w="3175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lIns="69972" tIns="34986" rIns="69972" bIns="34986" anchor="ctr"/>
              <a:lstStyle/>
              <a:p>
                <a:pPr marL="0" marR="0" lvl="0" indent="0" defTabSz="91440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700" b="0" i="0" u="none" strike="noStrike" kern="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2" name="MH_SubTitle_1"/>
              <p:cNvSpPr/>
              <p:nvPr>
                <p:custDataLst>
                  <p:tags r:id="rId5"/>
                </p:custDataLst>
              </p:nvPr>
            </p:nvSpPr>
            <p:spPr bwMode="blackWhite">
              <a:xfrm flipH="1">
                <a:off x="4698937" y="4358676"/>
                <a:ext cx="1546780" cy="497597"/>
              </a:xfrm>
              <a:custGeom>
                <a:avLst/>
                <a:gdLst>
                  <a:gd name="T0" fmla="*/ 4 w 830"/>
                  <a:gd name="T1" fmla="*/ 0 h 276"/>
                  <a:gd name="T2" fmla="*/ 0 w 830"/>
                  <a:gd name="T3" fmla="*/ 28 h 276"/>
                  <a:gd name="T4" fmla="*/ 4 w 830"/>
                  <a:gd name="T5" fmla="*/ 65 h 276"/>
                  <a:gd name="T6" fmla="*/ 16 w 830"/>
                  <a:gd name="T7" fmla="*/ 102 h 276"/>
                  <a:gd name="T8" fmla="*/ 38 w 830"/>
                  <a:gd name="T9" fmla="*/ 139 h 276"/>
                  <a:gd name="T10" fmla="*/ 74 w 830"/>
                  <a:gd name="T11" fmla="*/ 172 h 276"/>
                  <a:gd name="T12" fmla="*/ 117 w 830"/>
                  <a:gd name="T13" fmla="*/ 202 h 276"/>
                  <a:gd name="T14" fmla="*/ 161 w 830"/>
                  <a:gd name="T15" fmla="*/ 223 h 276"/>
                  <a:gd name="T16" fmla="*/ 197 w 830"/>
                  <a:gd name="T17" fmla="*/ 237 h 276"/>
                  <a:gd name="T18" fmla="*/ 239 w 830"/>
                  <a:gd name="T19" fmla="*/ 251 h 276"/>
                  <a:gd name="T20" fmla="*/ 278 w 830"/>
                  <a:gd name="T21" fmla="*/ 260 h 276"/>
                  <a:gd name="T22" fmla="*/ 317 w 830"/>
                  <a:gd name="T23" fmla="*/ 266 h 276"/>
                  <a:gd name="T24" fmla="*/ 354 w 830"/>
                  <a:gd name="T25" fmla="*/ 270 h 276"/>
                  <a:gd name="T26" fmla="*/ 402 w 830"/>
                  <a:gd name="T27" fmla="*/ 275 h 276"/>
                  <a:gd name="T28" fmla="*/ 447 w 830"/>
                  <a:gd name="T29" fmla="*/ 273 h 276"/>
                  <a:gd name="T30" fmla="*/ 490 w 830"/>
                  <a:gd name="T31" fmla="*/ 270 h 276"/>
                  <a:gd name="T32" fmla="*/ 541 w 830"/>
                  <a:gd name="T33" fmla="*/ 265 h 276"/>
                  <a:gd name="T34" fmla="*/ 579 w 830"/>
                  <a:gd name="T35" fmla="*/ 255 h 276"/>
                  <a:gd name="T36" fmla="*/ 620 w 830"/>
                  <a:gd name="T37" fmla="*/ 244 h 276"/>
                  <a:gd name="T38" fmla="*/ 659 w 830"/>
                  <a:gd name="T39" fmla="*/ 230 h 276"/>
                  <a:gd name="T40" fmla="*/ 686 w 830"/>
                  <a:gd name="T41" fmla="*/ 219 h 276"/>
                  <a:gd name="T42" fmla="*/ 715 w 830"/>
                  <a:gd name="T43" fmla="*/ 201 h 276"/>
                  <a:gd name="T44" fmla="*/ 737 w 830"/>
                  <a:gd name="T45" fmla="*/ 186 h 276"/>
                  <a:gd name="T46" fmla="*/ 762 w 830"/>
                  <a:gd name="T47" fmla="*/ 166 h 276"/>
                  <a:gd name="T48" fmla="*/ 785 w 830"/>
                  <a:gd name="T49" fmla="*/ 147 h 276"/>
                  <a:gd name="T50" fmla="*/ 800 w 830"/>
                  <a:gd name="T51" fmla="*/ 125 h 276"/>
                  <a:gd name="T52" fmla="*/ 814 w 830"/>
                  <a:gd name="T53" fmla="*/ 100 h 276"/>
                  <a:gd name="T54" fmla="*/ 824 w 830"/>
                  <a:gd name="T55" fmla="*/ 73 h 276"/>
                  <a:gd name="T56" fmla="*/ 829 w 830"/>
                  <a:gd name="T57" fmla="*/ 40 h 276"/>
                  <a:gd name="T58" fmla="*/ 827 w 830"/>
                  <a:gd name="T59" fmla="*/ 1 h 276"/>
                  <a:gd name="T60" fmla="*/ 4 w 830"/>
                  <a:gd name="T61" fmla="*/ 0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30" h="276">
                    <a:moveTo>
                      <a:pt x="4" y="0"/>
                    </a:moveTo>
                    <a:lnTo>
                      <a:pt x="0" y="28"/>
                    </a:lnTo>
                    <a:lnTo>
                      <a:pt x="4" y="65"/>
                    </a:lnTo>
                    <a:lnTo>
                      <a:pt x="16" y="102"/>
                    </a:lnTo>
                    <a:lnTo>
                      <a:pt x="38" y="139"/>
                    </a:lnTo>
                    <a:lnTo>
                      <a:pt x="74" y="172"/>
                    </a:lnTo>
                    <a:lnTo>
                      <a:pt x="117" y="202"/>
                    </a:lnTo>
                    <a:lnTo>
                      <a:pt x="161" y="223"/>
                    </a:lnTo>
                    <a:lnTo>
                      <a:pt x="197" y="237"/>
                    </a:lnTo>
                    <a:lnTo>
                      <a:pt x="239" y="251"/>
                    </a:lnTo>
                    <a:lnTo>
                      <a:pt x="278" y="260"/>
                    </a:lnTo>
                    <a:lnTo>
                      <a:pt x="317" y="266"/>
                    </a:lnTo>
                    <a:lnTo>
                      <a:pt x="354" y="270"/>
                    </a:lnTo>
                    <a:lnTo>
                      <a:pt x="402" y="275"/>
                    </a:lnTo>
                    <a:lnTo>
                      <a:pt x="447" y="273"/>
                    </a:lnTo>
                    <a:lnTo>
                      <a:pt x="490" y="270"/>
                    </a:lnTo>
                    <a:lnTo>
                      <a:pt x="541" y="265"/>
                    </a:lnTo>
                    <a:lnTo>
                      <a:pt x="579" y="255"/>
                    </a:lnTo>
                    <a:lnTo>
                      <a:pt x="620" y="244"/>
                    </a:lnTo>
                    <a:lnTo>
                      <a:pt x="659" y="230"/>
                    </a:lnTo>
                    <a:lnTo>
                      <a:pt x="686" y="219"/>
                    </a:lnTo>
                    <a:lnTo>
                      <a:pt x="715" y="201"/>
                    </a:lnTo>
                    <a:lnTo>
                      <a:pt x="737" y="186"/>
                    </a:lnTo>
                    <a:lnTo>
                      <a:pt x="762" y="166"/>
                    </a:lnTo>
                    <a:lnTo>
                      <a:pt x="785" y="147"/>
                    </a:lnTo>
                    <a:lnTo>
                      <a:pt x="800" y="125"/>
                    </a:lnTo>
                    <a:lnTo>
                      <a:pt x="814" y="100"/>
                    </a:lnTo>
                    <a:lnTo>
                      <a:pt x="824" y="73"/>
                    </a:lnTo>
                    <a:lnTo>
                      <a:pt x="829" y="40"/>
                    </a:lnTo>
                    <a:lnTo>
                      <a:pt x="827" y="1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005A9E"/>
              </a:solidFill>
              <a:ln w="28575" cap="flat">
                <a:solidFill>
                  <a:schemeClr val="bg1">
                    <a:lumMod val="75000"/>
                  </a:schemeClr>
                </a:solidFill>
                <a:prstDash val="solid"/>
                <a:miter lim="800000"/>
              </a:ln>
              <a:effectLst>
                <a:outerShdw blurRad="228600" dist="228600" dir="6600000" algn="t" rotWithShape="0">
                  <a:sysClr val="windowText" lastClr="000000">
                    <a:lumMod val="85000"/>
                    <a:lumOff val="15000"/>
                    <a:alpha val="40000"/>
                  </a:sys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3" name="文本框 16"/>
              <p:cNvSpPr txBox="1"/>
              <p:nvPr/>
            </p:nvSpPr>
            <p:spPr>
              <a:xfrm>
                <a:off x="5198738" y="4389189"/>
                <a:ext cx="57323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500" kern="0" dirty="0" err="1" smtClean="0">
                    <a:solidFill>
                      <a:sysClr val="window" lastClr="FFFFFF"/>
                    </a:solidFill>
                    <a:cs typeface="+mn-ea"/>
                    <a:sym typeface="+mn-lt"/>
                  </a:rPr>
                  <a:t>Git</a:t>
                </a:r>
                <a:endParaRPr lang="en-US" altLang="zh-CN" sz="1500" kern="0" dirty="0" smtClean="0">
                  <a:solidFill>
                    <a:sysClr val="window" lastClr="FFFFFF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5" name="组合 34"/>
          <p:cNvGrpSpPr/>
          <p:nvPr/>
        </p:nvGrpSpPr>
        <p:grpSpPr>
          <a:xfrm>
            <a:off x="5302145" y="843558"/>
            <a:ext cx="3098906" cy="4299942"/>
            <a:chOff x="2030800" y="1611264"/>
            <a:chExt cx="4131875" cy="4533310"/>
          </a:xfrm>
        </p:grpSpPr>
        <p:sp>
          <p:nvSpPr>
            <p:cNvPr id="36" name="TextBox 10"/>
            <p:cNvSpPr txBox="1"/>
            <p:nvPr/>
          </p:nvSpPr>
          <p:spPr>
            <a:xfrm>
              <a:off x="2030802" y="1611264"/>
              <a:ext cx="861775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kern="0" dirty="0">
                  <a:solidFill>
                    <a:srgbClr val="005A9E"/>
                  </a:solidFill>
                  <a:cs typeface="+mn-ea"/>
                  <a:sym typeface="+mn-lt"/>
                </a:rPr>
                <a:t>速度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5A9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7" name="TextBox 23"/>
            <p:cNvSpPr txBox="1"/>
            <p:nvPr/>
          </p:nvSpPr>
          <p:spPr>
            <a:xfrm>
              <a:off x="2030802" y="2710487"/>
              <a:ext cx="861775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kern="0" dirty="0">
                  <a:solidFill>
                    <a:srgbClr val="005A9E"/>
                  </a:solidFill>
                  <a:cs typeface="+mn-ea"/>
                  <a:sym typeface="+mn-lt"/>
                </a:rPr>
                <a:t>结构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5A9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8" name="TextBox 24"/>
            <p:cNvSpPr txBox="1"/>
            <p:nvPr/>
          </p:nvSpPr>
          <p:spPr>
            <a:xfrm>
              <a:off x="2030800" y="4316480"/>
              <a:ext cx="861775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kern="0" dirty="0">
                  <a:solidFill>
                    <a:srgbClr val="005A9E"/>
                  </a:solidFill>
                  <a:cs typeface="+mn-ea"/>
                  <a:sym typeface="+mn-lt"/>
                </a:rPr>
                <a:t>其他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5A9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9" name="Rectangle 5"/>
            <p:cNvSpPr/>
            <p:nvPr/>
          </p:nvSpPr>
          <p:spPr bwMode="auto">
            <a:xfrm>
              <a:off x="2135577" y="2032085"/>
              <a:ext cx="4027098" cy="4688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marL="0" marR="0" lvl="0" indent="0" defTabSz="91440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>
                      <a:lumMod val="50000"/>
                    </a:sysClr>
                  </a:solidFill>
                  <a:effectLst/>
                  <a:uLnTx/>
                  <a:uFillTx/>
                  <a:cs typeface="+mn-ea"/>
                  <a:sym typeface="+mn-lt"/>
                </a:rPr>
                <a:t>多数情况下</a:t>
              </a:r>
              <a:r>
                <a:rPr kumimoji="0" lang="en-US" altLang="zh-CN" sz="1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>
                      <a:lumMod val="50000"/>
                    </a:sysClr>
                  </a:solidFill>
                  <a:effectLst/>
                  <a:uLnTx/>
                  <a:uFillTx/>
                  <a:cs typeface="+mn-ea"/>
                  <a:sym typeface="+mn-lt"/>
                </a:rPr>
                <a:t>Git</a:t>
              </a: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>
                      <a:lumMod val="50000"/>
                    </a:sysClr>
                  </a:solidFill>
                  <a:effectLst/>
                  <a:uLnTx/>
                  <a:uFillTx/>
                  <a:cs typeface="+mn-ea"/>
                  <a:sym typeface="+mn-lt"/>
                </a:rPr>
                <a:t>速度远比</a:t>
              </a:r>
              <a:r>
                <a:rPr kumimoji="0" lang="en-US" altLang="zh-C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>
                      <a:lumMod val="50000"/>
                    </a:sysClr>
                  </a:solidFill>
                  <a:effectLst/>
                  <a:uLnTx/>
                  <a:uFillTx/>
                  <a:cs typeface="+mn-ea"/>
                  <a:sym typeface="+mn-lt"/>
                </a:rPr>
                <a:t>SVN</a:t>
              </a: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>
                      <a:lumMod val="50000"/>
                    </a:sysClr>
                  </a:solidFill>
                  <a:effectLst/>
                  <a:uLnTx/>
                  <a:uFillTx/>
                  <a:cs typeface="+mn-ea"/>
                  <a:sym typeface="+mn-lt"/>
                </a:rPr>
                <a:t>快</a:t>
              </a:r>
              <a:endPara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0" name="Rectangle 5"/>
            <p:cNvSpPr/>
            <p:nvPr/>
          </p:nvSpPr>
          <p:spPr bwMode="auto">
            <a:xfrm>
              <a:off x="2135577" y="3201151"/>
              <a:ext cx="4027098" cy="907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lvl="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400" kern="0" dirty="0">
                  <a:solidFill>
                    <a:sysClr val="window" lastClr="FFFFFF">
                      <a:lumMod val="50000"/>
                    </a:sysClr>
                  </a:solidFill>
                  <a:cs typeface="+mn-ea"/>
                  <a:sym typeface="+mn-lt"/>
                </a:rPr>
                <a:t>SVN</a:t>
              </a:r>
              <a:r>
                <a:rPr lang="zh-CN" altLang="en-US" sz="1400" kern="0" dirty="0">
                  <a:solidFill>
                    <a:sysClr val="window" lastClr="FFFFFF">
                      <a:lumMod val="50000"/>
                    </a:sysClr>
                  </a:solidFill>
                  <a:cs typeface="+mn-ea"/>
                  <a:sym typeface="+mn-lt"/>
                </a:rPr>
                <a:t>是集中式管理</a:t>
              </a:r>
              <a:r>
                <a:rPr lang="zh-CN" altLang="en-US" sz="1400" kern="0" dirty="0" smtClean="0">
                  <a:solidFill>
                    <a:sysClr val="window" lastClr="FFFFFF">
                      <a:lumMod val="50000"/>
                    </a:sysClr>
                  </a:solidFill>
                  <a:cs typeface="+mn-ea"/>
                  <a:sym typeface="+mn-lt"/>
                </a:rPr>
                <a:t>，</a:t>
              </a:r>
              <a:r>
                <a:rPr lang="en-US" altLang="zh-CN" sz="1400" kern="0" dirty="0" err="1" smtClean="0">
                  <a:solidFill>
                    <a:sysClr val="window" lastClr="FFFFFF">
                      <a:lumMod val="50000"/>
                    </a:sysClr>
                  </a:solidFill>
                  <a:cs typeface="+mn-ea"/>
                  <a:sym typeface="+mn-lt"/>
                </a:rPr>
                <a:t>Git</a:t>
              </a:r>
              <a:r>
                <a:rPr lang="zh-CN" altLang="en-US" sz="1400" kern="0" dirty="0">
                  <a:solidFill>
                    <a:sysClr val="window" lastClr="FFFFFF">
                      <a:lumMod val="50000"/>
                    </a:sysClr>
                  </a:solidFill>
                  <a:cs typeface="+mn-ea"/>
                  <a:sym typeface="+mn-lt"/>
                </a:rPr>
                <a:t>是分布式</a:t>
              </a:r>
              <a:r>
                <a:rPr lang="zh-CN" altLang="en-US" sz="1400" kern="0" dirty="0" smtClean="0">
                  <a:solidFill>
                    <a:sysClr val="window" lastClr="FFFFFF">
                      <a:lumMod val="50000"/>
                    </a:sysClr>
                  </a:solidFill>
                  <a:cs typeface="+mn-ea"/>
                  <a:sym typeface="+mn-lt"/>
                </a:rPr>
                <a:t>管理。集中式方便权限管理，分布式方便程序开发</a:t>
              </a:r>
              <a:endParaRPr lang="zh-CN" altLang="en-US" sz="1400" kern="0" dirty="0">
                <a:solidFill>
                  <a:sysClr val="window" lastClr="FFFFFF">
                    <a:lumMod val="50000"/>
                  </a:sysClr>
                </a:solidFill>
                <a:cs typeface="+mn-ea"/>
                <a:sym typeface="+mn-lt"/>
              </a:endParaRPr>
            </a:p>
          </p:txBody>
        </p:sp>
        <p:sp>
          <p:nvSpPr>
            <p:cNvPr id="41" name="Rectangle 5"/>
            <p:cNvSpPr/>
            <p:nvPr/>
          </p:nvSpPr>
          <p:spPr bwMode="auto">
            <a:xfrm>
              <a:off x="2135577" y="4746113"/>
              <a:ext cx="4027098" cy="139846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marL="0" marR="0" lvl="0" indent="0" defTabSz="91440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>
                      <a:lumMod val="50000"/>
                    </a:sysClr>
                  </a:solidFill>
                  <a:effectLst/>
                  <a:uLnTx/>
                  <a:uFillTx/>
                  <a:cs typeface="+mn-ea"/>
                  <a:sym typeface="+mn-lt"/>
                </a:rPr>
                <a:t>Git</a:t>
              </a: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>
                      <a:lumMod val="50000"/>
                    </a:sysClr>
                  </a:solidFill>
                  <a:effectLst/>
                  <a:uLnTx/>
                  <a:uFillTx/>
                  <a:cs typeface="+mn-ea"/>
                  <a:sym typeface="+mn-lt"/>
                </a:rPr>
                <a:t>使用分支很简单</a:t>
              </a:r>
              <a:endPara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defTabSz="91440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最大的区别就是</a:t>
              </a:r>
              <a:r>
                <a:rPr kumimoji="0" lang="en-US" altLang="zh-CN" sz="1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Git</a:t>
              </a:r>
              <a:r>
                <a:rPr lang="zh-CN" altLang="en-US" sz="1400" kern="0" dirty="0" smtClean="0">
                  <a:solidFill>
                    <a:schemeClr val="accent6">
                      <a:lumMod val="75000"/>
                    </a:schemeClr>
                  </a:solidFill>
                  <a:cs typeface="+mn-ea"/>
                  <a:sym typeface="+mn-lt"/>
                </a:rPr>
                <a:t>本地仓库包含了所有服务器代码，</a:t>
              </a: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可以在无网络的情况下提交，新建</a:t>
              </a:r>
              <a:r>
                <a:rPr kumimoji="0" lang="en-US" altLang="zh-C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/</a:t>
              </a: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合并分支。</a:t>
              </a:r>
              <a:endPara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860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35000">
        <p14:prism/>
      </p:transition>
    </mc:Choice>
    <mc:Fallback xmlns="">
      <p:transition spd="slow" advTm="3500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1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>
            <a:off x="3700059" y="2462747"/>
            <a:ext cx="3236046" cy="0"/>
          </a:xfrm>
          <a:prstGeom prst="line">
            <a:avLst/>
          </a:prstGeom>
          <a:noFill/>
          <a:ln w="19050" cap="flat" cmpd="sng" algn="ctr">
            <a:solidFill>
              <a:srgbClr val="E7E6E6">
                <a:lumMod val="50000"/>
              </a:srgbClr>
            </a:solidFill>
            <a:prstDash val="sysDot"/>
            <a:miter lim="800000"/>
            <a:tailEnd type="oval"/>
          </a:ln>
          <a:effectLst/>
        </p:spPr>
      </p:cxnSp>
      <p:grpSp>
        <p:nvGrpSpPr>
          <p:cNvPr id="15" name="组合 14"/>
          <p:cNvGrpSpPr/>
          <p:nvPr/>
        </p:nvGrpSpPr>
        <p:grpSpPr>
          <a:xfrm>
            <a:off x="1136404" y="1629843"/>
            <a:ext cx="1837257" cy="1837257"/>
            <a:chOff x="1959919" y="2023759"/>
            <a:chExt cx="2773806" cy="2773806"/>
          </a:xfrm>
        </p:grpSpPr>
        <p:grpSp>
          <p:nvGrpSpPr>
            <p:cNvPr id="16" name="组合 15"/>
            <p:cNvGrpSpPr/>
            <p:nvPr/>
          </p:nvGrpSpPr>
          <p:grpSpPr>
            <a:xfrm>
              <a:off x="1959919" y="2023759"/>
              <a:ext cx="2773806" cy="2773806"/>
              <a:chOff x="2099081" y="2031187"/>
              <a:chExt cx="2739620" cy="2739620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2099081" y="2031187"/>
                <a:ext cx="2739620" cy="2739620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" lastClr="FFFFFF">
                      <a:lumMod val="85000"/>
                    </a:sysClr>
                  </a:gs>
                  <a:gs pos="100000">
                    <a:sysClr val="window" lastClr="FFFFFF">
                      <a:alpha val="99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101600"/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kern="0">
                  <a:solidFill>
                    <a:sysClr val="window" lastClr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0" name="圆角矩形 19"/>
              <p:cNvSpPr/>
              <p:nvPr/>
            </p:nvSpPr>
            <p:spPr>
              <a:xfrm>
                <a:off x="2377216" y="2309322"/>
                <a:ext cx="2183348" cy="218334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100000">
                    <a:sysClr val="window" lastClr="FFFFFF"/>
                  </a:gs>
                  <a:gs pos="0">
                    <a:srgbClr val="B8BBBC"/>
                  </a:gs>
                </a:gsLst>
                <a:lin ang="5400000" scaled="0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kern="0">
                  <a:solidFill>
                    <a:sysClr val="window" lastClr="FFFFFF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7" name="椭圆 16"/>
            <p:cNvSpPr/>
            <p:nvPr/>
          </p:nvSpPr>
          <p:spPr>
            <a:xfrm>
              <a:off x="2510240" y="2574081"/>
              <a:ext cx="1673164" cy="1673161"/>
            </a:xfrm>
            <a:prstGeom prst="ellipse">
              <a:avLst/>
            </a:prstGeom>
            <a:solidFill>
              <a:srgbClr val="005A9E"/>
            </a:solidFill>
            <a:ln w="12700" cap="flat" cmpd="sng" algn="ctr">
              <a:noFill/>
              <a:prstDash val="solid"/>
              <a:miter lim="800000"/>
            </a:ln>
            <a:effectLst>
              <a:innerShdw blurRad="203200" dist="50800" dir="162000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9000" kern="0">
                <a:solidFill>
                  <a:sysClr val="window" lastClr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3635896" y="1629843"/>
            <a:ext cx="2164695" cy="62324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defTabSz="913924">
              <a:defRPr/>
            </a:pPr>
            <a:r>
              <a:rPr lang="en-US" altLang="zh-CN" sz="3600" b="1" kern="0" dirty="0" err="1">
                <a:solidFill>
                  <a:srgbClr val="005A9E"/>
                </a:solidFill>
                <a:cs typeface="+mn-ea"/>
                <a:sym typeface="+mn-lt"/>
              </a:rPr>
              <a:t>Git</a:t>
            </a:r>
            <a:r>
              <a:rPr lang="zh-CN" altLang="en-US" sz="3600" b="1" kern="0" dirty="0">
                <a:solidFill>
                  <a:srgbClr val="005A9E"/>
                </a:solidFill>
                <a:cs typeface="+mn-ea"/>
                <a:sym typeface="+mn-lt"/>
              </a:rPr>
              <a:t>的使用</a:t>
            </a:r>
          </a:p>
        </p:txBody>
      </p:sp>
      <p:cxnSp>
        <p:nvCxnSpPr>
          <p:cNvPr id="26" name="直接连接符 25"/>
          <p:cNvCxnSpPr/>
          <p:nvPr/>
        </p:nvCxnSpPr>
        <p:spPr>
          <a:xfrm flipV="1">
            <a:off x="3203848" y="1203598"/>
            <a:ext cx="0" cy="2808312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dash"/>
          </a:ln>
          <a:effectLst/>
        </p:spPr>
      </p:cxnSp>
      <p:sp>
        <p:nvSpPr>
          <p:cNvPr id="27" name="矩形 26"/>
          <p:cNvSpPr/>
          <p:nvPr/>
        </p:nvSpPr>
        <p:spPr>
          <a:xfrm>
            <a:off x="0" y="5009752"/>
            <a:ext cx="9144000" cy="133747"/>
          </a:xfrm>
          <a:prstGeom prst="rect">
            <a:avLst/>
          </a:prstGeom>
          <a:solidFill>
            <a:srgbClr val="005A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 smtClean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29197" y="1896383"/>
            <a:ext cx="6359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8000" b="1" kern="0" dirty="0" smtClean="0">
                <a:solidFill>
                  <a:sysClr val="window" lastClr="FFFFFF"/>
                </a:solidFill>
                <a:cs typeface="+mn-ea"/>
                <a:sym typeface="+mn-lt"/>
              </a:rPr>
              <a:t>3</a:t>
            </a:r>
          </a:p>
        </p:txBody>
      </p:sp>
      <p:sp>
        <p:nvSpPr>
          <p:cNvPr id="29" name="矩形 28"/>
          <p:cNvSpPr/>
          <p:nvPr/>
        </p:nvSpPr>
        <p:spPr>
          <a:xfrm>
            <a:off x="3735758" y="2960241"/>
            <a:ext cx="1137491" cy="346249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marL="214313" indent="-214313">
              <a:buFont typeface="Wingdings" pitchFamily="2" charset="2"/>
              <a:buChar char="l"/>
            </a:pPr>
            <a:r>
              <a:rPr lang="zh-CN" altLang="en-US" b="1" kern="0" dirty="0">
                <a:solidFill>
                  <a:srgbClr val="005A9E"/>
                </a:solidFill>
                <a:cs typeface="+mn-ea"/>
                <a:sym typeface="+mn-lt"/>
              </a:rPr>
              <a:t>安装</a:t>
            </a:r>
            <a:r>
              <a:rPr lang="en-US" altLang="zh-CN" b="1" kern="0" dirty="0" err="1">
                <a:solidFill>
                  <a:srgbClr val="005A9E"/>
                </a:solidFill>
                <a:cs typeface="+mn-ea"/>
                <a:sym typeface="+mn-lt"/>
              </a:rPr>
              <a:t>Git</a:t>
            </a:r>
            <a:endParaRPr lang="zh-CN" altLang="en-US" kern="0" dirty="0">
              <a:solidFill>
                <a:sysClr val="window" lastClr="FFFFFF">
                  <a:lumMod val="50000"/>
                </a:sysClr>
              </a:solidFill>
              <a:cs typeface="+mn-ea"/>
              <a:sym typeface="+mn-lt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744911" y="3766117"/>
            <a:ext cx="1278555" cy="346249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marL="214313" indent="-214313">
              <a:buFont typeface="Wingdings" pitchFamily="2" charset="2"/>
              <a:buChar char="l"/>
            </a:pPr>
            <a:r>
              <a:rPr lang="zh-CN" altLang="en-US" b="1" kern="0" dirty="0" smtClean="0">
                <a:solidFill>
                  <a:srgbClr val="005A9E"/>
                </a:solidFill>
                <a:cs typeface="+mn-ea"/>
                <a:sym typeface="+mn-lt"/>
              </a:rPr>
              <a:t>常用命令</a:t>
            </a:r>
            <a:endParaRPr lang="zh-CN" altLang="en-US" kern="0" dirty="0">
              <a:solidFill>
                <a:sysClr val="window" lastClr="FFFFFF">
                  <a:lumMod val="50000"/>
                </a:sysClr>
              </a:solidFill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744911" y="3353468"/>
            <a:ext cx="1278555" cy="346249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marL="214313" indent="-214313">
              <a:buFont typeface="Wingdings" pitchFamily="2" charset="2"/>
              <a:buChar char="l"/>
            </a:pPr>
            <a:r>
              <a:rPr lang="zh-CN" altLang="en-US" b="1" kern="0" dirty="0" smtClean="0">
                <a:solidFill>
                  <a:srgbClr val="005A9E"/>
                </a:solidFill>
                <a:cs typeface="+mn-ea"/>
                <a:sym typeface="+mn-lt"/>
              </a:rPr>
              <a:t>工作原理</a:t>
            </a:r>
            <a:endParaRPr lang="zh-CN" altLang="en-US" kern="0" dirty="0">
              <a:solidFill>
                <a:sysClr val="window" lastClr="FFFFFF">
                  <a:lumMod val="50000"/>
                </a:sys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91606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35000">
        <p14:prism/>
      </p:transition>
    </mc:Choice>
    <mc:Fallback xmlns="">
      <p:transition spd="slow" advTm="3500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2" dur="36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64" fill="hold">
                                          <p:stCondLst>
                                            <p:cond delay="3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6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25" decel="50000" autoRev="1" fill="hold">
                                          <p:stCondLst>
                                            <p:cond delay="3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9" fill="hold">
                                          <p:stCondLst>
                                            <p:cond delay="691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300"/>
                            </p:stCondLst>
                            <p:childTnLst>
                              <p:par>
                                <p:cTn id="2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50"/>
                            </p:stCondLst>
                            <p:childTnLst>
                              <p:par>
                                <p:cTn id="30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0" presetClass="entr" presetSubtype="0" decel="10000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8" grpId="0"/>
      <p:bldP spid="29" grpId="0"/>
      <p:bldP spid="30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2918943" y="457535"/>
            <a:ext cx="6225059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742945" y="191230"/>
            <a:ext cx="2448272" cy="519711"/>
          </a:xfrm>
          <a:prstGeom prst="roundRect">
            <a:avLst/>
          </a:prstGeom>
          <a:gradFill flip="none" rotWithShape="1">
            <a:gsLst>
              <a:gs pos="0">
                <a:srgbClr val="F0F0F0"/>
              </a:gs>
              <a:gs pos="100000">
                <a:srgbClr val="F1F1F1"/>
              </a:gs>
            </a:gsLst>
            <a:lin ang="2700000" scaled="1"/>
            <a:tileRect/>
          </a:gradFill>
          <a:ln w="38100" cap="flat" cmpd="sng" algn="ctr">
            <a:gradFill flip="none" rotWithShape="1">
              <a:gsLst>
                <a:gs pos="100000">
                  <a:srgbClr val="FFFFFF"/>
                </a:gs>
                <a:gs pos="0">
                  <a:srgbClr val="CECED0"/>
                </a:gs>
              </a:gsLst>
              <a:lin ang="18900000" scaled="0"/>
              <a:tileRect/>
            </a:gradFill>
            <a:prstDash val="solid"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txBody>
          <a:bodyPr lIns="71316" tIns="35658" rIns="71316" bIns="3565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27196" y="226702"/>
            <a:ext cx="16096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3924"/>
            <a:r>
              <a:rPr lang="zh-CN" altLang="en-US" sz="2400" b="1" kern="0" dirty="0" smtClean="0">
                <a:solidFill>
                  <a:srgbClr val="005A9E"/>
                </a:solidFill>
                <a:cs typeface="+mn-ea"/>
                <a:sym typeface="+mn-lt"/>
              </a:rPr>
              <a:t>安装</a:t>
            </a:r>
            <a:r>
              <a:rPr lang="en-US" altLang="zh-CN" sz="2400" b="1" kern="0" dirty="0" err="1" smtClean="0">
                <a:solidFill>
                  <a:srgbClr val="005A9E"/>
                </a:solidFill>
                <a:cs typeface="+mn-ea"/>
                <a:sym typeface="+mn-lt"/>
              </a:rPr>
              <a:t>Git</a:t>
            </a:r>
            <a:endParaRPr lang="zh-CN" altLang="en-US" sz="2400" b="1" kern="0" dirty="0">
              <a:solidFill>
                <a:srgbClr val="005A9E"/>
              </a:solidFill>
              <a:cs typeface="+mn-ea"/>
              <a:sym typeface="+mn-lt"/>
            </a:endParaRPr>
          </a:p>
        </p:txBody>
      </p:sp>
      <p:grpSp>
        <p:nvGrpSpPr>
          <p:cNvPr id="5" name="Group 17"/>
          <p:cNvGrpSpPr>
            <a:grpSpLocks noChangeAspect="1"/>
          </p:cNvGrpSpPr>
          <p:nvPr/>
        </p:nvGrpSpPr>
        <p:grpSpPr bwMode="auto">
          <a:xfrm>
            <a:off x="179512" y="212152"/>
            <a:ext cx="457188" cy="490764"/>
            <a:chOff x="231" y="1205"/>
            <a:chExt cx="640" cy="687"/>
          </a:xfrm>
          <a:solidFill>
            <a:srgbClr val="005A9E"/>
          </a:solidFill>
          <a:effectLst/>
        </p:grpSpPr>
        <p:sp>
          <p:nvSpPr>
            <p:cNvPr id="6" name="Freeform 18"/>
            <p:cNvSpPr>
              <a:spLocks/>
            </p:cNvSpPr>
            <p:nvPr/>
          </p:nvSpPr>
          <p:spPr bwMode="auto">
            <a:xfrm>
              <a:off x="231" y="1205"/>
              <a:ext cx="499" cy="687"/>
            </a:xfrm>
            <a:custGeom>
              <a:avLst/>
              <a:gdLst>
                <a:gd name="T0" fmla="*/ 442 w 499"/>
                <a:gd name="T1" fmla="*/ 629 h 687"/>
                <a:gd name="T2" fmla="*/ 57 w 499"/>
                <a:gd name="T3" fmla="*/ 629 h 687"/>
                <a:gd name="T4" fmla="*/ 57 w 499"/>
                <a:gd name="T5" fmla="*/ 200 h 687"/>
                <a:gd name="T6" fmla="*/ 200 w 499"/>
                <a:gd name="T7" fmla="*/ 200 h 687"/>
                <a:gd name="T8" fmla="*/ 200 w 499"/>
                <a:gd name="T9" fmla="*/ 57 h 687"/>
                <a:gd name="T10" fmla="*/ 442 w 499"/>
                <a:gd name="T11" fmla="*/ 57 h 687"/>
                <a:gd name="T12" fmla="*/ 442 w 499"/>
                <a:gd name="T13" fmla="*/ 116 h 687"/>
                <a:gd name="T14" fmla="*/ 494 w 499"/>
                <a:gd name="T15" fmla="*/ 64 h 687"/>
                <a:gd name="T16" fmla="*/ 499 w 499"/>
                <a:gd name="T17" fmla="*/ 59 h 687"/>
                <a:gd name="T18" fmla="*/ 499 w 499"/>
                <a:gd name="T19" fmla="*/ 0 h 687"/>
                <a:gd name="T20" fmla="*/ 143 w 499"/>
                <a:gd name="T21" fmla="*/ 0 h 687"/>
                <a:gd name="T22" fmla="*/ 143 w 499"/>
                <a:gd name="T23" fmla="*/ 0 h 687"/>
                <a:gd name="T24" fmla="*/ 0 w 499"/>
                <a:gd name="T25" fmla="*/ 143 h 687"/>
                <a:gd name="T26" fmla="*/ 0 w 499"/>
                <a:gd name="T27" fmla="*/ 687 h 687"/>
                <a:gd name="T28" fmla="*/ 499 w 499"/>
                <a:gd name="T29" fmla="*/ 687 h 687"/>
                <a:gd name="T30" fmla="*/ 499 w 499"/>
                <a:gd name="T31" fmla="*/ 429 h 687"/>
                <a:gd name="T32" fmla="*/ 442 w 499"/>
                <a:gd name="T33" fmla="*/ 486 h 687"/>
                <a:gd name="T34" fmla="*/ 442 w 499"/>
                <a:gd name="T35" fmla="*/ 629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9" h="687">
                  <a:moveTo>
                    <a:pt x="442" y="629"/>
                  </a:moveTo>
                  <a:lnTo>
                    <a:pt x="57" y="629"/>
                  </a:lnTo>
                  <a:lnTo>
                    <a:pt x="57" y="200"/>
                  </a:lnTo>
                  <a:lnTo>
                    <a:pt x="200" y="200"/>
                  </a:lnTo>
                  <a:lnTo>
                    <a:pt x="200" y="57"/>
                  </a:lnTo>
                  <a:lnTo>
                    <a:pt x="442" y="57"/>
                  </a:lnTo>
                  <a:lnTo>
                    <a:pt x="442" y="116"/>
                  </a:lnTo>
                  <a:lnTo>
                    <a:pt x="494" y="64"/>
                  </a:lnTo>
                  <a:lnTo>
                    <a:pt x="499" y="59"/>
                  </a:lnTo>
                  <a:lnTo>
                    <a:pt x="499" y="0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0" y="143"/>
                  </a:lnTo>
                  <a:lnTo>
                    <a:pt x="0" y="687"/>
                  </a:lnTo>
                  <a:lnTo>
                    <a:pt x="499" y="687"/>
                  </a:lnTo>
                  <a:lnTo>
                    <a:pt x="499" y="429"/>
                  </a:lnTo>
                  <a:lnTo>
                    <a:pt x="442" y="486"/>
                  </a:lnTo>
                  <a:lnTo>
                    <a:pt x="442" y="6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7" name="Freeform 19"/>
            <p:cNvSpPr>
              <a:spLocks noEditPoints="1"/>
            </p:cNvSpPr>
            <p:nvPr/>
          </p:nvSpPr>
          <p:spPr bwMode="auto">
            <a:xfrm>
              <a:off x="436" y="1310"/>
              <a:ext cx="435" cy="431"/>
            </a:xfrm>
            <a:custGeom>
              <a:avLst/>
              <a:gdLst>
                <a:gd name="T0" fmla="*/ 50 w 435"/>
                <a:gd name="T1" fmla="*/ 279 h 431"/>
                <a:gd name="T2" fmla="*/ 50 w 435"/>
                <a:gd name="T3" fmla="*/ 279 h 431"/>
                <a:gd name="T4" fmla="*/ 50 w 435"/>
                <a:gd name="T5" fmla="*/ 279 h 431"/>
                <a:gd name="T6" fmla="*/ 50 w 435"/>
                <a:gd name="T7" fmla="*/ 279 h 431"/>
                <a:gd name="T8" fmla="*/ 0 w 435"/>
                <a:gd name="T9" fmla="*/ 431 h 431"/>
                <a:gd name="T10" fmla="*/ 155 w 435"/>
                <a:gd name="T11" fmla="*/ 381 h 431"/>
                <a:gd name="T12" fmla="*/ 155 w 435"/>
                <a:gd name="T13" fmla="*/ 381 h 431"/>
                <a:gd name="T14" fmla="*/ 155 w 435"/>
                <a:gd name="T15" fmla="*/ 381 h 431"/>
                <a:gd name="T16" fmla="*/ 155 w 435"/>
                <a:gd name="T17" fmla="*/ 381 h 431"/>
                <a:gd name="T18" fmla="*/ 435 w 435"/>
                <a:gd name="T19" fmla="*/ 102 h 431"/>
                <a:gd name="T20" fmla="*/ 330 w 435"/>
                <a:gd name="T21" fmla="*/ 0 h 431"/>
                <a:gd name="T22" fmla="*/ 50 w 435"/>
                <a:gd name="T23" fmla="*/ 279 h 431"/>
                <a:gd name="T24" fmla="*/ 50 w 435"/>
                <a:gd name="T25" fmla="*/ 279 h 431"/>
                <a:gd name="T26" fmla="*/ 141 w 435"/>
                <a:gd name="T27" fmla="*/ 360 h 431"/>
                <a:gd name="T28" fmla="*/ 38 w 435"/>
                <a:gd name="T29" fmla="*/ 396 h 431"/>
                <a:gd name="T30" fmla="*/ 72 w 435"/>
                <a:gd name="T31" fmla="*/ 291 h 431"/>
                <a:gd name="T32" fmla="*/ 141 w 435"/>
                <a:gd name="T33" fmla="*/ 36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5" h="431">
                  <a:moveTo>
                    <a:pt x="50" y="279"/>
                  </a:moveTo>
                  <a:lnTo>
                    <a:pt x="50" y="279"/>
                  </a:lnTo>
                  <a:lnTo>
                    <a:pt x="50" y="279"/>
                  </a:lnTo>
                  <a:lnTo>
                    <a:pt x="50" y="279"/>
                  </a:lnTo>
                  <a:lnTo>
                    <a:pt x="0" y="43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435" y="102"/>
                  </a:lnTo>
                  <a:lnTo>
                    <a:pt x="330" y="0"/>
                  </a:lnTo>
                  <a:lnTo>
                    <a:pt x="50" y="279"/>
                  </a:lnTo>
                  <a:lnTo>
                    <a:pt x="50" y="279"/>
                  </a:lnTo>
                  <a:close/>
                  <a:moveTo>
                    <a:pt x="141" y="360"/>
                  </a:moveTo>
                  <a:lnTo>
                    <a:pt x="38" y="396"/>
                  </a:lnTo>
                  <a:lnTo>
                    <a:pt x="72" y="291"/>
                  </a:lnTo>
                  <a:lnTo>
                    <a:pt x="141" y="3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328738" y="1611839"/>
            <a:ext cx="1614764" cy="1487874"/>
            <a:chOff x="1328738" y="1611839"/>
            <a:chExt cx="1614764" cy="1487874"/>
          </a:xfrm>
        </p:grpSpPr>
        <p:grpSp>
          <p:nvGrpSpPr>
            <p:cNvPr id="8" name="组合 7"/>
            <p:cNvGrpSpPr/>
            <p:nvPr/>
          </p:nvGrpSpPr>
          <p:grpSpPr>
            <a:xfrm>
              <a:off x="1328738" y="1611839"/>
              <a:ext cx="1614764" cy="1487874"/>
              <a:chOff x="2067317" y="1810431"/>
              <a:chExt cx="2488837" cy="2293259"/>
            </a:xfrm>
            <a:effectLst>
              <a:outerShdw blurRad="139700" dist="635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9" name="圆角矩形 8"/>
              <p:cNvSpPr/>
              <p:nvPr/>
            </p:nvSpPr>
            <p:spPr>
              <a:xfrm rot="2700000">
                <a:off x="2262896" y="1810432"/>
                <a:ext cx="2293258" cy="2293258"/>
              </a:xfrm>
              <a:prstGeom prst="roundRect">
                <a:avLst>
                  <a:gd name="adj" fmla="val 12083"/>
                </a:avLst>
              </a:prstGeom>
              <a:solidFill>
                <a:srgbClr val="005A9E"/>
              </a:solidFill>
              <a:ln w="2222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0" name="圆角矩形 9"/>
              <p:cNvSpPr/>
              <p:nvPr/>
            </p:nvSpPr>
            <p:spPr>
              <a:xfrm rot="2700000">
                <a:off x="2067317" y="1810431"/>
                <a:ext cx="2293258" cy="2293258"/>
              </a:xfrm>
              <a:prstGeom prst="roundRect">
                <a:avLst>
                  <a:gd name="adj" fmla="val 12083"/>
                </a:avLst>
              </a:prstGeom>
              <a:gradFill>
                <a:gsLst>
                  <a:gs pos="100000">
                    <a:srgbClr val="F5F5F5"/>
                  </a:gs>
                  <a:gs pos="0">
                    <a:sysClr val="window" lastClr="FFFFFF">
                      <a:lumMod val="85000"/>
                    </a:sysClr>
                  </a:gs>
                </a:gsLst>
                <a:lin ang="0" scaled="0"/>
              </a:gradFill>
              <a:ln w="22225" cap="flat" cmpd="sng" algn="ctr">
                <a:gradFill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0" scaled="0"/>
                </a:gradFill>
                <a:prstDash val="solid"/>
                <a:miter lim="800000"/>
              </a:ln>
              <a:effectLst>
                <a:outerShdw blurRad="63500" dist="254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17" name="文本框 13"/>
            <p:cNvSpPr txBox="1"/>
            <p:nvPr/>
          </p:nvSpPr>
          <p:spPr>
            <a:xfrm>
              <a:off x="1555338" y="1790283"/>
              <a:ext cx="1081518" cy="1084912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/>
              <a:r>
                <a:rPr lang="en-US" altLang="zh-CN" sz="3300" dirty="0" smtClean="0">
                  <a:solidFill>
                    <a:srgbClr val="005A9E"/>
                  </a:solidFill>
                  <a:cs typeface="+mn-ea"/>
                  <a:sym typeface="+mn-lt"/>
                </a:rPr>
                <a:t>Mac</a:t>
              </a:r>
              <a:r>
                <a:rPr lang="zh-CN" altLang="en-US" sz="3300" dirty="0" smtClean="0">
                  <a:solidFill>
                    <a:srgbClr val="005A9E"/>
                  </a:solidFill>
                  <a:cs typeface="+mn-ea"/>
                  <a:sym typeface="+mn-lt"/>
                </a:rPr>
                <a:t>系统</a:t>
              </a:r>
              <a:endParaRPr lang="zh-CN" altLang="en-US" sz="3300" dirty="0">
                <a:solidFill>
                  <a:srgbClr val="005A9E"/>
                </a:solidFill>
                <a:cs typeface="+mn-ea"/>
                <a:sym typeface="+mn-lt"/>
              </a:endParaRPr>
            </a:p>
          </p:txBody>
        </p:sp>
        <p:sp>
          <p:nvSpPr>
            <p:cNvPr id="20" name="文本框 16"/>
            <p:cNvSpPr txBox="1"/>
            <p:nvPr/>
          </p:nvSpPr>
          <p:spPr>
            <a:xfrm>
              <a:off x="1529684" y="2281924"/>
              <a:ext cx="1196999" cy="207749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just"/>
              <a:endParaRPr lang="zh-CN" altLang="en-US" sz="900" dirty="0">
                <a:solidFill>
                  <a:prstClr val="black">
                    <a:lumMod val="50000"/>
                    <a:lumOff val="50000"/>
                  </a:prst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796479" y="1588802"/>
            <a:ext cx="1582905" cy="1510911"/>
            <a:chOff x="3796479" y="1588802"/>
            <a:chExt cx="1582905" cy="1510911"/>
          </a:xfrm>
        </p:grpSpPr>
        <p:grpSp>
          <p:nvGrpSpPr>
            <p:cNvPr id="11" name="组合 10"/>
            <p:cNvGrpSpPr/>
            <p:nvPr/>
          </p:nvGrpSpPr>
          <p:grpSpPr>
            <a:xfrm>
              <a:off x="3796479" y="1588802"/>
              <a:ext cx="1582905" cy="1510911"/>
              <a:chOff x="2116422" y="1774924"/>
              <a:chExt cx="2439732" cy="2328766"/>
            </a:xfrm>
            <a:effectLst>
              <a:outerShdw blurRad="139700" dist="635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2" name="圆角矩形 11"/>
              <p:cNvSpPr/>
              <p:nvPr/>
            </p:nvSpPr>
            <p:spPr>
              <a:xfrm rot="2700000">
                <a:off x="2262896" y="1810432"/>
                <a:ext cx="2293258" cy="2293258"/>
              </a:xfrm>
              <a:prstGeom prst="roundRect">
                <a:avLst>
                  <a:gd name="adj" fmla="val 12083"/>
                </a:avLst>
              </a:prstGeom>
              <a:solidFill>
                <a:schemeClr val="bg1">
                  <a:lumMod val="65000"/>
                </a:schemeClr>
              </a:solidFill>
              <a:ln w="2222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" name="圆角矩形 12"/>
              <p:cNvSpPr/>
              <p:nvPr/>
            </p:nvSpPr>
            <p:spPr>
              <a:xfrm rot="2700000">
                <a:off x="2116422" y="1774924"/>
                <a:ext cx="2293257" cy="2293258"/>
              </a:xfrm>
              <a:prstGeom prst="roundRect">
                <a:avLst>
                  <a:gd name="adj" fmla="val 12083"/>
                </a:avLst>
              </a:prstGeom>
              <a:gradFill>
                <a:gsLst>
                  <a:gs pos="100000">
                    <a:srgbClr val="F5F5F5"/>
                  </a:gs>
                  <a:gs pos="0">
                    <a:sysClr val="window" lastClr="FFFFFF">
                      <a:lumMod val="85000"/>
                    </a:sysClr>
                  </a:gs>
                </a:gsLst>
                <a:lin ang="0" scaled="0"/>
              </a:gradFill>
              <a:ln w="22225" cap="flat" cmpd="sng" algn="ctr">
                <a:gradFill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0" scaled="0"/>
                </a:gradFill>
                <a:prstDash val="solid"/>
                <a:miter lim="800000"/>
              </a:ln>
              <a:effectLst>
                <a:outerShdw blurRad="63500" dist="254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18" name="文本框 14"/>
            <p:cNvSpPr txBox="1"/>
            <p:nvPr/>
          </p:nvSpPr>
          <p:spPr>
            <a:xfrm>
              <a:off x="4028154" y="1790283"/>
              <a:ext cx="1081518" cy="1084912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/>
              <a:r>
                <a:rPr lang="en-US" altLang="zh-CN" sz="3300" dirty="0" smtClean="0">
                  <a:solidFill>
                    <a:srgbClr val="005A9E"/>
                  </a:solidFill>
                  <a:cs typeface="+mn-ea"/>
                  <a:sym typeface="+mn-lt"/>
                </a:rPr>
                <a:t>Win</a:t>
              </a:r>
              <a:r>
                <a:rPr lang="zh-CN" altLang="en-US" sz="3300" dirty="0" smtClean="0">
                  <a:solidFill>
                    <a:srgbClr val="005A9E"/>
                  </a:solidFill>
                  <a:cs typeface="+mn-ea"/>
                  <a:sym typeface="+mn-lt"/>
                </a:rPr>
                <a:t>系统</a:t>
              </a:r>
              <a:endParaRPr lang="zh-CN" altLang="en-US" sz="3000" dirty="0">
                <a:solidFill>
                  <a:srgbClr val="005A9E"/>
                </a:solidFill>
                <a:cs typeface="+mn-ea"/>
                <a:sym typeface="+mn-lt"/>
              </a:endParaRPr>
            </a:p>
          </p:txBody>
        </p:sp>
        <p:sp>
          <p:nvSpPr>
            <p:cNvPr id="21" name="文本框 17"/>
            <p:cNvSpPr txBox="1"/>
            <p:nvPr/>
          </p:nvSpPr>
          <p:spPr>
            <a:xfrm>
              <a:off x="3896428" y="2281924"/>
              <a:ext cx="1196999" cy="207749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just"/>
              <a:endParaRPr lang="zh-CN" altLang="en-US" sz="900" dirty="0">
                <a:solidFill>
                  <a:prstClr val="black">
                    <a:lumMod val="50000"/>
                    <a:lumOff val="50000"/>
                  </a:prst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200499" y="1611839"/>
            <a:ext cx="1614764" cy="1487874"/>
            <a:chOff x="6200499" y="1611839"/>
            <a:chExt cx="1614764" cy="1487874"/>
          </a:xfrm>
        </p:grpSpPr>
        <p:grpSp>
          <p:nvGrpSpPr>
            <p:cNvPr id="14" name="组合 13"/>
            <p:cNvGrpSpPr/>
            <p:nvPr/>
          </p:nvGrpSpPr>
          <p:grpSpPr>
            <a:xfrm>
              <a:off x="6200499" y="1611839"/>
              <a:ext cx="1614764" cy="1487874"/>
              <a:chOff x="2067317" y="1810431"/>
              <a:chExt cx="2488837" cy="2293259"/>
            </a:xfrm>
            <a:effectLst>
              <a:outerShdw blurRad="139700" dist="635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5" name="圆角矩形 14"/>
              <p:cNvSpPr/>
              <p:nvPr/>
            </p:nvSpPr>
            <p:spPr>
              <a:xfrm rot="2700000">
                <a:off x="2262896" y="1810432"/>
                <a:ext cx="2293258" cy="2293258"/>
              </a:xfrm>
              <a:prstGeom prst="roundRect">
                <a:avLst>
                  <a:gd name="adj" fmla="val 12083"/>
                </a:avLst>
              </a:prstGeom>
              <a:solidFill>
                <a:srgbClr val="005A9E"/>
              </a:solidFill>
              <a:ln w="2222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" name="圆角矩形 15"/>
              <p:cNvSpPr/>
              <p:nvPr/>
            </p:nvSpPr>
            <p:spPr>
              <a:xfrm rot="2700000">
                <a:off x="2067317" y="1810431"/>
                <a:ext cx="2293258" cy="2293258"/>
              </a:xfrm>
              <a:prstGeom prst="roundRect">
                <a:avLst>
                  <a:gd name="adj" fmla="val 12083"/>
                </a:avLst>
              </a:prstGeom>
              <a:gradFill>
                <a:gsLst>
                  <a:gs pos="100000">
                    <a:srgbClr val="F5F5F5"/>
                  </a:gs>
                  <a:gs pos="0">
                    <a:sysClr val="window" lastClr="FFFFFF">
                      <a:lumMod val="85000"/>
                    </a:sysClr>
                  </a:gs>
                </a:gsLst>
                <a:lin ang="0" scaled="0"/>
              </a:gradFill>
              <a:ln w="22225" cap="flat" cmpd="sng" algn="ctr">
                <a:gradFill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0" scaled="0"/>
                </a:gradFill>
                <a:prstDash val="solid"/>
                <a:miter lim="800000"/>
              </a:ln>
              <a:effectLst>
                <a:outerShdw blurRad="63500" dist="254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19" name="文本框 15"/>
            <p:cNvSpPr txBox="1"/>
            <p:nvPr/>
          </p:nvSpPr>
          <p:spPr>
            <a:xfrm>
              <a:off x="6330176" y="1958758"/>
              <a:ext cx="1257582" cy="854080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005A9E"/>
                  </a:solidFill>
                  <a:cs typeface="+mn-ea"/>
                  <a:sym typeface="+mn-lt"/>
                </a:rPr>
                <a:t>Linux/Unix</a:t>
              </a:r>
              <a:r>
                <a:rPr lang="zh-CN" altLang="en-US" sz="3300" dirty="0" smtClean="0">
                  <a:solidFill>
                    <a:srgbClr val="005A9E"/>
                  </a:solidFill>
                  <a:cs typeface="+mn-ea"/>
                  <a:sym typeface="+mn-lt"/>
                </a:rPr>
                <a:t>系统</a:t>
              </a:r>
              <a:endParaRPr lang="zh-CN" altLang="en-US" sz="3000" dirty="0">
                <a:solidFill>
                  <a:srgbClr val="005A9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6" name="文本框 22"/>
          <p:cNvSpPr txBox="1"/>
          <p:nvPr/>
        </p:nvSpPr>
        <p:spPr>
          <a:xfrm>
            <a:off x="2739239" y="4039891"/>
            <a:ext cx="4960878" cy="3000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500" dirty="0" smtClean="0">
                <a:solidFill>
                  <a:srgbClr val="005A9E"/>
                </a:solidFill>
                <a:cs typeface="+mn-ea"/>
                <a:sym typeface="+mn-lt"/>
              </a:rPr>
              <a:t>下载安装地址：</a:t>
            </a:r>
            <a:r>
              <a:rPr lang="en-US" altLang="zh-CN" sz="1500" dirty="0">
                <a:solidFill>
                  <a:srgbClr val="005A9E"/>
                </a:solidFill>
                <a:cs typeface="+mn-ea"/>
                <a:sym typeface="+mn-lt"/>
              </a:rPr>
              <a:t>https://git-scm.com/download</a:t>
            </a:r>
            <a:endParaRPr lang="zh-CN" altLang="en-US" sz="1500" dirty="0">
              <a:solidFill>
                <a:srgbClr val="005A9E"/>
              </a:solidFill>
              <a:cs typeface="+mn-ea"/>
              <a:sym typeface="+mn-lt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2802082" y="4443958"/>
            <a:ext cx="3816424" cy="0"/>
          </a:xfrm>
          <a:prstGeom prst="line">
            <a:avLst/>
          </a:prstGeom>
          <a:noFill/>
          <a:ln w="190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1534075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35000">
        <p14:prism/>
      </p:transition>
    </mc:Choice>
    <mc:Fallback xmlns="">
      <p:transition spd="slow" advTm="3500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2918943" y="457535"/>
            <a:ext cx="6225059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742944" y="191230"/>
            <a:ext cx="2806493" cy="519711"/>
          </a:xfrm>
          <a:prstGeom prst="roundRect">
            <a:avLst/>
          </a:prstGeom>
          <a:gradFill flip="none" rotWithShape="1">
            <a:gsLst>
              <a:gs pos="0">
                <a:srgbClr val="F0F0F0"/>
              </a:gs>
              <a:gs pos="100000">
                <a:srgbClr val="F1F1F1"/>
              </a:gs>
            </a:gsLst>
            <a:lin ang="2700000" scaled="1"/>
            <a:tileRect/>
          </a:gradFill>
          <a:ln w="38100" cap="flat" cmpd="sng" algn="ctr">
            <a:gradFill flip="none" rotWithShape="1">
              <a:gsLst>
                <a:gs pos="100000">
                  <a:srgbClr val="FFFFFF"/>
                </a:gs>
                <a:gs pos="0">
                  <a:srgbClr val="CECED0"/>
                </a:gs>
              </a:gsLst>
              <a:lin ang="18900000" scaled="0"/>
              <a:tileRect/>
            </a:gradFill>
            <a:prstDash val="solid"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txBody>
          <a:bodyPr lIns="71316" tIns="35658" rIns="71316" bIns="3565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27196" y="226702"/>
            <a:ext cx="24577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924"/>
            <a:r>
              <a:rPr lang="en-US" altLang="zh-CN" sz="2400" b="1" kern="0" dirty="0" err="1" smtClean="0">
                <a:solidFill>
                  <a:srgbClr val="005A9E"/>
                </a:solidFill>
                <a:cs typeface="+mn-ea"/>
                <a:sym typeface="+mn-lt"/>
              </a:rPr>
              <a:t>Git</a:t>
            </a:r>
            <a:r>
              <a:rPr lang="zh-CN" altLang="en-US" sz="2400" b="1" kern="0" dirty="0" smtClean="0">
                <a:solidFill>
                  <a:srgbClr val="005A9E"/>
                </a:solidFill>
                <a:cs typeface="+mn-ea"/>
                <a:sym typeface="+mn-lt"/>
              </a:rPr>
              <a:t>仓库文件组成</a:t>
            </a:r>
            <a:endParaRPr lang="zh-CN" altLang="en-US" sz="2400" b="1" kern="0" dirty="0">
              <a:solidFill>
                <a:srgbClr val="005A9E"/>
              </a:solidFill>
              <a:cs typeface="+mn-ea"/>
              <a:sym typeface="+mn-lt"/>
            </a:endParaRPr>
          </a:p>
        </p:txBody>
      </p:sp>
      <p:grpSp>
        <p:nvGrpSpPr>
          <p:cNvPr id="5" name="Group 17"/>
          <p:cNvGrpSpPr>
            <a:grpSpLocks noChangeAspect="1"/>
          </p:cNvGrpSpPr>
          <p:nvPr/>
        </p:nvGrpSpPr>
        <p:grpSpPr bwMode="auto">
          <a:xfrm>
            <a:off x="179512" y="212152"/>
            <a:ext cx="457188" cy="490764"/>
            <a:chOff x="231" y="1205"/>
            <a:chExt cx="640" cy="687"/>
          </a:xfrm>
          <a:solidFill>
            <a:srgbClr val="005A9E"/>
          </a:solidFill>
          <a:effectLst/>
        </p:grpSpPr>
        <p:sp>
          <p:nvSpPr>
            <p:cNvPr id="6" name="Freeform 18"/>
            <p:cNvSpPr>
              <a:spLocks/>
            </p:cNvSpPr>
            <p:nvPr/>
          </p:nvSpPr>
          <p:spPr bwMode="auto">
            <a:xfrm>
              <a:off x="231" y="1205"/>
              <a:ext cx="499" cy="687"/>
            </a:xfrm>
            <a:custGeom>
              <a:avLst/>
              <a:gdLst>
                <a:gd name="T0" fmla="*/ 442 w 499"/>
                <a:gd name="T1" fmla="*/ 629 h 687"/>
                <a:gd name="T2" fmla="*/ 57 w 499"/>
                <a:gd name="T3" fmla="*/ 629 h 687"/>
                <a:gd name="T4" fmla="*/ 57 w 499"/>
                <a:gd name="T5" fmla="*/ 200 h 687"/>
                <a:gd name="T6" fmla="*/ 200 w 499"/>
                <a:gd name="T7" fmla="*/ 200 h 687"/>
                <a:gd name="T8" fmla="*/ 200 w 499"/>
                <a:gd name="T9" fmla="*/ 57 h 687"/>
                <a:gd name="T10" fmla="*/ 442 w 499"/>
                <a:gd name="T11" fmla="*/ 57 h 687"/>
                <a:gd name="T12" fmla="*/ 442 w 499"/>
                <a:gd name="T13" fmla="*/ 116 h 687"/>
                <a:gd name="T14" fmla="*/ 494 w 499"/>
                <a:gd name="T15" fmla="*/ 64 h 687"/>
                <a:gd name="T16" fmla="*/ 499 w 499"/>
                <a:gd name="T17" fmla="*/ 59 h 687"/>
                <a:gd name="T18" fmla="*/ 499 w 499"/>
                <a:gd name="T19" fmla="*/ 0 h 687"/>
                <a:gd name="T20" fmla="*/ 143 w 499"/>
                <a:gd name="T21" fmla="*/ 0 h 687"/>
                <a:gd name="T22" fmla="*/ 143 w 499"/>
                <a:gd name="T23" fmla="*/ 0 h 687"/>
                <a:gd name="T24" fmla="*/ 0 w 499"/>
                <a:gd name="T25" fmla="*/ 143 h 687"/>
                <a:gd name="T26" fmla="*/ 0 w 499"/>
                <a:gd name="T27" fmla="*/ 687 h 687"/>
                <a:gd name="T28" fmla="*/ 499 w 499"/>
                <a:gd name="T29" fmla="*/ 687 h 687"/>
                <a:gd name="T30" fmla="*/ 499 w 499"/>
                <a:gd name="T31" fmla="*/ 429 h 687"/>
                <a:gd name="T32" fmla="*/ 442 w 499"/>
                <a:gd name="T33" fmla="*/ 486 h 687"/>
                <a:gd name="T34" fmla="*/ 442 w 499"/>
                <a:gd name="T35" fmla="*/ 629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9" h="687">
                  <a:moveTo>
                    <a:pt x="442" y="629"/>
                  </a:moveTo>
                  <a:lnTo>
                    <a:pt x="57" y="629"/>
                  </a:lnTo>
                  <a:lnTo>
                    <a:pt x="57" y="200"/>
                  </a:lnTo>
                  <a:lnTo>
                    <a:pt x="200" y="200"/>
                  </a:lnTo>
                  <a:lnTo>
                    <a:pt x="200" y="57"/>
                  </a:lnTo>
                  <a:lnTo>
                    <a:pt x="442" y="57"/>
                  </a:lnTo>
                  <a:lnTo>
                    <a:pt x="442" y="116"/>
                  </a:lnTo>
                  <a:lnTo>
                    <a:pt x="494" y="64"/>
                  </a:lnTo>
                  <a:lnTo>
                    <a:pt x="499" y="59"/>
                  </a:lnTo>
                  <a:lnTo>
                    <a:pt x="499" y="0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0" y="143"/>
                  </a:lnTo>
                  <a:lnTo>
                    <a:pt x="0" y="687"/>
                  </a:lnTo>
                  <a:lnTo>
                    <a:pt x="499" y="687"/>
                  </a:lnTo>
                  <a:lnTo>
                    <a:pt x="499" y="429"/>
                  </a:lnTo>
                  <a:lnTo>
                    <a:pt x="442" y="486"/>
                  </a:lnTo>
                  <a:lnTo>
                    <a:pt x="442" y="6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7" name="Freeform 19"/>
            <p:cNvSpPr>
              <a:spLocks noEditPoints="1"/>
            </p:cNvSpPr>
            <p:nvPr/>
          </p:nvSpPr>
          <p:spPr bwMode="auto">
            <a:xfrm>
              <a:off x="436" y="1310"/>
              <a:ext cx="435" cy="431"/>
            </a:xfrm>
            <a:custGeom>
              <a:avLst/>
              <a:gdLst>
                <a:gd name="T0" fmla="*/ 50 w 435"/>
                <a:gd name="T1" fmla="*/ 279 h 431"/>
                <a:gd name="T2" fmla="*/ 50 w 435"/>
                <a:gd name="T3" fmla="*/ 279 h 431"/>
                <a:gd name="T4" fmla="*/ 50 w 435"/>
                <a:gd name="T5" fmla="*/ 279 h 431"/>
                <a:gd name="T6" fmla="*/ 50 w 435"/>
                <a:gd name="T7" fmla="*/ 279 h 431"/>
                <a:gd name="T8" fmla="*/ 0 w 435"/>
                <a:gd name="T9" fmla="*/ 431 h 431"/>
                <a:gd name="T10" fmla="*/ 155 w 435"/>
                <a:gd name="T11" fmla="*/ 381 h 431"/>
                <a:gd name="T12" fmla="*/ 155 w 435"/>
                <a:gd name="T13" fmla="*/ 381 h 431"/>
                <a:gd name="T14" fmla="*/ 155 w 435"/>
                <a:gd name="T15" fmla="*/ 381 h 431"/>
                <a:gd name="T16" fmla="*/ 155 w 435"/>
                <a:gd name="T17" fmla="*/ 381 h 431"/>
                <a:gd name="T18" fmla="*/ 435 w 435"/>
                <a:gd name="T19" fmla="*/ 102 h 431"/>
                <a:gd name="T20" fmla="*/ 330 w 435"/>
                <a:gd name="T21" fmla="*/ 0 h 431"/>
                <a:gd name="T22" fmla="*/ 50 w 435"/>
                <a:gd name="T23" fmla="*/ 279 h 431"/>
                <a:gd name="T24" fmla="*/ 50 w 435"/>
                <a:gd name="T25" fmla="*/ 279 h 431"/>
                <a:gd name="T26" fmla="*/ 141 w 435"/>
                <a:gd name="T27" fmla="*/ 360 h 431"/>
                <a:gd name="T28" fmla="*/ 38 w 435"/>
                <a:gd name="T29" fmla="*/ 396 h 431"/>
                <a:gd name="T30" fmla="*/ 72 w 435"/>
                <a:gd name="T31" fmla="*/ 291 h 431"/>
                <a:gd name="T32" fmla="*/ 141 w 435"/>
                <a:gd name="T33" fmla="*/ 36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5" h="431">
                  <a:moveTo>
                    <a:pt x="50" y="279"/>
                  </a:moveTo>
                  <a:lnTo>
                    <a:pt x="50" y="279"/>
                  </a:lnTo>
                  <a:lnTo>
                    <a:pt x="50" y="279"/>
                  </a:lnTo>
                  <a:lnTo>
                    <a:pt x="50" y="279"/>
                  </a:lnTo>
                  <a:lnTo>
                    <a:pt x="0" y="43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435" y="102"/>
                  </a:lnTo>
                  <a:lnTo>
                    <a:pt x="330" y="0"/>
                  </a:lnTo>
                  <a:lnTo>
                    <a:pt x="50" y="279"/>
                  </a:lnTo>
                  <a:lnTo>
                    <a:pt x="50" y="279"/>
                  </a:lnTo>
                  <a:close/>
                  <a:moveTo>
                    <a:pt x="141" y="360"/>
                  </a:moveTo>
                  <a:lnTo>
                    <a:pt x="38" y="396"/>
                  </a:lnTo>
                  <a:lnTo>
                    <a:pt x="72" y="291"/>
                  </a:lnTo>
                  <a:lnTo>
                    <a:pt x="141" y="3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3473650" y="1179898"/>
            <a:ext cx="2196701" cy="3624100"/>
            <a:chOff x="3473650" y="1179898"/>
            <a:chExt cx="2196701" cy="3624100"/>
          </a:xfrm>
        </p:grpSpPr>
        <p:sp>
          <p:nvSpPr>
            <p:cNvPr id="69" name="任意多边形 68"/>
            <p:cNvSpPr>
              <a:spLocks/>
            </p:cNvSpPr>
            <p:nvPr/>
          </p:nvSpPr>
          <p:spPr bwMode="auto">
            <a:xfrm>
              <a:off x="3473650" y="1179898"/>
              <a:ext cx="2196701" cy="3624100"/>
            </a:xfrm>
            <a:custGeom>
              <a:avLst/>
              <a:gdLst>
                <a:gd name="connsiteX0" fmla="*/ 1366777 w 2928934"/>
                <a:gd name="connsiteY0" fmla="*/ 4537615 h 4832133"/>
                <a:gd name="connsiteX1" fmla="*/ 1259319 w 2928934"/>
                <a:gd name="connsiteY1" fmla="*/ 4646282 h 4832133"/>
                <a:gd name="connsiteX2" fmla="*/ 1366777 w 2928934"/>
                <a:gd name="connsiteY2" fmla="*/ 4754949 h 4832133"/>
                <a:gd name="connsiteX3" fmla="*/ 1562155 w 2928934"/>
                <a:gd name="connsiteY3" fmla="*/ 4754949 h 4832133"/>
                <a:gd name="connsiteX4" fmla="*/ 1669613 w 2928934"/>
                <a:gd name="connsiteY4" fmla="*/ 4646282 h 4832133"/>
                <a:gd name="connsiteX5" fmla="*/ 1562155 w 2928934"/>
                <a:gd name="connsiteY5" fmla="*/ 4537615 h 4832133"/>
                <a:gd name="connsiteX6" fmla="*/ 1366777 w 2928934"/>
                <a:gd name="connsiteY6" fmla="*/ 4537615 h 4832133"/>
                <a:gd name="connsiteX7" fmla="*/ 1048793 w 2928934"/>
                <a:gd name="connsiteY7" fmla="*/ 4249190 h 4832133"/>
                <a:gd name="connsiteX8" fmla="*/ 942458 w 2928934"/>
                <a:gd name="connsiteY8" fmla="*/ 4357857 h 4832133"/>
                <a:gd name="connsiteX9" fmla="*/ 1048793 w 2928934"/>
                <a:gd name="connsiteY9" fmla="*/ 4466524 h 4832133"/>
                <a:gd name="connsiteX10" fmla="*/ 1880140 w 2928934"/>
                <a:gd name="connsiteY10" fmla="*/ 4466524 h 4832133"/>
                <a:gd name="connsiteX11" fmla="*/ 1986475 w 2928934"/>
                <a:gd name="connsiteY11" fmla="*/ 4357857 h 4832133"/>
                <a:gd name="connsiteX12" fmla="*/ 1880140 w 2928934"/>
                <a:gd name="connsiteY12" fmla="*/ 4249190 h 4832133"/>
                <a:gd name="connsiteX13" fmla="*/ 1048793 w 2928934"/>
                <a:gd name="connsiteY13" fmla="*/ 4249190 h 4832133"/>
                <a:gd name="connsiteX14" fmla="*/ 996745 w 2928934"/>
                <a:gd name="connsiteY14" fmla="*/ 3964827 h 4832133"/>
                <a:gd name="connsiteX15" fmla="*/ 890664 w 2928934"/>
                <a:gd name="connsiteY15" fmla="*/ 4074002 h 4832133"/>
                <a:gd name="connsiteX16" fmla="*/ 996745 w 2928934"/>
                <a:gd name="connsiteY16" fmla="*/ 4183177 h 4832133"/>
                <a:gd name="connsiteX17" fmla="*/ 1932189 w 2928934"/>
                <a:gd name="connsiteY17" fmla="*/ 4183177 h 4832133"/>
                <a:gd name="connsiteX18" fmla="*/ 2038270 w 2928934"/>
                <a:gd name="connsiteY18" fmla="*/ 4074002 h 4832133"/>
                <a:gd name="connsiteX19" fmla="*/ 1932189 w 2928934"/>
                <a:gd name="connsiteY19" fmla="*/ 3964827 h 4832133"/>
                <a:gd name="connsiteX20" fmla="*/ 996745 w 2928934"/>
                <a:gd name="connsiteY20" fmla="*/ 3964827 h 4832133"/>
                <a:gd name="connsiteX21" fmla="*/ 1464467 w 2928934"/>
                <a:gd name="connsiteY21" fmla="*/ 0 h 4832133"/>
                <a:gd name="connsiteX22" fmla="*/ 2928934 w 2928934"/>
                <a:gd name="connsiteY22" fmla="*/ 1465739 h 4832133"/>
                <a:gd name="connsiteX23" fmla="*/ 2491277 w 2928934"/>
                <a:gd name="connsiteY23" fmla="*/ 2640733 h 4832133"/>
                <a:gd name="connsiteX24" fmla="*/ 2284472 w 2928934"/>
                <a:gd name="connsiteY24" fmla="*/ 3054024 h 4832133"/>
                <a:gd name="connsiteX25" fmla="*/ 2284472 w 2928934"/>
                <a:gd name="connsiteY25" fmla="*/ 3652333 h 4832133"/>
                <a:gd name="connsiteX26" fmla="*/ 2118548 w 2928934"/>
                <a:gd name="connsiteY26" fmla="*/ 3957495 h 4832133"/>
                <a:gd name="connsiteX27" fmla="*/ 2137785 w 2928934"/>
                <a:gd name="connsiteY27" fmla="*/ 4022372 h 4832133"/>
                <a:gd name="connsiteX28" fmla="*/ 2140190 w 2928934"/>
                <a:gd name="connsiteY28" fmla="*/ 4056012 h 4832133"/>
                <a:gd name="connsiteX29" fmla="*/ 2056025 w 2928934"/>
                <a:gd name="connsiteY29" fmla="*/ 4224212 h 4832133"/>
                <a:gd name="connsiteX30" fmla="*/ 2084882 w 2928934"/>
                <a:gd name="connsiteY30" fmla="*/ 4313117 h 4832133"/>
                <a:gd name="connsiteX31" fmla="*/ 2087286 w 2928934"/>
                <a:gd name="connsiteY31" fmla="*/ 4339549 h 4832133"/>
                <a:gd name="connsiteX32" fmla="*/ 1878077 w 2928934"/>
                <a:gd name="connsiteY32" fmla="*/ 4548597 h 4832133"/>
                <a:gd name="connsiteX33" fmla="*/ 1757842 w 2928934"/>
                <a:gd name="connsiteY33" fmla="*/ 4548597 h 4832133"/>
                <a:gd name="connsiteX34" fmla="*/ 1769865 w 2928934"/>
                <a:gd name="connsiteY34" fmla="*/ 4623085 h 4832133"/>
                <a:gd name="connsiteX35" fmla="*/ 1560655 w 2928934"/>
                <a:gd name="connsiteY35" fmla="*/ 4832133 h 4832133"/>
                <a:gd name="connsiteX36" fmla="*/ 1368279 w 2928934"/>
                <a:gd name="connsiteY36" fmla="*/ 4832133 h 4832133"/>
                <a:gd name="connsiteX37" fmla="*/ 1159069 w 2928934"/>
                <a:gd name="connsiteY37" fmla="*/ 4623085 h 4832133"/>
                <a:gd name="connsiteX38" fmla="*/ 1171093 w 2928934"/>
                <a:gd name="connsiteY38" fmla="*/ 4548597 h 4832133"/>
                <a:gd name="connsiteX39" fmla="*/ 1050857 w 2928934"/>
                <a:gd name="connsiteY39" fmla="*/ 4548597 h 4832133"/>
                <a:gd name="connsiteX40" fmla="*/ 841648 w 2928934"/>
                <a:gd name="connsiteY40" fmla="*/ 4339549 h 4832133"/>
                <a:gd name="connsiteX41" fmla="*/ 844053 w 2928934"/>
                <a:gd name="connsiteY41" fmla="*/ 4313117 h 4832133"/>
                <a:gd name="connsiteX42" fmla="*/ 872909 w 2928934"/>
                <a:gd name="connsiteY42" fmla="*/ 4224212 h 4832133"/>
                <a:gd name="connsiteX43" fmla="*/ 788744 w 2928934"/>
                <a:gd name="connsiteY43" fmla="*/ 4056012 h 4832133"/>
                <a:gd name="connsiteX44" fmla="*/ 791149 w 2928934"/>
                <a:gd name="connsiteY44" fmla="*/ 4022372 h 4832133"/>
                <a:gd name="connsiteX45" fmla="*/ 810387 w 2928934"/>
                <a:gd name="connsiteY45" fmla="*/ 3957495 h 4832133"/>
                <a:gd name="connsiteX46" fmla="*/ 644462 w 2928934"/>
                <a:gd name="connsiteY46" fmla="*/ 3652333 h 4832133"/>
                <a:gd name="connsiteX47" fmla="*/ 644462 w 2928934"/>
                <a:gd name="connsiteY47" fmla="*/ 3054024 h 4832133"/>
                <a:gd name="connsiteX48" fmla="*/ 437657 w 2928934"/>
                <a:gd name="connsiteY48" fmla="*/ 2640733 h 4832133"/>
                <a:gd name="connsiteX49" fmla="*/ 0 w 2928934"/>
                <a:gd name="connsiteY49" fmla="*/ 1465739 h 4832133"/>
                <a:gd name="connsiteX50" fmla="*/ 1464467 w 2928934"/>
                <a:gd name="connsiteY50" fmla="*/ 0 h 483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928934" h="4832133">
                  <a:moveTo>
                    <a:pt x="1366777" y="4537615"/>
                  </a:moveTo>
                  <a:cubicBezTo>
                    <a:pt x="1308164" y="4537615"/>
                    <a:pt x="1259319" y="4587009"/>
                    <a:pt x="1259319" y="4646282"/>
                  </a:cubicBezTo>
                  <a:cubicBezTo>
                    <a:pt x="1259319" y="4705555"/>
                    <a:pt x="1308164" y="4754949"/>
                    <a:pt x="1366777" y="4754949"/>
                  </a:cubicBezTo>
                  <a:cubicBezTo>
                    <a:pt x="1562155" y="4754949"/>
                    <a:pt x="1562155" y="4754949"/>
                    <a:pt x="1562155" y="4754949"/>
                  </a:cubicBezTo>
                  <a:cubicBezTo>
                    <a:pt x="1620769" y="4754949"/>
                    <a:pt x="1669613" y="4705555"/>
                    <a:pt x="1669613" y="4646282"/>
                  </a:cubicBezTo>
                  <a:cubicBezTo>
                    <a:pt x="1669613" y="4587009"/>
                    <a:pt x="1620769" y="4537615"/>
                    <a:pt x="1562155" y="4537615"/>
                  </a:cubicBezTo>
                  <a:cubicBezTo>
                    <a:pt x="1366777" y="4537615"/>
                    <a:pt x="1366777" y="4537615"/>
                    <a:pt x="1366777" y="4537615"/>
                  </a:cubicBezTo>
                  <a:close/>
                  <a:moveTo>
                    <a:pt x="1048793" y="4249190"/>
                  </a:moveTo>
                  <a:cubicBezTo>
                    <a:pt x="990792" y="4249190"/>
                    <a:pt x="942458" y="4298584"/>
                    <a:pt x="942458" y="4357857"/>
                  </a:cubicBezTo>
                  <a:cubicBezTo>
                    <a:pt x="942458" y="4417130"/>
                    <a:pt x="990792" y="4466524"/>
                    <a:pt x="1048793" y="4466524"/>
                  </a:cubicBezTo>
                  <a:cubicBezTo>
                    <a:pt x="1880140" y="4466524"/>
                    <a:pt x="1880140" y="4466524"/>
                    <a:pt x="1880140" y="4466524"/>
                  </a:cubicBezTo>
                  <a:cubicBezTo>
                    <a:pt x="1938141" y="4466524"/>
                    <a:pt x="1986475" y="4417130"/>
                    <a:pt x="1986475" y="4357857"/>
                  </a:cubicBezTo>
                  <a:cubicBezTo>
                    <a:pt x="1986475" y="4298584"/>
                    <a:pt x="1938141" y="4249190"/>
                    <a:pt x="1880140" y="4249190"/>
                  </a:cubicBezTo>
                  <a:cubicBezTo>
                    <a:pt x="1048793" y="4249190"/>
                    <a:pt x="1048793" y="4249190"/>
                    <a:pt x="1048793" y="4249190"/>
                  </a:cubicBezTo>
                  <a:close/>
                  <a:moveTo>
                    <a:pt x="996745" y="3964827"/>
                  </a:moveTo>
                  <a:cubicBezTo>
                    <a:pt x="938883" y="3964827"/>
                    <a:pt x="890664" y="4014452"/>
                    <a:pt x="890664" y="4074002"/>
                  </a:cubicBezTo>
                  <a:cubicBezTo>
                    <a:pt x="890664" y="4133552"/>
                    <a:pt x="938883" y="4183177"/>
                    <a:pt x="996745" y="4183177"/>
                  </a:cubicBezTo>
                  <a:cubicBezTo>
                    <a:pt x="1932189" y="4183177"/>
                    <a:pt x="1932189" y="4183177"/>
                    <a:pt x="1932189" y="4183177"/>
                  </a:cubicBezTo>
                  <a:cubicBezTo>
                    <a:pt x="1990051" y="4183177"/>
                    <a:pt x="2038270" y="4133552"/>
                    <a:pt x="2038270" y="4074002"/>
                  </a:cubicBezTo>
                  <a:cubicBezTo>
                    <a:pt x="2038270" y="4014452"/>
                    <a:pt x="1990051" y="3964827"/>
                    <a:pt x="1932189" y="3964827"/>
                  </a:cubicBezTo>
                  <a:cubicBezTo>
                    <a:pt x="996745" y="3964827"/>
                    <a:pt x="996745" y="3964827"/>
                    <a:pt x="996745" y="3964827"/>
                  </a:cubicBezTo>
                  <a:close/>
                  <a:moveTo>
                    <a:pt x="1464467" y="0"/>
                  </a:moveTo>
                  <a:cubicBezTo>
                    <a:pt x="2272449" y="0"/>
                    <a:pt x="2928934" y="658381"/>
                    <a:pt x="2928934" y="1465739"/>
                  </a:cubicBezTo>
                  <a:cubicBezTo>
                    <a:pt x="2928934" y="2054438"/>
                    <a:pt x="2676440" y="2393240"/>
                    <a:pt x="2491277" y="2640733"/>
                  </a:cubicBezTo>
                  <a:cubicBezTo>
                    <a:pt x="2371042" y="2801724"/>
                    <a:pt x="2284472" y="2919464"/>
                    <a:pt x="2284472" y="3054024"/>
                  </a:cubicBezTo>
                  <a:cubicBezTo>
                    <a:pt x="2284472" y="3054024"/>
                    <a:pt x="2284472" y="3054024"/>
                    <a:pt x="2284472" y="3652333"/>
                  </a:cubicBezTo>
                  <a:cubicBezTo>
                    <a:pt x="2284472" y="3798907"/>
                    <a:pt x="2217141" y="3916647"/>
                    <a:pt x="2118548" y="3957495"/>
                  </a:cubicBezTo>
                  <a:cubicBezTo>
                    <a:pt x="2128166" y="3979121"/>
                    <a:pt x="2135381" y="4000747"/>
                    <a:pt x="2137785" y="4022372"/>
                  </a:cubicBezTo>
                  <a:cubicBezTo>
                    <a:pt x="2140190" y="4034387"/>
                    <a:pt x="2140190" y="4043998"/>
                    <a:pt x="2140190" y="4056012"/>
                  </a:cubicBezTo>
                  <a:cubicBezTo>
                    <a:pt x="2140190" y="4125695"/>
                    <a:pt x="2106524" y="4185766"/>
                    <a:pt x="2056025" y="4224212"/>
                  </a:cubicBezTo>
                  <a:cubicBezTo>
                    <a:pt x="2070454" y="4250643"/>
                    <a:pt x="2082477" y="4281880"/>
                    <a:pt x="2084882" y="4313117"/>
                  </a:cubicBezTo>
                  <a:cubicBezTo>
                    <a:pt x="2087286" y="4322729"/>
                    <a:pt x="2087286" y="4329937"/>
                    <a:pt x="2087286" y="4339549"/>
                  </a:cubicBezTo>
                  <a:cubicBezTo>
                    <a:pt x="2087286" y="4454886"/>
                    <a:pt x="1993503" y="4548597"/>
                    <a:pt x="1878077" y="4548597"/>
                  </a:cubicBezTo>
                  <a:cubicBezTo>
                    <a:pt x="1878077" y="4548597"/>
                    <a:pt x="1878077" y="4548597"/>
                    <a:pt x="1757842" y="4548597"/>
                  </a:cubicBezTo>
                  <a:cubicBezTo>
                    <a:pt x="1765056" y="4572625"/>
                    <a:pt x="1769865" y="4596654"/>
                    <a:pt x="1769865" y="4623085"/>
                  </a:cubicBezTo>
                  <a:cubicBezTo>
                    <a:pt x="1769865" y="4738422"/>
                    <a:pt x="1676081" y="4832133"/>
                    <a:pt x="1560655" y="4832133"/>
                  </a:cubicBezTo>
                  <a:cubicBezTo>
                    <a:pt x="1560655" y="4832133"/>
                    <a:pt x="1560655" y="4832133"/>
                    <a:pt x="1368279" y="4832133"/>
                  </a:cubicBezTo>
                  <a:cubicBezTo>
                    <a:pt x="1252853" y="4832133"/>
                    <a:pt x="1159069" y="4738422"/>
                    <a:pt x="1159069" y="4623085"/>
                  </a:cubicBezTo>
                  <a:cubicBezTo>
                    <a:pt x="1159069" y="4596654"/>
                    <a:pt x="1163879" y="4572625"/>
                    <a:pt x="1171093" y="4548597"/>
                  </a:cubicBezTo>
                  <a:cubicBezTo>
                    <a:pt x="1171093" y="4548597"/>
                    <a:pt x="1171093" y="4548597"/>
                    <a:pt x="1050857" y="4548597"/>
                  </a:cubicBezTo>
                  <a:cubicBezTo>
                    <a:pt x="935432" y="4548597"/>
                    <a:pt x="841648" y="4454886"/>
                    <a:pt x="841648" y="4339549"/>
                  </a:cubicBezTo>
                  <a:cubicBezTo>
                    <a:pt x="841648" y="4329937"/>
                    <a:pt x="841648" y="4322729"/>
                    <a:pt x="844053" y="4313117"/>
                  </a:cubicBezTo>
                  <a:cubicBezTo>
                    <a:pt x="846457" y="4281880"/>
                    <a:pt x="858481" y="4250643"/>
                    <a:pt x="872909" y="4224212"/>
                  </a:cubicBezTo>
                  <a:cubicBezTo>
                    <a:pt x="822410" y="4185766"/>
                    <a:pt x="788744" y="4125695"/>
                    <a:pt x="788744" y="4056012"/>
                  </a:cubicBezTo>
                  <a:cubicBezTo>
                    <a:pt x="788744" y="4043998"/>
                    <a:pt x="788744" y="4034387"/>
                    <a:pt x="791149" y="4022372"/>
                  </a:cubicBezTo>
                  <a:cubicBezTo>
                    <a:pt x="793554" y="4000747"/>
                    <a:pt x="800768" y="3979121"/>
                    <a:pt x="810387" y="3957495"/>
                  </a:cubicBezTo>
                  <a:cubicBezTo>
                    <a:pt x="711794" y="3916647"/>
                    <a:pt x="644462" y="3798907"/>
                    <a:pt x="644462" y="3652333"/>
                  </a:cubicBezTo>
                  <a:cubicBezTo>
                    <a:pt x="644462" y="3652333"/>
                    <a:pt x="644462" y="3652333"/>
                    <a:pt x="644462" y="3054024"/>
                  </a:cubicBezTo>
                  <a:cubicBezTo>
                    <a:pt x="644462" y="2919464"/>
                    <a:pt x="557892" y="2804127"/>
                    <a:pt x="437657" y="2640733"/>
                  </a:cubicBezTo>
                  <a:cubicBezTo>
                    <a:pt x="252495" y="2393240"/>
                    <a:pt x="0" y="2054438"/>
                    <a:pt x="0" y="1465739"/>
                  </a:cubicBezTo>
                  <a:cubicBezTo>
                    <a:pt x="0" y="658381"/>
                    <a:pt x="656485" y="0"/>
                    <a:pt x="1464467" y="0"/>
                  </a:cubicBez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  <a:effectLst>
              <a:outerShdw blurRad="165100" dist="76200" dir="2700000" algn="tl" rotWithShape="0">
                <a:prstClr val="black">
                  <a:alpha val="30000"/>
                </a:prst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25400" h="12700" prst="angle"/>
            </a:sp3d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0" name="Freeform 33"/>
            <p:cNvSpPr>
              <a:spLocks/>
            </p:cNvSpPr>
            <p:nvPr/>
          </p:nvSpPr>
          <p:spPr bwMode="auto">
            <a:xfrm>
              <a:off x="3549438" y="2295158"/>
              <a:ext cx="1165379" cy="1779297"/>
            </a:xfrm>
            <a:custGeom>
              <a:avLst/>
              <a:gdLst>
                <a:gd name="T0" fmla="*/ 0 w 645"/>
                <a:gd name="T1" fmla="*/ 0 h 986"/>
                <a:gd name="T2" fmla="*/ 173 w 645"/>
                <a:gd name="T3" fmla="*/ 448 h 986"/>
                <a:gd name="T4" fmla="*/ 268 w 645"/>
                <a:gd name="T5" fmla="*/ 646 h 986"/>
                <a:gd name="T6" fmla="*/ 268 w 645"/>
                <a:gd name="T7" fmla="*/ 895 h 986"/>
                <a:gd name="T8" fmla="*/ 328 w 645"/>
                <a:gd name="T9" fmla="*/ 986 h 986"/>
                <a:gd name="T10" fmla="*/ 423 w 645"/>
                <a:gd name="T11" fmla="*/ 986 h 986"/>
                <a:gd name="T12" fmla="*/ 645 w 645"/>
                <a:gd name="T13" fmla="*/ 178 h 986"/>
                <a:gd name="T14" fmla="*/ 0 w 645"/>
                <a:gd name="T15" fmla="*/ 0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5" h="986">
                  <a:moveTo>
                    <a:pt x="0" y="0"/>
                  </a:moveTo>
                  <a:cubicBezTo>
                    <a:pt x="5" y="221"/>
                    <a:pt x="98" y="347"/>
                    <a:pt x="173" y="448"/>
                  </a:cubicBezTo>
                  <a:cubicBezTo>
                    <a:pt x="226" y="520"/>
                    <a:pt x="268" y="576"/>
                    <a:pt x="268" y="646"/>
                  </a:cubicBezTo>
                  <a:cubicBezTo>
                    <a:pt x="268" y="895"/>
                    <a:pt x="268" y="895"/>
                    <a:pt x="268" y="895"/>
                  </a:cubicBezTo>
                  <a:cubicBezTo>
                    <a:pt x="268" y="947"/>
                    <a:pt x="294" y="986"/>
                    <a:pt x="328" y="986"/>
                  </a:cubicBezTo>
                  <a:cubicBezTo>
                    <a:pt x="423" y="986"/>
                    <a:pt x="423" y="986"/>
                    <a:pt x="423" y="986"/>
                  </a:cubicBezTo>
                  <a:cubicBezTo>
                    <a:pt x="645" y="178"/>
                    <a:pt x="645" y="178"/>
                    <a:pt x="645" y="178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1" name="Freeform 21"/>
            <p:cNvSpPr>
              <a:spLocks/>
            </p:cNvSpPr>
            <p:nvPr/>
          </p:nvSpPr>
          <p:spPr bwMode="auto">
            <a:xfrm>
              <a:off x="3553399" y="1253890"/>
              <a:ext cx="1308575" cy="1313146"/>
            </a:xfrm>
            <a:custGeom>
              <a:avLst/>
              <a:gdLst>
                <a:gd name="T0" fmla="*/ 724 w 724"/>
                <a:gd name="T1" fmla="*/ 22 h 727"/>
                <a:gd name="T2" fmla="*/ 566 w 724"/>
                <a:gd name="T3" fmla="*/ 0 h 727"/>
                <a:gd name="T4" fmla="*/ 0 w 724"/>
                <a:gd name="T5" fmla="*/ 566 h 727"/>
                <a:gd name="T6" fmla="*/ 0 w 724"/>
                <a:gd name="T7" fmla="*/ 581 h 727"/>
                <a:gd name="T8" fmla="*/ 530 w 724"/>
                <a:gd name="T9" fmla="*/ 727 h 727"/>
                <a:gd name="T10" fmla="*/ 724 w 724"/>
                <a:gd name="T11" fmla="*/ 22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4" h="727">
                  <a:moveTo>
                    <a:pt x="724" y="22"/>
                  </a:moveTo>
                  <a:cubicBezTo>
                    <a:pt x="674" y="7"/>
                    <a:pt x="621" y="0"/>
                    <a:pt x="566" y="0"/>
                  </a:cubicBezTo>
                  <a:cubicBezTo>
                    <a:pt x="254" y="0"/>
                    <a:pt x="0" y="253"/>
                    <a:pt x="0" y="566"/>
                  </a:cubicBezTo>
                  <a:cubicBezTo>
                    <a:pt x="0" y="571"/>
                    <a:pt x="0" y="576"/>
                    <a:pt x="0" y="581"/>
                  </a:cubicBezTo>
                  <a:cubicBezTo>
                    <a:pt x="530" y="727"/>
                    <a:pt x="530" y="727"/>
                    <a:pt x="530" y="727"/>
                  </a:cubicBezTo>
                  <a:lnTo>
                    <a:pt x="724" y="22"/>
                  </a:lnTo>
                  <a:close/>
                </a:path>
              </a:pathLst>
            </a:custGeom>
            <a:solidFill>
              <a:srgbClr val="005A9E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72" name="组合 71"/>
            <p:cNvGrpSpPr/>
            <p:nvPr/>
          </p:nvGrpSpPr>
          <p:grpSpPr>
            <a:xfrm>
              <a:off x="3981618" y="1347122"/>
              <a:ext cx="750562" cy="677478"/>
              <a:chOff x="4122404" y="1197871"/>
              <a:chExt cx="1000749" cy="903304"/>
            </a:xfrm>
          </p:grpSpPr>
          <p:sp>
            <p:nvSpPr>
              <p:cNvPr id="84" name="文本框 74"/>
              <p:cNvSpPr txBox="1"/>
              <p:nvPr/>
            </p:nvSpPr>
            <p:spPr>
              <a:xfrm>
                <a:off x="4123036" y="1197871"/>
                <a:ext cx="1000117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000" dirty="0">
                    <a:solidFill>
                      <a:prstClr val="white"/>
                    </a:solidFill>
                    <a:cs typeface="+mn-ea"/>
                    <a:sym typeface="+mn-lt"/>
                  </a:rPr>
                  <a:t>01</a:t>
                </a:r>
                <a:endParaRPr lang="zh-CN" altLang="en-US" sz="3000" dirty="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5" name="文本框 75"/>
              <p:cNvSpPr txBox="1"/>
              <p:nvPr/>
            </p:nvSpPr>
            <p:spPr>
              <a:xfrm>
                <a:off x="4122404" y="1793399"/>
                <a:ext cx="884708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00" dirty="0">
                    <a:solidFill>
                      <a:prstClr val="white"/>
                    </a:solidFill>
                    <a:cs typeface="+mn-ea"/>
                    <a:sym typeface="+mn-lt"/>
                  </a:rPr>
                  <a:t>Request</a:t>
                </a:r>
                <a:endParaRPr lang="zh-CN" altLang="en-US" sz="900" dirty="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73" name="Freeform 25"/>
            <p:cNvSpPr>
              <a:spLocks/>
            </p:cNvSpPr>
            <p:nvPr/>
          </p:nvSpPr>
          <p:spPr bwMode="auto">
            <a:xfrm>
              <a:off x="4311961" y="2615567"/>
              <a:ext cx="1152430" cy="1459389"/>
            </a:xfrm>
            <a:custGeom>
              <a:avLst/>
              <a:gdLst>
                <a:gd name="T0" fmla="*/ 222 w 637"/>
                <a:gd name="T1" fmla="*/ 0 h 808"/>
                <a:gd name="T2" fmla="*/ 0 w 637"/>
                <a:gd name="T3" fmla="*/ 808 h 808"/>
                <a:gd name="T4" fmla="*/ 381 w 637"/>
                <a:gd name="T5" fmla="*/ 808 h 808"/>
                <a:gd name="T6" fmla="*/ 441 w 637"/>
                <a:gd name="T7" fmla="*/ 717 h 808"/>
                <a:gd name="T8" fmla="*/ 441 w 637"/>
                <a:gd name="T9" fmla="*/ 468 h 808"/>
                <a:gd name="T10" fmla="*/ 536 w 637"/>
                <a:gd name="T11" fmla="*/ 270 h 808"/>
                <a:gd name="T12" fmla="*/ 637 w 637"/>
                <a:gd name="T13" fmla="*/ 115 h 808"/>
                <a:gd name="T14" fmla="*/ 222 w 637"/>
                <a:gd name="T15" fmla="*/ 0 h 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7" h="808">
                  <a:moveTo>
                    <a:pt x="222" y="0"/>
                  </a:moveTo>
                  <a:cubicBezTo>
                    <a:pt x="0" y="808"/>
                    <a:pt x="0" y="808"/>
                    <a:pt x="0" y="808"/>
                  </a:cubicBezTo>
                  <a:cubicBezTo>
                    <a:pt x="381" y="808"/>
                    <a:pt x="381" y="808"/>
                    <a:pt x="381" y="808"/>
                  </a:cubicBezTo>
                  <a:cubicBezTo>
                    <a:pt x="415" y="808"/>
                    <a:pt x="441" y="769"/>
                    <a:pt x="441" y="717"/>
                  </a:cubicBezTo>
                  <a:cubicBezTo>
                    <a:pt x="441" y="468"/>
                    <a:pt x="441" y="468"/>
                    <a:pt x="441" y="468"/>
                  </a:cubicBezTo>
                  <a:cubicBezTo>
                    <a:pt x="441" y="398"/>
                    <a:pt x="483" y="342"/>
                    <a:pt x="536" y="270"/>
                  </a:cubicBezTo>
                  <a:cubicBezTo>
                    <a:pt x="569" y="225"/>
                    <a:pt x="606" y="175"/>
                    <a:pt x="637" y="115"/>
                  </a:cubicBezTo>
                  <a:cubicBezTo>
                    <a:pt x="222" y="0"/>
                    <a:pt x="222" y="0"/>
                    <a:pt x="222" y="0"/>
                  </a:cubicBezTo>
                </a:path>
              </a:pathLst>
            </a:custGeom>
            <a:solidFill>
              <a:srgbClr val="005A9E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5" name="Freeform 29"/>
            <p:cNvSpPr>
              <a:spLocks/>
            </p:cNvSpPr>
            <p:nvPr/>
          </p:nvSpPr>
          <p:spPr bwMode="auto">
            <a:xfrm>
              <a:off x="4506724" y="1292813"/>
              <a:ext cx="1088449" cy="1538605"/>
            </a:xfrm>
            <a:custGeom>
              <a:avLst/>
              <a:gdLst>
                <a:gd name="T0" fmla="*/ 194 w 602"/>
                <a:gd name="T1" fmla="*/ 0 h 852"/>
                <a:gd name="T2" fmla="*/ 0 w 602"/>
                <a:gd name="T3" fmla="*/ 705 h 852"/>
                <a:gd name="T4" fmla="*/ 530 w 602"/>
                <a:gd name="T5" fmla="*/ 852 h 852"/>
                <a:gd name="T6" fmla="*/ 602 w 602"/>
                <a:gd name="T7" fmla="*/ 544 h 852"/>
                <a:gd name="T8" fmla="*/ 194 w 602"/>
                <a:gd name="T9" fmla="*/ 0 h 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2" h="852">
                  <a:moveTo>
                    <a:pt x="194" y="0"/>
                  </a:moveTo>
                  <a:cubicBezTo>
                    <a:pt x="0" y="705"/>
                    <a:pt x="0" y="705"/>
                    <a:pt x="0" y="705"/>
                  </a:cubicBezTo>
                  <a:cubicBezTo>
                    <a:pt x="530" y="852"/>
                    <a:pt x="530" y="852"/>
                    <a:pt x="530" y="852"/>
                  </a:cubicBezTo>
                  <a:cubicBezTo>
                    <a:pt x="571" y="772"/>
                    <a:pt x="602" y="674"/>
                    <a:pt x="602" y="544"/>
                  </a:cubicBezTo>
                  <a:cubicBezTo>
                    <a:pt x="602" y="286"/>
                    <a:pt x="429" y="69"/>
                    <a:pt x="194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76" name="组合 75"/>
            <p:cNvGrpSpPr/>
            <p:nvPr/>
          </p:nvGrpSpPr>
          <p:grpSpPr>
            <a:xfrm>
              <a:off x="4714817" y="1677818"/>
              <a:ext cx="750088" cy="657039"/>
              <a:chOff x="4123036" y="1197871"/>
              <a:chExt cx="1000117" cy="876052"/>
            </a:xfrm>
          </p:grpSpPr>
          <p:sp>
            <p:nvSpPr>
              <p:cNvPr id="80" name="文本框 84"/>
              <p:cNvSpPr txBox="1"/>
              <p:nvPr/>
            </p:nvSpPr>
            <p:spPr>
              <a:xfrm>
                <a:off x="4123036" y="1197871"/>
                <a:ext cx="1000117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000" dirty="0">
                    <a:solidFill>
                      <a:prstClr val="white"/>
                    </a:solidFill>
                    <a:cs typeface="+mn-ea"/>
                    <a:sym typeface="+mn-lt"/>
                  </a:rPr>
                  <a:t>02</a:t>
                </a:r>
                <a:endParaRPr lang="zh-CN" altLang="en-US" sz="3000" dirty="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1" name="文本框 85"/>
              <p:cNvSpPr txBox="1"/>
              <p:nvPr/>
            </p:nvSpPr>
            <p:spPr>
              <a:xfrm>
                <a:off x="4136854" y="1766147"/>
                <a:ext cx="984313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00" dirty="0">
                    <a:solidFill>
                      <a:prstClr val="white"/>
                    </a:solidFill>
                    <a:cs typeface="+mn-ea"/>
                    <a:sym typeface="+mn-lt"/>
                  </a:rPr>
                  <a:t>Request</a:t>
                </a:r>
                <a:endParaRPr lang="zh-CN" altLang="en-US" sz="900" dirty="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4506724" y="2927170"/>
              <a:ext cx="750088" cy="663165"/>
              <a:chOff x="4208331" y="575256"/>
              <a:chExt cx="1000117" cy="884220"/>
            </a:xfrm>
          </p:grpSpPr>
          <p:sp>
            <p:nvSpPr>
              <p:cNvPr id="78" name="文本框 90"/>
              <p:cNvSpPr txBox="1"/>
              <p:nvPr/>
            </p:nvSpPr>
            <p:spPr>
              <a:xfrm>
                <a:off x="4208331" y="575256"/>
                <a:ext cx="1000117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000" dirty="0" smtClean="0">
                    <a:solidFill>
                      <a:prstClr val="white"/>
                    </a:solidFill>
                    <a:cs typeface="+mn-ea"/>
                    <a:sym typeface="+mn-lt"/>
                  </a:rPr>
                  <a:t>03</a:t>
                </a:r>
                <a:endParaRPr lang="zh-CN" altLang="en-US" sz="3000" dirty="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9" name="文本框 91"/>
              <p:cNvSpPr txBox="1"/>
              <p:nvPr/>
            </p:nvSpPr>
            <p:spPr>
              <a:xfrm>
                <a:off x="4230115" y="1151700"/>
                <a:ext cx="903768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00" dirty="0" smtClean="0">
                    <a:solidFill>
                      <a:prstClr val="white"/>
                    </a:solidFill>
                    <a:cs typeface="+mn-ea"/>
                    <a:sym typeface="+mn-lt"/>
                  </a:rPr>
                  <a:t>Option</a:t>
                </a:r>
                <a:endParaRPr lang="zh-CN" altLang="en-US" sz="900" dirty="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90" name="组合 89"/>
          <p:cNvGrpSpPr/>
          <p:nvPr/>
        </p:nvGrpSpPr>
        <p:grpSpPr>
          <a:xfrm>
            <a:off x="5952462" y="3031625"/>
            <a:ext cx="1432802" cy="1142560"/>
            <a:chOff x="1631848" y="1453866"/>
            <a:chExt cx="2348180" cy="2007587"/>
          </a:xfrm>
        </p:grpSpPr>
        <p:sp>
          <p:nvSpPr>
            <p:cNvPr id="91" name="任意多边形 90"/>
            <p:cNvSpPr/>
            <p:nvPr/>
          </p:nvSpPr>
          <p:spPr>
            <a:xfrm rot="5400000" flipH="1" flipV="1">
              <a:off x="3291821" y="2773246"/>
              <a:ext cx="688208" cy="688206"/>
            </a:xfrm>
            <a:custGeom>
              <a:avLst/>
              <a:gdLst>
                <a:gd name="connsiteX0" fmla="*/ 0 w 1219200"/>
                <a:gd name="connsiteY0" fmla="*/ 1219200 h 1219200"/>
                <a:gd name="connsiteX1" fmla="*/ 0 w 1219200"/>
                <a:gd name="connsiteY1" fmla="*/ 1016000 h 1219200"/>
                <a:gd name="connsiteX2" fmla="*/ 0 w 1219200"/>
                <a:gd name="connsiteY2" fmla="*/ 101600 h 1219200"/>
                <a:gd name="connsiteX3" fmla="*/ 101600 w 1219200"/>
                <a:gd name="connsiteY3" fmla="*/ 0 h 1219200"/>
                <a:gd name="connsiteX4" fmla="*/ 203200 w 1219200"/>
                <a:gd name="connsiteY4" fmla="*/ 101600 h 1219200"/>
                <a:gd name="connsiteX5" fmla="*/ 203200 w 1219200"/>
                <a:gd name="connsiteY5" fmla="*/ 1016000 h 1219200"/>
                <a:gd name="connsiteX6" fmla="*/ 1117600 w 1219200"/>
                <a:gd name="connsiteY6" fmla="*/ 1016000 h 1219200"/>
                <a:gd name="connsiteX7" fmla="*/ 1219200 w 1219200"/>
                <a:gd name="connsiteY7" fmla="*/ 1117600 h 1219200"/>
                <a:gd name="connsiteX8" fmla="*/ 1117600 w 1219200"/>
                <a:gd name="connsiteY8" fmla="*/ 1219200 h 1219200"/>
                <a:gd name="connsiteX9" fmla="*/ 203200 w 1219200"/>
                <a:gd name="connsiteY9" fmla="*/ 1219200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" h="1219200">
                  <a:moveTo>
                    <a:pt x="0" y="1219200"/>
                  </a:moveTo>
                  <a:lnTo>
                    <a:pt x="0" y="1016000"/>
                  </a:lnTo>
                  <a:lnTo>
                    <a:pt x="0" y="101600"/>
                  </a:lnTo>
                  <a:cubicBezTo>
                    <a:pt x="0" y="45488"/>
                    <a:pt x="45488" y="0"/>
                    <a:pt x="101600" y="0"/>
                  </a:cubicBezTo>
                  <a:cubicBezTo>
                    <a:pt x="157712" y="0"/>
                    <a:pt x="203200" y="45488"/>
                    <a:pt x="203200" y="101600"/>
                  </a:cubicBezTo>
                  <a:lnTo>
                    <a:pt x="203200" y="1016000"/>
                  </a:lnTo>
                  <a:lnTo>
                    <a:pt x="1117600" y="1016000"/>
                  </a:lnTo>
                  <a:cubicBezTo>
                    <a:pt x="1173712" y="1016000"/>
                    <a:pt x="1219200" y="1061488"/>
                    <a:pt x="1219200" y="1117600"/>
                  </a:cubicBezTo>
                  <a:cubicBezTo>
                    <a:pt x="1219200" y="1173712"/>
                    <a:pt x="1173712" y="1219200"/>
                    <a:pt x="1117600" y="1219200"/>
                  </a:cubicBezTo>
                  <a:lnTo>
                    <a:pt x="203200" y="1219200"/>
                  </a:lnTo>
                  <a:close/>
                </a:path>
              </a:pathLst>
            </a:custGeom>
            <a:solidFill>
              <a:srgbClr val="005A9E"/>
            </a:solidFill>
            <a:ln w="25400" cap="flat" cmpd="sng" algn="ctr">
              <a:noFill/>
              <a:prstDash val="solid"/>
            </a:ln>
            <a:effectLst>
              <a:outerShdw blurRad="139700" dist="63500" dir="8100000" algn="tr" rotWithShape="0">
                <a:prstClr val="black">
                  <a:alpha val="3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2" name="任意多边形 91"/>
            <p:cNvSpPr/>
            <p:nvPr/>
          </p:nvSpPr>
          <p:spPr>
            <a:xfrm rot="5400000">
              <a:off x="1631848" y="1453866"/>
              <a:ext cx="688207" cy="688207"/>
            </a:xfrm>
            <a:custGeom>
              <a:avLst/>
              <a:gdLst>
                <a:gd name="connsiteX0" fmla="*/ 0 w 1219200"/>
                <a:gd name="connsiteY0" fmla="*/ 1219200 h 1219200"/>
                <a:gd name="connsiteX1" fmla="*/ 0 w 1219200"/>
                <a:gd name="connsiteY1" fmla="*/ 1016000 h 1219200"/>
                <a:gd name="connsiteX2" fmla="*/ 0 w 1219200"/>
                <a:gd name="connsiteY2" fmla="*/ 101600 h 1219200"/>
                <a:gd name="connsiteX3" fmla="*/ 101600 w 1219200"/>
                <a:gd name="connsiteY3" fmla="*/ 0 h 1219200"/>
                <a:gd name="connsiteX4" fmla="*/ 203200 w 1219200"/>
                <a:gd name="connsiteY4" fmla="*/ 101600 h 1219200"/>
                <a:gd name="connsiteX5" fmla="*/ 203200 w 1219200"/>
                <a:gd name="connsiteY5" fmla="*/ 1016000 h 1219200"/>
                <a:gd name="connsiteX6" fmla="*/ 1117600 w 1219200"/>
                <a:gd name="connsiteY6" fmla="*/ 1016000 h 1219200"/>
                <a:gd name="connsiteX7" fmla="*/ 1219200 w 1219200"/>
                <a:gd name="connsiteY7" fmla="*/ 1117600 h 1219200"/>
                <a:gd name="connsiteX8" fmla="*/ 1117600 w 1219200"/>
                <a:gd name="connsiteY8" fmla="*/ 1219200 h 1219200"/>
                <a:gd name="connsiteX9" fmla="*/ 203200 w 1219200"/>
                <a:gd name="connsiteY9" fmla="*/ 1219200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" h="1219200">
                  <a:moveTo>
                    <a:pt x="0" y="1219200"/>
                  </a:moveTo>
                  <a:lnTo>
                    <a:pt x="0" y="1016000"/>
                  </a:lnTo>
                  <a:lnTo>
                    <a:pt x="0" y="101600"/>
                  </a:lnTo>
                  <a:cubicBezTo>
                    <a:pt x="0" y="45488"/>
                    <a:pt x="45488" y="0"/>
                    <a:pt x="101600" y="0"/>
                  </a:cubicBezTo>
                  <a:cubicBezTo>
                    <a:pt x="157712" y="0"/>
                    <a:pt x="203200" y="45488"/>
                    <a:pt x="203200" y="101600"/>
                  </a:cubicBezTo>
                  <a:lnTo>
                    <a:pt x="203200" y="1016000"/>
                  </a:lnTo>
                  <a:lnTo>
                    <a:pt x="1117600" y="1016000"/>
                  </a:lnTo>
                  <a:cubicBezTo>
                    <a:pt x="1173712" y="1016000"/>
                    <a:pt x="1219200" y="1061488"/>
                    <a:pt x="1219200" y="1117600"/>
                  </a:cubicBezTo>
                  <a:cubicBezTo>
                    <a:pt x="1219200" y="1173712"/>
                    <a:pt x="1173712" y="1219200"/>
                    <a:pt x="1117600" y="1219200"/>
                  </a:cubicBezTo>
                  <a:lnTo>
                    <a:pt x="203200" y="1219200"/>
                  </a:lnTo>
                  <a:close/>
                </a:path>
              </a:pathLst>
            </a:custGeom>
            <a:solidFill>
              <a:srgbClr val="005A9E"/>
            </a:solidFill>
            <a:ln w="25400" cap="flat" cmpd="sng" algn="ctr">
              <a:noFill/>
              <a:prstDash val="solid"/>
            </a:ln>
            <a:effectLst>
              <a:outerShdw blurRad="139700" dist="63500" dir="8100000" algn="tr" rotWithShape="0">
                <a:prstClr val="black">
                  <a:alpha val="3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3" name="对角圆角矩形 92"/>
            <p:cNvSpPr/>
            <p:nvPr/>
          </p:nvSpPr>
          <p:spPr>
            <a:xfrm rot="5400000">
              <a:off x="1947808" y="1416818"/>
              <a:ext cx="1717868" cy="2064826"/>
            </a:xfrm>
            <a:prstGeom prst="round2DiagRect">
              <a:avLst>
                <a:gd name="adj1" fmla="val 22105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15875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rgbClr val="E2E2E2"/>
                  </a:gs>
                </a:gsLst>
                <a:lin ang="2700000" scaled="1"/>
                <a:tileRect/>
              </a:gradFill>
              <a:prstDash val="solid"/>
            </a:ln>
            <a:effectLst>
              <a:outerShdw blurRad="114300" dist="50800" dir="8100000" algn="tr" rotWithShape="0">
                <a:prstClr val="black">
                  <a:alpha val="3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1473581" y="1292813"/>
            <a:ext cx="1703000" cy="1773095"/>
            <a:chOff x="1631848" y="1453866"/>
            <a:chExt cx="2348180" cy="2007587"/>
          </a:xfrm>
        </p:grpSpPr>
        <p:sp>
          <p:nvSpPr>
            <p:cNvPr id="95" name="任意多边形 94"/>
            <p:cNvSpPr/>
            <p:nvPr/>
          </p:nvSpPr>
          <p:spPr>
            <a:xfrm rot="5400000" flipH="1" flipV="1">
              <a:off x="3291821" y="2773246"/>
              <a:ext cx="688208" cy="688206"/>
            </a:xfrm>
            <a:custGeom>
              <a:avLst/>
              <a:gdLst>
                <a:gd name="connsiteX0" fmla="*/ 0 w 1219200"/>
                <a:gd name="connsiteY0" fmla="*/ 1219200 h 1219200"/>
                <a:gd name="connsiteX1" fmla="*/ 0 w 1219200"/>
                <a:gd name="connsiteY1" fmla="*/ 1016000 h 1219200"/>
                <a:gd name="connsiteX2" fmla="*/ 0 w 1219200"/>
                <a:gd name="connsiteY2" fmla="*/ 101600 h 1219200"/>
                <a:gd name="connsiteX3" fmla="*/ 101600 w 1219200"/>
                <a:gd name="connsiteY3" fmla="*/ 0 h 1219200"/>
                <a:gd name="connsiteX4" fmla="*/ 203200 w 1219200"/>
                <a:gd name="connsiteY4" fmla="*/ 101600 h 1219200"/>
                <a:gd name="connsiteX5" fmla="*/ 203200 w 1219200"/>
                <a:gd name="connsiteY5" fmla="*/ 1016000 h 1219200"/>
                <a:gd name="connsiteX6" fmla="*/ 1117600 w 1219200"/>
                <a:gd name="connsiteY6" fmla="*/ 1016000 h 1219200"/>
                <a:gd name="connsiteX7" fmla="*/ 1219200 w 1219200"/>
                <a:gd name="connsiteY7" fmla="*/ 1117600 h 1219200"/>
                <a:gd name="connsiteX8" fmla="*/ 1117600 w 1219200"/>
                <a:gd name="connsiteY8" fmla="*/ 1219200 h 1219200"/>
                <a:gd name="connsiteX9" fmla="*/ 203200 w 1219200"/>
                <a:gd name="connsiteY9" fmla="*/ 1219200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" h="1219200">
                  <a:moveTo>
                    <a:pt x="0" y="1219200"/>
                  </a:moveTo>
                  <a:lnTo>
                    <a:pt x="0" y="1016000"/>
                  </a:lnTo>
                  <a:lnTo>
                    <a:pt x="0" y="101600"/>
                  </a:lnTo>
                  <a:cubicBezTo>
                    <a:pt x="0" y="45488"/>
                    <a:pt x="45488" y="0"/>
                    <a:pt x="101600" y="0"/>
                  </a:cubicBezTo>
                  <a:cubicBezTo>
                    <a:pt x="157712" y="0"/>
                    <a:pt x="203200" y="45488"/>
                    <a:pt x="203200" y="101600"/>
                  </a:cubicBezTo>
                  <a:lnTo>
                    <a:pt x="203200" y="1016000"/>
                  </a:lnTo>
                  <a:lnTo>
                    <a:pt x="1117600" y="1016000"/>
                  </a:lnTo>
                  <a:cubicBezTo>
                    <a:pt x="1173712" y="1016000"/>
                    <a:pt x="1219200" y="1061488"/>
                    <a:pt x="1219200" y="1117600"/>
                  </a:cubicBezTo>
                  <a:cubicBezTo>
                    <a:pt x="1219200" y="1173712"/>
                    <a:pt x="1173712" y="1219200"/>
                    <a:pt x="1117600" y="1219200"/>
                  </a:cubicBezTo>
                  <a:lnTo>
                    <a:pt x="203200" y="1219200"/>
                  </a:lnTo>
                  <a:close/>
                </a:path>
              </a:pathLst>
            </a:custGeom>
            <a:solidFill>
              <a:srgbClr val="005A9E"/>
            </a:solidFill>
            <a:ln w="25400" cap="flat" cmpd="sng" algn="ctr">
              <a:noFill/>
              <a:prstDash val="solid"/>
            </a:ln>
            <a:effectLst>
              <a:outerShdw blurRad="139700" dist="63500" dir="8100000" algn="tr" rotWithShape="0">
                <a:prstClr val="black">
                  <a:alpha val="3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6" name="任意多边形 95"/>
            <p:cNvSpPr/>
            <p:nvPr/>
          </p:nvSpPr>
          <p:spPr>
            <a:xfrm rot="5400000">
              <a:off x="1631848" y="1453866"/>
              <a:ext cx="688207" cy="688207"/>
            </a:xfrm>
            <a:custGeom>
              <a:avLst/>
              <a:gdLst>
                <a:gd name="connsiteX0" fmla="*/ 0 w 1219200"/>
                <a:gd name="connsiteY0" fmla="*/ 1219200 h 1219200"/>
                <a:gd name="connsiteX1" fmla="*/ 0 w 1219200"/>
                <a:gd name="connsiteY1" fmla="*/ 1016000 h 1219200"/>
                <a:gd name="connsiteX2" fmla="*/ 0 w 1219200"/>
                <a:gd name="connsiteY2" fmla="*/ 101600 h 1219200"/>
                <a:gd name="connsiteX3" fmla="*/ 101600 w 1219200"/>
                <a:gd name="connsiteY3" fmla="*/ 0 h 1219200"/>
                <a:gd name="connsiteX4" fmla="*/ 203200 w 1219200"/>
                <a:gd name="connsiteY4" fmla="*/ 101600 h 1219200"/>
                <a:gd name="connsiteX5" fmla="*/ 203200 w 1219200"/>
                <a:gd name="connsiteY5" fmla="*/ 1016000 h 1219200"/>
                <a:gd name="connsiteX6" fmla="*/ 1117600 w 1219200"/>
                <a:gd name="connsiteY6" fmla="*/ 1016000 h 1219200"/>
                <a:gd name="connsiteX7" fmla="*/ 1219200 w 1219200"/>
                <a:gd name="connsiteY7" fmla="*/ 1117600 h 1219200"/>
                <a:gd name="connsiteX8" fmla="*/ 1117600 w 1219200"/>
                <a:gd name="connsiteY8" fmla="*/ 1219200 h 1219200"/>
                <a:gd name="connsiteX9" fmla="*/ 203200 w 1219200"/>
                <a:gd name="connsiteY9" fmla="*/ 1219200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" h="1219200">
                  <a:moveTo>
                    <a:pt x="0" y="1219200"/>
                  </a:moveTo>
                  <a:lnTo>
                    <a:pt x="0" y="1016000"/>
                  </a:lnTo>
                  <a:lnTo>
                    <a:pt x="0" y="101600"/>
                  </a:lnTo>
                  <a:cubicBezTo>
                    <a:pt x="0" y="45488"/>
                    <a:pt x="45488" y="0"/>
                    <a:pt x="101600" y="0"/>
                  </a:cubicBezTo>
                  <a:cubicBezTo>
                    <a:pt x="157712" y="0"/>
                    <a:pt x="203200" y="45488"/>
                    <a:pt x="203200" y="101600"/>
                  </a:cubicBezTo>
                  <a:lnTo>
                    <a:pt x="203200" y="1016000"/>
                  </a:lnTo>
                  <a:lnTo>
                    <a:pt x="1117600" y="1016000"/>
                  </a:lnTo>
                  <a:cubicBezTo>
                    <a:pt x="1173712" y="1016000"/>
                    <a:pt x="1219200" y="1061488"/>
                    <a:pt x="1219200" y="1117600"/>
                  </a:cubicBezTo>
                  <a:cubicBezTo>
                    <a:pt x="1219200" y="1173712"/>
                    <a:pt x="1173712" y="1219200"/>
                    <a:pt x="1117600" y="1219200"/>
                  </a:cubicBezTo>
                  <a:lnTo>
                    <a:pt x="203200" y="1219200"/>
                  </a:lnTo>
                  <a:close/>
                </a:path>
              </a:pathLst>
            </a:custGeom>
            <a:solidFill>
              <a:srgbClr val="005A9E"/>
            </a:solidFill>
            <a:ln w="25400" cap="flat" cmpd="sng" algn="ctr">
              <a:noFill/>
              <a:prstDash val="solid"/>
            </a:ln>
            <a:effectLst>
              <a:outerShdw blurRad="139700" dist="63500" dir="8100000" algn="tr" rotWithShape="0">
                <a:prstClr val="black">
                  <a:alpha val="3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7" name="对角圆角矩形 96"/>
            <p:cNvSpPr/>
            <p:nvPr/>
          </p:nvSpPr>
          <p:spPr>
            <a:xfrm rot="5400000">
              <a:off x="1947808" y="1416818"/>
              <a:ext cx="1717868" cy="2064826"/>
            </a:xfrm>
            <a:prstGeom prst="round2DiagRect">
              <a:avLst>
                <a:gd name="adj1" fmla="val 22105"/>
                <a:gd name="adj2" fmla="val 0"/>
              </a:avLst>
            </a:prstGeom>
            <a:solidFill>
              <a:srgbClr val="EEEEEE"/>
            </a:solidFill>
            <a:ln w="15875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rgbClr val="E2E2E2"/>
                  </a:gs>
                </a:gsLst>
                <a:lin ang="2700000" scaled="1"/>
                <a:tileRect/>
              </a:gradFill>
              <a:prstDash val="solid"/>
            </a:ln>
            <a:effectLst>
              <a:outerShdw blurRad="114300" dist="50800" dir="8100000" algn="tr" rotWithShape="0">
                <a:prstClr val="black">
                  <a:alpha val="3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5952462" y="1336175"/>
            <a:ext cx="1571866" cy="1279392"/>
            <a:chOff x="1631848" y="1453866"/>
            <a:chExt cx="2348180" cy="2007587"/>
          </a:xfrm>
        </p:grpSpPr>
        <p:sp>
          <p:nvSpPr>
            <p:cNvPr id="99" name="任意多边形 98"/>
            <p:cNvSpPr/>
            <p:nvPr/>
          </p:nvSpPr>
          <p:spPr>
            <a:xfrm rot="5400000" flipH="1" flipV="1">
              <a:off x="3291821" y="2773246"/>
              <a:ext cx="688208" cy="688206"/>
            </a:xfrm>
            <a:custGeom>
              <a:avLst/>
              <a:gdLst>
                <a:gd name="connsiteX0" fmla="*/ 0 w 1219200"/>
                <a:gd name="connsiteY0" fmla="*/ 1219200 h 1219200"/>
                <a:gd name="connsiteX1" fmla="*/ 0 w 1219200"/>
                <a:gd name="connsiteY1" fmla="*/ 1016000 h 1219200"/>
                <a:gd name="connsiteX2" fmla="*/ 0 w 1219200"/>
                <a:gd name="connsiteY2" fmla="*/ 101600 h 1219200"/>
                <a:gd name="connsiteX3" fmla="*/ 101600 w 1219200"/>
                <a:gd name="connsiteY3" fmla="*/ 0 h 1219200"/>
                <a:gd name="connsiteX4" fmla="*/ 203200 w 1219200"/>
                <a:gd name="connsiteY4" fmla="*/ 101600 h 1219200"/>
                <a:gd name="connsiteX5" fmla="*/ 203200 w 1219200"/>
                <a:gd name="connsiteY5" fmla="*/ 1016000 h 1219200"/>
                <a:gd name="connsiteX6" fmla="*/ 1117600 w 1219200"/>
                <a:gd name="connsiteY6" fmla="*/ 1016000 h 1219200"/>
                <a:gd name="connsiteX7" fmla="*/ 1219200 w 1219200"/>
                <a:gd name="connsiteY7" fmla="*/ 1117600 h 1219200"/>
                <a:gd name="connsiteX8" fmla="*/ 1117600 w 1219200"/>
                <a:gd name="connsiteY8" fmla="*/ 1219200 h 1219200"/>
                <a:gd name="connsiteX9" fmla="*/ 203200 w 1219200"/>
                <a:gd name="connsiteY9" fmla="*/ 1219200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" h="1219200">
                  <a:moveTo>
                    <a:pt x="0" y="1219200"/>
                  </a:moveTo>
                  <a:lnTo>
                    <a:pt x="0" y="1016000"/>
                  </a:lnTo>
                  <a:lnTo>
                    <a:pt x="0" y="101600"/>
                  </a:lnTo>
                  <a:cubicBezTo>
                    <a:pt x="0" y="45488"/>
                    <a:pt x="45488" y="0"/>
                    <a:pt x="101600" y="0"/>
                  </a:cubicBezTo>
                  <a:cubicBezTo>
                    <a:pt x="157712" y="0"/>
                    <a:pt x="203200" y="45488"/>
                    <a:pt x="203200" y="101600"/>
                  </a:cubicBezTo>
                  <a:lnTo>
                    <a:pt x="203200" y="1016000"/>
                  </a:lnTo>
                  <a:lnTo>
                    <a:pt x="1117600" y="1016000"/>
                  </a:lnTo>
                  <a:cubicBezTo>
                    <a:pt x="1173712" y="1016000"/>
                    <a:pt x="1219200" y="1061488"/>
                    <a:pt x="1219200" y="1117600"/>
                  </a:cubicBezTo>
                  <a:cubicBezTo>
                    <a:pt x="1219200" y="1173712"/>
                    <a:pt x="1173712" y="1219200"/>
                    <a:pt x="1117600" y="1219200"/>
                  </a:cubicBezTo>
                  <a:lnTo>
                    <a:pt x="203200" y="12192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>
              <a:outerShdw blurRad="139700" dist="63500" dir="8100000" algn="tr" rotWithShape="0">
                <a:prstClr val="black">
                  <a:alpha val="3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0" name="任意多边形 99"/>
            <p:cNvSpPr/>
            <p:nvPr/>
          </p:nvSpPr>
          <p:spPr>
            <a:xfrm rot="5400000">
              <a:off x="1631848" y="1453866"/>
              <a:ext cx="688207" cy="688207"/>
            </a:xfrm>
            <a:custGeom>
              <a:avLst/>
              <a:gdLst>
                <a:gd name="connsiteX0" fmla="*/ 0 w 1219200"/>
                <a:gd name="connsiteY0" fmla="*/ 1219200 h 1219200"/>
                <a:gd name="connsiteX1" fmla="*/ 0 w 1219200"/>
                <a:gd name="connsiteY1" fmla="*/ 1016000 h 1219200"/>
                <a:gd name="connsiteX2" fmla="*/ 0 w 1219200"/>
                <a:gd name="connsiteY2" fmla="*/ 101600 h 1219200"/>
                <a:gd name="connsiteX3" fmla="*/ 101600 w 1219200"/>
                <a:gd name="connsiteY3" fmla="*/ 0 h 1219200"/>
                <a:gd name="connsiteX4" fmla="*/ 203200 w 1219200"/>
                <a:gd name="connsiteY4" fmla="*/ 101600 h 1219200"/>
                <a:gd name="connsiteX5" fmla="*/ 203200 w 1219200"/>
                <a:gd name="connsiteY5" fmla="*/ 1016000 h 1219200"/>
                <a:gd name="connsiteX6" fmla="*/ 1117600 w 1219200"/>
                <a:gd name="connsiteY6" fmla="*/ 1016000 h 1219200"/>
                <a:gd name="connsiteX7" fmla="*/ 1219200 w 1219200"/>
                <a:gd name="connsiteY7" fmla="*/ 1117600 h 1219200"/>
                <a:gd name="connsiteX8" fmla="*/ 1117600 w 1219200"/>
                <a:gd name="connsiteY8" fmla="*/ 1219200 h 1219200"/>
                <a:gd name="connsiteX9" fmla="*/ 203200 w 1219200"/>
                <a:gd name="connsiteY9" fmla="*/ 1219200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" h="1219200">
                  <a:moveTo>
                    <a:pt x="0" y="1219200"/>
                  </a:moveTo>
                  <a:lnTo>
                    <a:pt x="0" y="1016000"/>
                  </a:lnTo>
                  <a:lnTo>
                    <a:pt x="0" y="101600"/>
                  </a:lnTo>
                  <a:cubicBezTo>
                    <a:pt x="0" y="45488"/>
                    <a:pt x="45488" y="0"/>
                    <a:pt x="101600" y="0"/>
                  </a:cubicBezTo>
                  <a:cubicBezTo>
                    <a:pt x="157712" y="0"/>
                    <a:pt x="203200" y="45488"/>
                    <a:pt x="203200" y="101600"/>
                  </a:cubicBezTo>
                  <a:lnTo>
                    <a:pt x="203200" y="1016000"/>
                  </a:lnTo>
                  <a:lnTo>
                    <a:pt x="1117600" y="1016000"/>
                  </a:lnTo>
                  <a:cubicBezTo>
                    <a:pt x="1173712" y="1016000"/>
                    <a:pt x="1219200" y="1061488"/>
                    <a:pt x="1219200" y="1117600"/>
                  </a:cubicBezTo>
                  <a:cubicBezTo>
                    <a:pt x="1219200" y="1173712"/>
                    <a:pt x="1173712" y="1219200"/>
                    <a:pt x="1117600" y="1219200"/>
                  </a:cubicBezTo>
                  <a:lnTo>
                    <a:pt x="203200" y="12192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>
              <a:outerShdw blurRad="139700" dist="63500" dir="8100000" algn="tr" rotWithShape="0">
                <a:prstClr val="black">
                  <a:alpha val="3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1" name="对角圆角矩形 100"/>
            <p:cNvSpPr/>
            <p:nvPr/>
          </p:nvSpPr>
          <p:spPr>
            <a:xfrm rot="5400000">
              <a:off x="1947808" y="1416818"/>
              <a:ext cx="1717868" cy="2064826"/>
            </a:xfrm>
            <a:prstGeom prst="round2DiagRect">
              <a:avLst>
                <a:gd name="adj1" fmla="val 22105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15875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rgbClr val="E2E2E2"/>
                  </a:gs>
                </a:gsLst>
                <a:lin ang="2700000" scaled="1"/>
                <a:tileRect/>
              </a:gradFill>
              <a:prstDash val="solid"/>
            </a:ln>
            <a:effectLst>
              <a:outerShdw blurRad="114300" dist="50800" dir="8100000" algn="tr" rotWithShape="0">
                <a:prstClr val="black">
                  <a:alpha val="3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1564339" y="1559192"/>
            <a:ext cx="1440611" cy="1145134"/>
            <a:chOff x="4477868" y="3216216"/>
            <a:chExt cx="1920815" cy="1526845"/>
          </a:xfrm>
        </p:grpSpPr>
        <p:sp>
          <p:nvSpPr>
            <p:cNvPr id="103" name="文本框 127"/>
            <p:cNvSpPr txBox="1"/>
            <p:nvPr/>
          </p:nvSpPr>
          <p:spPr>
            <a:xfrm>
              <a:off x="4565158" y="3216216"/>
              <a:ext cx="1833525" cy="41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solidFill>
                    <a:srgbClr val="C00000"/>
                  </a:solidFill>
                  <a:cs typeface="+mn-ea"/>
                  <a:sym typeface="+mn-lt"/>
                </a:rPr>
                <a:t>版本库</a:t>
              </a:r>
              <a:endParaRPr lang="zh-CN" altLang="en-US" sz="1400" dirty="0">
                <a:solidFill>
                  <a:srgbClr val="C00000"/>
                </a:solidFill>
                <a:cs typeface="+mn-ea"/>
                <a:sym typeface="+mn-lt"/>
              </a:endParaRPr>
            </a:p>
          </p:txBody>
        </p:sp>
        <p:sp>
          <p:nvSpPr>
            <p:cNvPr id="104" name="文本框 128"/>
            <p:cNvSpPr txBox="1"/>
            <p:nvPr/>
          </p:nvSpPr>
          <p:spPr>
            <a:xfrm>
              <a:off x="4477868" y="3635065"/>
              <a:ext cx="190755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5A9E"/>
                  </a:solidFill>
                  <a:cs typeface="+mn-ea"/>
                  <a:sym typeface="+mn-lt"/>
                </a:rPr>
                <a:t>.</a:t>
              </a:r>
              <a:r>
                <a:rPr lang="en-US" altLang="zh-CN" sz="1200" dirty="0" err="1" smtClean="0">
                  <a:solidFill>
                    <a:srgbClr val="005A9E"/>
                  </a:solidFill>
                  <a:cs typeface="+mn-ea"/>
                  <a:sym typeface="+mn-lt"/>
                </a:rPr>
                <a:t>git</a:t>
              </a:r>
              <a:r>
                <a:rPr lang="zh-CN" altLang="en-US" sz="1200" dirty="0" smtClean="0">
                  <a:solidFill>
                    <a:srgbClr val="005A9E"/>
                  </a:solidFill>
                  <a:cs typeface="+mn-ea"/>
                  <a:sym typeface="+mn-lt"/>
                </a:rPr>
                <a:t>文件夹</a:t>
              </a:r>
              <a:r>
                <a:rPr lang="en-US" altLang="zh-CN" sz="1200" dirty="0" smtClean="0">
                  <a:solidFill>
                    <a:srgbClr val="005A9E"/>
                  </a:solidFill>
                  <a:cs typeface="+mn-ea"/>
                  <a:sym typeface="+mn-lt"/>
                </a:rPr>
                <a:t>,</a:t>
              </a:r>
              <a:r>
                <a:rPr lang="zh-CN" altLang="en-US" sz="1200" dirty="0" smtClean="0">
                  <a:solidFill>
                    <a:srgbClr val="005A9E"/>
                  </a:solidFill>
                  <a:cs typeface="+mn-ea"/>
                  <a:sym typeface="+mn-lt"/>
                </a:rPr>
                <a:t>用于记录存储版本信息</a:t>
              </a:r>
              <a:r>
                <a:rPr lang="en-US" altLang="zh-CN" sz="1200" dirty="0" smtClean="0">
                  <a:solidFill>
                    <a:srgbClr val="005A9E"/>
                  </a:solidFill>
                  <a:cs typeface="+mn-ea"/>
                  <a:sym typeface="+mn-lt"/>
                </a:rPr>
                <a:t>(</a:t>
              </a:r>
              <a:r>
                <a:rPr lang="zh-CN" altLang="en-US" sz="1200" dirty="0">
                  <a:solidFill>
                    <a:srgbClr val="005A9E"/>
                  </a:solidFill>
                  <a:cs typeface="+mn-ea"/>
                  <a:sym typeface="+mn-lt"/>
                </a:rPr>
                <a:t>暂缓</a:t>
              </a:r>
              <a:r>
                <a:rPr lang="zh-CN" altLang="en-US" sz="1200" dirty="0" smtClean="0">
                  <a:solidFill>
                    <a:srgbClr val="005A9E"/>
                  </a:solidFill>
                  <a:cs typeface="+mn-ea"/>
                  <a:sym typeface="+mn-lt"/>
                </a:rPr>
                <a:t>区、分支和</a:t>
              </a:r>
              <a:r>
                <a:rPr lang="en-US" altLang="zh-CN" sz="1200" dirty="0" smtClean="0">
                  <a:solidFill>
                    <a:srgbClr val="005A9E"/>
                  </a:solidFill>
                  <a:cs typeface="+mn-ea"/>
                  <a:sym typeface="+mn-lt"/>
                </a:rPr>
                <a:t>head</a:t>
              </a:r>
              <a:r>
                <a:rPr lang="zh-CN" altLang="en-US" sz="1200" dirty="0" smtClean="0">
                  <a:solidFill>
                    <a:srgbClr val="005A9E"/>
                  </a:solidFill>
                  <a:cs typeface="+mn-ea"/>
                  <a:sym typeface="+mn-lt"/>
                </a:rPr>
                <a:t>指针</a:t>
              </a:r>
              <a:r>
                <a:rPr lang="en-US" altLang="zh-CN" sz="1200" dirty="0" smtClean="0">
                  <a:solidFill>
                    <a:srgbClr val="005A9E"/>
                  </a:solidFill>
                  <a:cs typeface="+mn-ea"/>
                  <a:sym typeface="+mn-lt"/>
                </a:rPr>
                <a:t>)</a:t>
              </a:r>
              <a:endParaRPr lang="zh-CN" altLang="en-US" sz="1200" dirty="0">
                <a:solidFill>
                  <a:srgbClr val="005A9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6080168" y="1565551"/>
            <a:ext cx="1372152" cy="867273"/>
            <a:chOff x="4514024" y="3166876"/>
            <a:chExt cx="1829536" cy="1156362"/>
          </a:xfrm>
        </p:grpSpPr>
        <p:sp>
          <p:nvSpPr>
            <p:cNvPr id="109" name="文本框 133"/>
            <p:cNvSpPr txBox="1"/>
            <p:nvPr/>
          </p:nvSpPr>
          <p:spPr>
            <a:xfrm>
              <a:off x="4520387" y="3166876"/>
              <a:ext cx="1823173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rgbClr val="C00000"/>
                  </a:solidFill>
                  <a:cs typeface="+mn-ea"/>
                  <a:sym typeface="+mn-lt"/>
                </a:rPr>
                <a:t>工作区</a:t>
              </a:r>
            </a:p>
          </p:txBody>
        </p:sp>
        <p:sp>
          <p:nvSpPr>
            <p:cNvPr id="110" name="文本框 134"/>
            <p:cNvSpPr txBox="1"/>
            <p:nvPr/>
          </p:nvSpPr>
          <p:spPr>
            <a:xfrm>
              <a:off x="4514024" y="3461465"/>
              <a:ext cx="1780667" cy="861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solidFill>
                    <a:srgbClr val="005A9E"/>
                  </a:solidFill>
                  <a:cs typeface="+mn-ea"/>
                  <a:sym typeface="+mn-lt"/>
                </a:rPr>
                <a:t>除了</a:t>
              </a:r>
              <a:r>
                <a:rPr lang="en-US" altLang="zh-CN" sz="1200" dirty="0" smtClean="0">
                  <a:solidFill>
                    <a:srgbClr val="005A9E"/>
                  </a:solidFill>
                  <a:cs typeface="+mn-ea"/>
                  <a:sym typeface="+mn-lt"/>
                </a:rPr>
                <a:t>.</a:t>
              </a:r>
              <a:r>
                <a:rPr lang="en-US" altLang="zh-CN" sz="1200" dirty="0" err="1" smtClean="0">
                  <a:solidFill>
                    <a:srgbClr val="005A9E"/>
                  </a:solidFill>
                  <a:cs typeface="+mn-ea"/>
                  <a:sym typeface="+mn-lt"/>
                </a:rPr>
                <a:t>git</a:t>
              </a:r>
              <a:r>
                <a:rPr lang="zh-CN" altLang="en-US" sz="1200" dirty="0" smtClean="0">
                  <a:solidFill>
                    <a:srgbClr val="005A9E"/>
                  </a:solidFill>
                  <a:cs typeface="+mn-ea"/>
                  <a:sym typeface="+mn-lt"/>
                </a:rPr>
                <a:t>文件夹以外的文件</a:t>
              </a:r>
              <a:r>
                <a:rPr lang="en-US" altLang="zh-CN" sz="1200" dirty="0" smtClean="0">
                  <a:solidFill>
                    <a:srgbClr val="005A9E"/>
                  </a:solidFill>
                  <a:cs typeface="+mn-ea"/>
                  <a:sym typeface="+mn-lt"/>
                </a:rPr>
                <a:t>(</a:t>
              </a:r>
              <a:r>
                <a:rPr lang="zh-CN" altLang="en-US" sz="1200" dirty="0" smtClean="0">
                  <a:solidFill>
                    <a:srgbClr val="005A9E"/>
                  </a:solidFill>
                  <a:cs typeface="+mn-ea"/>
                  <a:sym typeface="+mn-lt"/>
                </a:rPr>
                <a:t>包含</a:t>
              </a:r>
              <a:r>
                <a:rPr lang="en-US" altLang="zh-CN" sz="1200" dirty="0" smtClean="0">
                  <a:solidFill>
                    <a:srgbClr val="005A9E"/>
                  </a:solidFill>
                  <a:cs typeface="+mn-ea"/>
                  <a:sym typeface="+mn-lt"/>
                </a:rPr>
                <a:t>.</a:t>
              </a:r>
              <a:r>
                <a:rPr lang="en-US" altLang="zh-CN" sz="1200" dirty="0" err="1" smtClean="0">
                  <a:solidFill>
                    <a:srgbClr val="005A9E"/>
                  </a:solidFill>
                  <a:cs typeface="+mn-ea"/>
                  <a:sym typeface="+mn-lt"/>
                </a:rPr>
                <a:t>gitignore</a:t>
              </a:r>
              <a:r>
                <a:rPr lang="zh-CN" altLang="en-US" sz="1200" dirty="0" smtClean="0">
                  <a:solidFill>
                    <a:srgbClr val="005A9E"/>
                  </a:solidFill>
                  <a:cs typeface="+mn-ea"/>
                  <a:sym typeface="+mn-lt"/>
                </a:rPr>
                <a:t>文件</a:t>
              </a:r>
              <a:r>
                <a:rPr lang="en-US" altLang="zh-CN" sz="1200" dirty="0" smtClean="0">
                  <a:solidFill>
                    <a:srgbClr val="005A9E"/>
                  </a:solidFill>
                  <a:cs typeface="+mn-ea"/>
                  <a:sym typeface="+mn-lt"/>
                </a:rPr>
                <a:t>)</a:t>
              </a:r>
              <a:endParaRPr lang="zh-CN" altLang="en-US" sz="1200" dirty="0">
                <a:solidFill>
                  <a:srgbClr val="005A9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6084939" y="3242359"/>
            <a:ext cx="1367381" cy="855281"/>
            <a:chOff x="4520387" y="3166877"/>
            <a:chExt cx="1823175" cy="1140375"/>
          </a:xfrm>
        </p:grpSpPr>
        <p:sp>
          <p:nvSpPr>
            <p:cNvPr id="112" name="文本框 136"/>
            <p:cNvSpPr txBox="1"/>
            <p:nvPr/>
          </p:nvSpPr>
          <p:spPr>
            <a:xfrm>
              <a:off x="4520387" y="3166877"/>
              <a:ext cx="1823175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solidFill>
                    <a:srgbClr val="C00000"/>
                  </a:solidFill>
                  <a:cs typeface="+mn-ea"/>
                  <a:sym typeface="+mn-lt"/>
                </a:rPr>
                <a:t>忽略文件</a:t>
              </a:r>
              <a:endParaRPr lang="zh-CN" altLang="en-US" sz="1400" dirty="0">
                <a:solidFill>
                  <a:srgbClr val="C00000"/>
                </a:solidFill>
                <a:cs typeface="+mn-ea"/>
                <a:sym typeface="+mn-lt"/>
              </a:endParaRPr>
            </a:p>
          </p:txBody>
        </p:sp>
        <p:sp>
          <p:nvSpPr>
            <p:cNvPr id="113" name="文本框 137"/>
            <p:cNvSpPr txBox="1"/>
            <p:nvPr/>
          </p:nvSpPr>
          <p:spPr>
            <a:xfrm>
              <a:off x="4534206" y="3445477"/>
              <a:ext cx="1561355" cy="86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200" dirty="0" smtClean="0">
                  <a:solidFill>
                    <a:srgbClr val="005A9E"/>
                  </a:solidFill>
                  <a:cs typeface="+mn-ea"/>
                  <a:sym typeface="+mn-lt"/>
                </a:rPr>
                <a:t>符合</a:t>
              </a:r>
              <a:r>
                <a:rPr lang="en-US" altLang="zh-CN" sz="1200" dirty="0" smtClean="0">
                  <a:solidFill>
                    <a:srgbClr val="005A9E"/>
                  </a:solidFill>
                  <a:cs typeface="+mn-ea"/>
                  <a:sym typeface="+mn-lt"/>
                </a:rPr>
                <a:t>.</a:t>
              </a:r>
              <a:r>
                <a:rPr lang="en-US" altLang="zh-CN" sz="1200" dirty="0" err="1" smtClean="0">
                  <a:solidFill>
                    <a:srgbClr val="005A9E"/>
                  </a:solidFill>
                  <a:cs typeface="+mn-ea"/>
                  <a:sym typeface="+mn-lt"/>
                </a:rPr>
                <a:t>gitignore</a:t>
              </a:r>
              <a:r>
                <a:rPr lang="zh-CN" altLang="en-US" sz="1200" dirty="0" smtClean="0">
                  <a:solidFill>
                    <a:srgbClr val="005A9E"/>
                  </a:solidFill>
                  <a:cs typeface="+mn-ea"/>
                  <a:sym typeface="+mn-lt"/>
                </a:rPr>
                <a:t>里面条件的文件</a:t>
              </a:r>
              <a:endParaRPr lang="zh-CN" altLang="en-US" sz="1200" dirty="0">
                <a:solidFill>
                  <a:srgbClr val="005A9E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683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35000">
        <p14:prism/>
      </p:transition>
    </mc:Choice>
    <mc:Fallback xmlns="">
      <p:transition spd="slow" advTm="3500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2918943" y="457535"/>
            <a:ext cx="6225059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742945" y="191230"/>
            <a:ext cx="2532911" cy="519711"/>
          </a:xfrm>
          <a:prstGeom prst="roundRect">
            <a:avLst/>
          </a:prstGeom>
          <a:gradFill flip="none" rotWithShape="1">
            <a:gsLst>
              <a:gs pos="0">
                <a:srgbClr val="F0F0F0"/>
              </a:gs>
              <a:gs pos="100000">
                <a:srgbClr val="F1F1F1"/>
              </a:gs>
            </a:gsLst>
            <a:lin ang="2700000" scaled="1"/>
            <a:tileRect/>
          </a:gradFill>
          <a:ln w="38100" cap="flat" cmpd="sng" algn="ctr">
            <a:gradFill flip="none" rotWithShape="1">
              <a:gsLst>
                <a:gs pos="100000">
                  <a:srgbClr val="FFFFFF"/>
                </a:gs>
                <a:gs pos="0">
                  <a:srgbClr val="CECED0"/>
                </a:gs>
              </a:gsLst>
              <a:lin ang="18900000" scaled="0"/>
              <a:tileRect/>
            </a:gradFill>
            <a:prstDash val="solid"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txBody>
          <a:bodyPr lIns="71316" tIns="35658" rIns="71316" bIns="3565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27196" y="226702"/>
            <a:ext cx="21499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924"/>
            <a:r>
              <a:rPr lang="en-US" altLang="zh-CN" sz="2400" b="1" kern="0" dirty="0" err="1" smtClean="0">
                <a:solidFill>
                  <a:srgbClr val="005A9E"/>
                </a:solidFill>
                <a:cs typeface="+mn-ea"/>
                <a:sym typeface="+mn-lt"/>
              </a:rPr>
              <a:t>Git</a:t>
            </a:r>
            <a:r>
              <a:rPr lang="zh-CN" altLang="en-US" sz="2400" b="1" kern="0" dirty="0" smtClean="0">
                <a:solidFill>
                  <a:srgbClr val="005A9E"/>
                </a:solidFill>
                <a:cs typeface="+mn-ea"/>
                <a:sym typeface="+mn-lt"/>
              </a:rPr>
              <a:t>的工作原理</a:t>
            </a:r>
            <a:endParaRPr lang="zh-CN" altLang="en-US" sz="2400" b="1" kern="0" dirty="0">
              <a:solidFill>
                <a:srgbClr val="005A9E"/>
              </a:solidFill>
              <a:cs typeface="+mn-ea"/>
              <a:sym typeface="+mn-lt"/>
            </a:endParaRPr>
          </a:p>
        </p:txBody>
      </p:sp>
      <p:grpSp>
        <p:nvGrpSpPr>
          <p:cNvPr id="5" name="Group 17"/>
          <p:cNvGrpSpPr>
            <a:grpSpLocks noChangeAspect="1"/>
          </p:cNvGrpSpPr>
          <p:nvPr/>
        </p:nvGrpSpPr>
        <p:grpSpPr bwMode="auto">
          <a:xfrm>
            <a:off x="179512" y="212152"/>
            <a:ext cx="457188" cy="490764"/>
            <a:chOff x="231" y="1205"/>
            <a:chExt cx="640" cy="687"/>
          </a:xfrm>
          <a:solidFill>
            <a:srgbClr val="005A9E"/>
          </a:solidFill>
          <a:effectLst/>
        </p:grpSpPr>
        <p:sp>
          <p:nvSpPr>
            <p:cNvPr id="6" name="Freeform 18"/>
            <p:cNvSpPr>
              <a:spLocks/>
            </p:cNvSpPr>
            <p:nvPr/>
          </p:nvSpPr>
          <p:spPr bwMode="auto">
            <a:xfrm>
              <a:off x="231" y="1205"/>
              <a:ext cx="499" cy="687"/>
            </a:xfrm>
            <a:custGeom>
              <a:avLst/>
              <a:gdLst>
                <a:gd name="T0" fmla="*/ 442 w 499"/>
                <a:gd name="T1" fmla="*/ 629 h 687"/>
                <a:gd name="T2" fmla="*/ 57 w 499"/>
                <a:gd name="T3" fmla="*/ 629 h 687"/>
                <a:gd name="T4" fmla="*/ 57 w 499"/>
                <a:gd name="T5" fmla="*/ 200 h 687"/>
                <a:gd name="T6" fmla="*/ 200 w 499"/>
                <a:gd name="T7" fmla="*/ 200 h 687"/>
                <a:gd name="T8" fmla="*/ 200 w 499"/>
                <a:gd name="T9" fmla="*/ 57 h 687"/>
                <a:gd name="T10" fmla="*/ 442 w 499"/>
                <a:gd name="T11" fmla="*/ 57 h 687"/>
                <a:gd name="T12" fmla="*/ 442 w 499"/>
                <a:gd name="T13" fmla="*/ 116 h 687"/>
                <a:gd name="T14" fmla="*/ 494 w 499"/>
                <a:gd name="T15" fmla="*/ 64 h 687"/>
                <a:gd name="T16" fmla="*/ 499 w 499"/>
                <a:gd name="T17" fmla="*/ 59 h 687"/>
                <a:gd name="T18" fmla="*/ 499 w 499"/>
                <a:gd name="T19" fmla="*/ 0 h 687"/>
                <a:gd name="T20" fmla="*/ 143 w 499"/>
                <a:gd name="T21" fmla="*/ 0 h 687"/>
                <a:gd name="T22" fmla="*/ 143 w 499"/>
                <a:gd name="T23" fmla="*/ 0 h 687"/>
                <a:gd name="T24" fmla="*/ 0 w 499"/>
                <a:gd name="T25" fmla="*/ 143 h 687"/>
                <a:gd name="T26" fmla="*/ 0 w 499"/>
                <a:gd name="T27" fmla="*/ 687 h 687"/>
                <a:gd name="T28" fmla="*/ 499 w 499"/>
                <a:gd name="T29" fmla="*/ 687 h 687"/>
                <a:gd name="T30" fmla="*/ 499 w 499"/>
                <a:gd name="T31" fmla="*/ 429 h 687"/>
                <a:gd name="T32" fmla="*/ 442 w 499"/>
                <a:gd name="T33" fmla="*/ 486 h 687"/>
                <a:gd name="T34" fmla="*/ 442 w 499"/>
                <a:gd name="T35" fmla="*/ 629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9" h="687">
                  <a:moveTo>
                    <a:pt x="442" y="629"/>
                  </a:moveTo>
                  <a:lnTo>
                    <a:pt x="57" y="629"/>
                  </a:lnTo>
                  <a:lnTo>
                    <a:pt x="57" y="200"/>
                  </a:lnTo>
                  <a:lnTo>
                    <a:pt x="200" y="200"/>
                  </a:lnTo>
                  <a:lnTo>
                    <a:pt x="200" y="57"/>
                  </a:lnTo>
                  <a:lnTo>
                    <a:pt x="442" y="57"/>
                  </a:lnTo>
                  <a:lnTo>
                    <a:pt x="442" y="116"/>
                  </a:lnTo>
                  <a:lnTo>
                    <a:pt x="494" y="64"/>
                  </a:lnTo>
                  <a:lnTo>
                    <a:pt x="499" y="59"/>
                  </a:lnTo>
                  <a:lnTo>
                    <a:pt x="499" y="0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0" y="143"/>
                  </a:lnTo>
                  <a:lnTo>
                    <a:pt x="0" y="687"/>
                  </a:lnTo>
                  <a:lnTo>
                    <a:pt x="499" y="687"/>
                  </a:lnTo>
                  <a:lnTo>
                    <a:pt x="499" y="429"/>
                  </a:lnTo>
                  <a:lnTo>
                    <a:pt x="442" y="486"/>
                  </a:lnTo>
                  <a:lnTo>
                    <a:pt x="442" y="6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7" name="Freeform 19"/>
            <p:cNvSpPr>
              <a:spLocks noEditPoints="1"/>
            </p:cNvSpPr>
            <p:nvPr/>
          </p:nvSpPr>
          <p:spPr bwMode="auto">
            <a:xfrm>
              <a:off x="436" y="1310"/>
              <a:ext cx="435" cy="431"/>
            </a:xfrm>
            <a:custGeom>
              <a:avLst/>
              <a:gdLst>
                <a:gd name="T0" fmla="*/ 50 w 435"/>
                <a:gd name="T1" fmla="*/ 279 h 431"/>
                <a:gd name="T2" fmla="*/ 50 w 435"/>
                <a:gd name="T3" fmla="*/ 279 h 431"/>
                <a:gd name="T4" fmla="*/ 50 w 435"/>
                <a:gd name="T5" fmla="*/ 279 h 431"/>
                <a:gd name="T6" fmla="*/ 50 w 435"/>
                <a:gd name="T7" fmla="*/ 279 h 431"/>
                <a:gd name="T8" fmla="*/ 0 w 435"/>
                <a:gd name="T9" fmla="*/ 431 h 431"/>
                <a:gd name="T10" fmla="*/ 155 w 435"/>
                <a:gd name="T11" fmla="*/ 381 h 431"/>
                <a:gd name="T12" fmla="*/ 155 w 435"/>
                <a:gd name="T13" fmla="*/ 381 h 431"/>
                <a:gd name="T14" fmla="*/ 155 w 435"/>
                <a:gd name="T15" fmla="*/ 381 h 431"/>
                <a:gd name="T16" fmla="*/ 155 w 435"/>
                <a:gd name="T17" fmla="*/ 381 h 431"/>
                <a:gd name="T18" fmla="*/ 435 w 435"/>
                <a:gd name="T19" fmla="*/ 102 h 431"/>
                <a:gd name="T20" fmla="*/ 330 w 435"/>
                <a:gd name="T21" fmla="*/ 0 h 431"/>
                <a:gd name="T22" fmla="*/ 50 w 435"/>
                <a:gd name="T23" fmla="*/ 279 h 431"/>
                <a:gd name="T24" fmla="*/ 50 w 435"/>
                <a:gd name="T25" fmla="*/ 279 h 431"/>
                <a:gd name="T26" fmla="*/ 141 w 435"/>
                <a:gd name="T27" fmla="*/ 360 h 431"/>
                <a:gd name="T28" fmla="*/ 38 w 435"/>
                <a:gd name="T29" fmla="*/ 396 h 431"/>
                <a:gd name="T30" fmla="*/ 72 w 435"/>
                <a:gd name="T31" fmla="*/ 291 h 431"/>
                <a:gd name="T32" fmla="*/ 141 w 435"/>
                <a:gd name="T33" fmla="*/ 36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5" h="431">
                  <a:moveTo>
                    <a:pt x="50" y="279"/>
                  </a:moveTo>
                  <a:lnTo>
                    <a:pt x="50" y="279"/>
                  </a:lnTo>
                  <a:lnTo>
                    <a:pt x="50" y="279"/>
                  </a:lnTo>
                  <a:lnTo>
                    <a:pt x="50" y="279"/>
                  </a:lnTo>
                  <a:lnTo>
                    <a:pt x="0" y="43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435" y="102"/>
                  </a:lnTo>
                  <a:lnTo>
                    <a:pt x="330" y="0"/>
                  </a:lnTo>
                  <a:lnTo>
                    <a:pt x="50" y="279"/>
                  </a:lnTo>
                  <a:lnTo>
                    <a:pt x="50" y="279"/>
                  </a:lnTo>
                  <a:close/>
                  <a:moveTo>
                    <a:pt x="141" y="360"/>
                  </a:moveTo>
                  <a:lnTo>
                    <a:pt x="38" y="396"/>
                  </a:lnTo>
                  <a:lnTo>
                    <a:pt x="72" y="291"/>
                  </a:lnTo>
                  <a:lnTo>
                    <a:pt x="141" y="3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35" name="图片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090603"/>
            <a:ext cx="5760640" cy="2941603"/>
          </a:xfrm>
          <a:prstGeom prst="rect">
            <a:avLst/>
          </a:prstGeom>
        </p:spPr>
      </p:pic>
      <p:sp>
        <p:nvSpPr>
          <p:cNvPr id="36" name="矩形 35"/>
          <p:cNvSpPr/>
          <p:nvPr/>
        </p:nvSpPr>
        <p:spPr>
          <a:xfrm>
            <a:off x="2339752" y="429994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dirty="0" smtClean="0">
                <a:solidFill>
                  <a:srgbClr val="272A3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‍</a:t>
            </a:r>
            <a:r>
              <a:rPr lang="zh-CN" altLang="en-US" dirty="0" smtClean="0">
                <a:solidFill>
                  <a:srgbClr val="272A3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‍</a:t>
            </a:r>
            <a:r>
              <a:rPr lang="en-US" altLang="zh-CN" dirty="0" err="1" smtClean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git</a:t>
            </a:r>
            <a:r>
              <a:rPr lang="zh-CN" altLang="en-US" dirty="0" smtClean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文件状态：</a:t>
            </a:r>
            <a:r>
              <a:rPr lang="zh-CN" altLang="en-US" b="1" dirty="0" smtClean="0">
                <a:solidFill>
                  <a:srgbClr val="272A3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已</a:t>
            </a:r>
            <a:r>
              <a:rPr lang="zh-CN" altLang="en-US" b="1" dirty="0">
                <a:solidFill>
                  <a:srgbClr val="272A3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提交（</a:t>
            </a:r>
            <a:r>
              <a:rPr lang="en-US" altLang="zh-CN" b="1" dirty="0">
                <a:solidFill>
                  <a:srgbClr val="272A3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committed</a:t>
            </a:r>
            <a:r>
              <a:rPr lang="zh-CN" altLang="en-US" b="1" dirty="0">
                <a:solidFill>
                  <a:srgbClr val="272A3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），已修改（</a:t>
            </a:r>
            <a:r>
              <a:rPr lang="en-US" altLang="zh-CN" b="1" dirty="0">
                <a:solidFill>
                  <a:srgbClr val="272A3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modified</a:t>
            </a:r>
            <a:r>
              <a:rPr lang="zh-CN" altLang="en-US" b="1" dirty="0">
                <a:solidFill>
                  <a:srgbClr val="272A3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）和已暂存（</a:t>
            </a:r>
            <a:r>
              <a:rPr lang="en-US" altLang="zh-CN" b="1" dirty="0">
                <a:solidFill>
                  <a:srgbClr val="272A3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staged</a:t>
            </a:r>
            <a:r>
              <a:rPr lang="zh-CN" altLang="en-US" b="1" dirty="0">
                <a:solidFill>
                  <a:srgbClr val="272A3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en-US" altLang="zh-CN" dirty="0">
                <a:solidFill>
                  <a:srgbClr val="272A3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975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35000">
        <p14:prism/>
      </p:transition>
    </mc:Choice>
    <mc:Fallback xmlns="">
      <p:transition spd="slow" advTm="35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2918943" y="457535"/>
            <a:ext cx="6225059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742945" y="191230"/>
            <a:ext cx="2448272" cy="519711"/>
          </a:xfrm>
          <a:prstGeom prst="roundRect">
            <a:avLst/>
          </a:prstGeom>
          <a:gradFill flip="none" rotWithShape="1">
            <a:gsLst>
              <a:gs pos="0">
                <a:srgbClr val="F0F0F0"/>
              </a:gs>
              <a:gs pos="100000">
                <a:srgbClr val="F1F1F1"/>
              </a:gs>
            </a:gsLst>
            <a:lin ang="2700000" scaled="1"/>
            <a:tileRect/>
          </a:gradFill>
          <a:ln w="38100" cap="flat" cmpd="sng" algn="ctr">
            <a:gradFill flip="none" rotWithShape="1">
              <a:gsLst>
                <a:gs pos="100000">
                  <a:srgbClr val="FFFFFF"/>
                </a:gs>
                <a:gs pos="0">
                  <a:srgbClr val="CECED0"/>
                </a:gs>
              </a:gsLst>
              <a:lin ang="18900000" scaled="0"/>
              <a:tileRect/>
            </a:gradFill>
            <a:prstDash val="solid"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txBody>
          <a:bodyPr lIns="71316" tIns="35658" rIns="71316" bIns="3565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76673" y="226702"/>
            <a:ext cx="23004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924"/>
            <a:r>
              <a:rPr lang="en-US" altLang="zh-CN" sz="2400" b="1" kern="0" dirty="0" err="1">
                <a:solidFill>
                  <a:srgbClr val="005A9E"/>
                </a:solidFill>
                <a:cs typeface="+mn-ea"/>
                <a:sym typeface="+mn-lt"/>
              </a:rPr>
              <a:t>Git</a:t>
            </a:r>
            <a:r>
              <a:rPr lang="zh-CN" altLang="en-US" sz="2400" b="1" kern="0" dirty="0">
                <a:solidFill>
                  <a:srgbClr val="005A9E"/>
                </a:solidFill>
                <a:cs typeface="+mn-ea"/>
                <a:sym typeface="+mn-lt"/>
              </a:rPr>
              <a:t>的常用命令</a:t>
            </a:r>
          </a:p>
          <a:p>
            <a:pPr defTabSz="913924"/>
            <a:endParaRPr lang="zh-CN" altLang="en-US" sz="2400" b="1" kern="0" dirty="0">
              <a:solidFill>
                <a:srgbClr val="005A9E"/>
              </a:solidFill>
              <a:cs typeface="+mn-ea"/>
              <a:sym typeface="+mn-lt"/>
            </a:endParaRPr>
          </a:p>
        </p:txBody>
      </p:sp>
      <p:grpSp>
        <p:nvGrpSpPr>
          <p:cNvPr id="5" name="Group 17"/>
          <p:cNvGrpSpPr>
            <a:grpSpLocks noChangeAspect="1"/>
          </p:cNvGrpSpPr>
          <p:nvPr/>
        </p:nvGrpSpPr>
        <p:grpSpPr bwMode="auto">
          <a:xfrm>
            <a:off x="179512" y="212152"/>
            <a:ext cx="457188" cy="490764"/>
            <a:chOff x="231" y="1205"/>
            <a:chExt cx="640" cy="687"/>
          </a:xfrm>
          <a:solidFill>
            <a:srgbClr val="005A9E"/>
          </a:solidFill>
          <a:effectLst/>
        </p:grpSpPr>
        <p:sp>
          <p:nvSpPr>
            <p:cNvPr id="6" name="Freeform 18"/>
            <p:cNvSpPr>
              <a:spLocks/>
            </p:cNvSpPr>
            <p:nvPr/>
          </p:nvSpPr>
          <p:spPr bwMode="auto">
            <a:xfrm>
              <a:off x="231" y="1205"/>
              <a:ext cx="499" cy="687"/>
            </a:xfrm>
            <a:custGeom>
              <a:avLst/>
              <a:gdLst>
                <a:gd name="T0" fmla="*/ 442 w 499"/>
                <a:gd name="T1" fmla="*/ 629 h 687"/>
                <a:gd name="T2" fmla="*/ 57 w 499"/>
                <a:gd name="T3" fmla="*/ 629 h 687"/>
                <a:gd name="T4" fmla="*/ 57 w 499"/>
                <a:gd name="T5" fmla="*/ 200 h 687"/>
                <a:gd name="T6" fmla="*/ 200 w 499"/>
                <a:gd name="T7" fmla="*/ 200 h 687"/>
                <a:gd name="T8" fmla="*/ 200 w 499"/>
                <a:gd name="T9" fmla="*/ 57 h 687"/>
                <a:gd name="T10" fmla="*/ 442 w 499"/>
                <a:gd name="T11" fmla="*/ 57 h 687"/>
                <a:gd name="T12" fmla="*/ 442 w 499"/>
                <a:gd name="T13" fmla="*/ 116 h 687"/>
                <a:gd name="T14" fmla="*/ 494 w 499"/>
                <a:gd name="T15" fmla="*/ 64 h 687"/>
                <a:gd name="T16" fmla="*/ 499 w 499"/>
                <a:gd name="T17" fmla="*/ 59 h 687"/>
                <a:gd name="T18" fmla="*/ 499 w 499"/>
                <a:gd name="T19" fmla="*/ 0 h 687"/>
                <a:gd name="T20" fmla="*/ 143 w 499"/>
                <a:gd name="T21" fmla="*/ 0 h 687"/>
                <a:gd name="T22" fmla="*/ 143 w 499"/>
                <a:gd name="T23" fmla="*/ 0 h 687"/>
                <a:gd name="T24" fmla="*/ 0 w 499"/>
                <a:gd name="T25" fmla="*/ 143 h 687"/>
                <a:gd name="T26" fmla="*/ 0 w 499"/>
                <a:gd name="T27" fmla="*/ 687 h 687"/>
                <a:gd name="T28" fmla="*/ 499 w 499"/>
                <a:gd name="T29" fmla="*/ 687 h 687"/>
                <a:gd name="T30" fmla="*/ 499 w 499"/>
                <a:gd name="T31" fmla="*/ 429 h 687"/>
                <a:gd name="T32" fmla="*/ 442 w 499"/>
                <a:gd name="T33" fmla="*/ 486 h 687"/>
                <a:gd name="T34" fmla="*/ 442 w 499"/>
                <a:gd name="T35" fmla="*/ 629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9" h="687">
                  <a:moveTo>
                    <a:pt x="442" y="629"/>
                  </a:moveTo>
                  <a:lnTo>
                    <a:pt x="57" y="629"/>
                  </a:lnTo>
                  <a:lnTo>
                    <a:pt x="57" y="200"/>
                  </a:lnTo>
                  <a:lnTo>
                    <a:pt x="200" y="200"/>
                  </a:lnTo>
                  <a:lnTo>
                    <a:pt x="200" y="57"/>
                  </a:lnTo>
                  <a:lnTo>
                    <a:pt x="442" y="57"/>
                  </a:lnTo>
                  <a:lnTo>
                    <a:pt x="442" y="116"/>
                  </a:lnTo>
                  <a:lnTo>
                    <a:pt x="494" y="64"/>
                  </a:lnTo>
                  <a:lnTo>
                    <a:pt x="499" y="59"/>
                  </a:lnTo>
                  <a:lnTo>
                    <a:pt x="499" y="0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0" y="143"/>
                  </a:lnTo>
                  <a:lnTo>
                    <a:pt x="0" y="687"/>
                  </a:lnTo>
                  <a:lnTo>
                    <a:pt x="499" y="687"/>
                  </a:lnTo>
                  <a:lnTo>
                    <a:pt x="499" y="429"/>
                  </a:lnTo>
                  <a:lnTo>
                    <a:pt x="442" y="486"/>
                  </a:lnTo>
                  <a:lnTo>
                    <a:pt x="442" y="6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7" name="Freeform 19"/>
            <p:cNvSpPr>
              <a:spLocks noEditPoints="1"/>
            </p:cNvSpPr>
            <p:nvPr/>
          </p:nvSpPr>
          <p:spPr bwMode="auto">
            <a:xfrm>
              <a:off x="436" y="1310"/>
              <a:ext cx="435" cy="431"/>
            </a:xfrm>
            <a:custGeom>
              <a:avLst/>
              <a:gdLst>
                <a:gd name="T0" fmla="*/ 50 w 435"/>
                <a:gd name="T1" fmla="*/ 279 h 431"/>
                <a:gd name="T2" fmla="*/ 50 w 435"/>
                <a:gd name="T3" fmla="*/ 279 h 431"/>
                <a:gd name="T4" fmla="*/ 50 w 435"/>
                <a:gd name="T5" fmla="*/ 279 h 431"/>
                <a:gd name="T6" fmla="*/ 50 w 435"/>
                <a:gd name="T7" fmla="*/ 279 h 431"/>
                <a:gd name="T8" fmla="*/ 0 w 435"/>
                <a:gd name="T9" fmla="*/ 431 h 431"/>
                <a:gd name="T10" fmla="*/ 155 w 435"/>
                <a:gd name="T11" fmla="*/ 381 h 431"/>
                <a:gd name="T12" fmla="*/ 155 w 435"/>
                <a:gd name="T13" fmla="*/ 381 h 431"/>
                <a:gd name="T14" fmla="*/ 155 w 435"/>
                <a:gd name="T15" fmla="*/ 381 h 431"/>
                <a:gd name="T16" fmla="*/ 155 w 435"/>
                <a:gd name="T17" fmla="*/ 381 h 431"/>
                <a:gd name="T18" fmla="*/ 435 w 435"/>
                <a:gd name="T19" fmla="*/ 102 h 431"/>
                <a:gd name="T20" fmla="*/ 330 w 435"/>
                <a:gd name="T21" fmla="*/ 0 h 431"/>
                <a:gd name="T22" fmla="*/ 50 w 435"/>
                <a:gd name="T23" fmla="*/ 279 h 431"/>
                <a:gd name="T24" fmla="*/ 50 w 435"/>
                <a:gd name="T25" fmla="*/ 279 h 431"/>
                <a:gd name="T26" fmla="*/ 141 w 435"/>
                <a:gd name="T27" fmla="*/ 360 h 431"/>
                <a:gd name="T28" fmla="*/ 38 w 435"/>
                <a:gd name="T29" fmla="*/ 396 h 431"/>
                <a:gd name="T30" fmla="*/ 72 w 435"/>
                <a:gd name="T31" fmla="*/ 291 h 431"/>
                <a:gd name="T32" fmla="*/ 141 w 435"/>
                <a:gd name="T33" fmla="*/ 36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5" h="431">
                  <a:moveTo>
                    <a:pt x="50" y="279"/>
                  </a:moveTo>
                  <a:lnTo>
                    <a:pt x="50" y="279"/>
                  </a:lnTo>
                  <a:lnTo>
                    <a:pt x="50" y="279"/>
                  </a:lnTo>
                  <a:lnTo>
                    <a:pt x="50" y="279"/>
                  </a:lnTo>
                  <a:lnTo>
                    <a:pt x="0" y="43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435" y="102"/>
                  </a:lnTo>
                  <a:lnTo>
                    <a:pt x="330" y="0"/>
                  </a:lnTo>
                  <a:lnTo>
                    <a:pt x="50" y="279"/>
                  </a:lnTo>
                  <a:lnTo>
                    <a:pt x="50" y="279"/>
                  </a:lnTo>
                  <a:close/>
                  <a:moveTo>
                    <a:pt x="141" y="360"/>
                  </a:moveTo>
                  <a:lnTo>
                    <a:pt x="38" y="396"/>
                  </a:lnTo>
                  <a:lnTo>
                    <a:pt x="72" y="291"/>
                  </a:lnTo>
                  <a:lnTo>
                    <a:pt x="141" y="3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4" name="六边形 12"/>
          <p:cNvGrpSpPr/>
          <p:nvPr/>
        </p:nvGrpSpPr>
        <p:grpSpPr bwMode="auto">
          <a:xfrm>
            <a:off x="3336113" y="2524144"/>
            <a:ext cx="857250" cy="771525"/>
            <a:chOff x="499" y="2104"/>
            <a:chExt cx="983" cy="864"/>
          </a:xfrm>
        </p:grpSpPr>
        <p:pic>
          <p:nvPicPr>
            <p:cNvPr id="15" name="六边形 12"/>
            <p:cNvPicPr>
              <a:picLocks noChangeArrowheads="1"/>
            </p:cNvPicPr>
            <p:nvPr/>
          </p:nvPicPr>
          <p:blipFill>
            <a:blip r:embed="rId2" cstate="print">
              <a:lum contras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" y="2104"/>
              <a:ext cx="983" cy="8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657" y="2241"/>
              <a:ext cx="575" cy="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300" b="1" dirty="0">
                  <a:solidFill>
                    <a:srgbClr val="005A9E"/>
                  </a:solidFill>
                  <a:latin typeface="+mn-lt"/>
                  <a:ea typeface="+mn-ea"/>
                  <a:cs typeface="+mn-ea"/>
                  <a:sym typeface="+mn-lt"/>
                </a:rPr>
                <a:t>3</a:t>
              </a:r>
            </a:p>
          </p:txBody>
        </p:sp>
      </p:grpSp>
      <p:grpSp>
        <p:nvGrpSpPr>
          <p:cNvPr id="17" name="六边形 12"/>
          <p:cNvGrpSpPr/>
          <p:nvPr/>
        </p:nvGrpSpPr>
        <p:grpSpPr bwMode="auto">
          <a:xfrm>
            <a:off x="3336113" y="1809769"/>
            <a:ext cx="857250" cy="771525"/>
            <a:chOff x="499" y="2104"/>
            <a:chExt cx="983" cy="864"/>
          </a:xfrm>
        </p:grpSpPr>
        <p:pic>
          <p:nvPicPr>
            <p:cNvPr id="18" name="六边形 12"/>
            <p:cNvPicPr>
              <a:picLocks noChangeArrowheads="1"/>
            </p:cNvPicPr>
            <p:nvPr/>
          </p:nvPicPr>
          <p:blipFill>
            <a:blip r:embed="rId2" cstate="print">
              <a:lum contras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" y="2104"/>
              <a:ext cx="983" cy="8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657" y="2241"/>
              <a:ext cx="575" cy="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300" b="1" dirty="0">
                  <a:solidFill>
                    <a:srgbClr val="005A9E"/>
                  </a:solidFill>
                  <a:latin typeface="+mn-lt"/>
                  <a:ea typeface="+mn-ea"/>
                  <a:cs typeface="+mn-ea"/>
                  <a:sym typeface="+mn-lt"/>
                </a:rPr>
                <a:t>2</a:t>
              </a:r>
            </a:p>
          </p:txBody>
        </p:sp>
      </p:grpSp>
      <p:grpSp>
        <p:nvGrpSpPr>
          <p:cNvPr id="20" name="六边形 12"/>
          <p:cNvGrpSpPr/>
          <p:nvPr/>
        </p:nvGrpSpPr>
        <p:grpSpPr bwMode="auto">
          <a:xfrm>
            <a:off x="3336113" y="1114444"/>
            <a:ext cx="857250" cy="771525"/>
            <a:chOff x="499" y="2104"/>
            <a:chExt cx="983" cy="864"/>
          </a:xfrm>
        </p:grpSpPr>
        <p:pic>
          <p:nvPicPr>
            <p:cNvPr id="21" name="六边形 12"/>
            <p:cNvPicPr>
              <a:picLocks noChangeArrowheads="1"/>
            </p:cNvPicPr>
            <p:nvPr/>
          </p:nvPicPr>
          <p:blipFill>
            <a:blip r:embed="rId2" cstate="print">
              <a:lum contras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" y="2104"/>
              <a:ext cx="983" cy="8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657" y="2241"/>
              <a:ext cx="575" cy="49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600" b="1" dirty="0">
                  <a:solidFill>
                    <a:srgbClr val="005A9E"/>
                  </a:solidFill>
                  <a:latin typeface="+mn-lt"/>
                  <a:ea typeface="+mn-ea"/>
                  <a:cs typeface="+mn-ea"/>
                  <a:sym typeface="+mn-lt"/>
                </a:rPr>
                <a:t>1</a:t>
              </a:r>
            </a:p>
          </p:txBody>
        </p:sp>
      </p:grpSp>
      <p:sp>
        <p:nvSpPr>
          <p:cNvPr id="24" name="TextBox 7"/>
          <p:cNvSpPr>
            <a:spLocks noChangeArrowheads="1"/>
          </p:cNvSpPr>
          <p:nvPr/>
        </p:nvSpPr>
        <p:spPr bwMode="auto">
          <a:xfrm>
            <a:off x="4220366" y="1113588"/>
            <a:ext cx="4023000" cy="423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8580" tIns="34290" rIns="68580" bIns="34290">
            <a:spAutoFit/>
          </a:bodyPr>
          <a:lstStyle/>
          <a:p>
            <a:pPr eaLnBrk="0" hangingPunct="0">
              <a:buFont typeface="Arial" charset="0"/>
              <a:buNone/>
            </a:pPr>
            <a:r>
              <a:rPr lang="en-US" altLang="zh-CN" sz="2300" b="1" dirty="0" err="1" smtClean="0">
                <a:solidFill>
                  <a:srgbClr val="005A9E"/>
                </a:solidFill>
                <a:cs typeface="+mn-ea"/>
                <a:sym typeface="+mn-lt"/>
              </a:rPr>
              <a:t>git</a:t>
            </a:r>
            <a:r>
              <a:rPr lang="en-US" altLang="zh-CN" sz="2300" b="1" dirty="0" smtClean="0">
                <a:solidFill>
                  <a:srgbClr val="005A9E"/>
                </a:solidFill>
                <a:cs typeface="+mn-ea"/>
                <a:sym typeface="+mn-lt"/>
              </a:rPr>
              <a:t> help: </a:t>
            </a:r>
            <a:r>
              <a:rPr lang="zh-CN" altLang="en-US" sz="2300" b="1" dirty="0" smtClean="0">
                <a:solidFill>
                  <a:srgbClr val="005A9E"/>
                </a:solidFill>
                <a:cs typeface="+mn-ea"/>
                <a:sym typeface="+mn-lt"/>
              </a:rPr>
              <a:t>查看帮助手册</a:t>
            </a:r>
            <a:endParaRPr lang="zh-CN" altLang="en-US" sz="2300" b="1" dirty="0">
              <a:solidFill>
                <a:srgbClr val="005A9E"/>
              </a:solidFill>
              <a:cs typeface="+mn-ea"/>
              <a:sym typeface="+mn-lt"/>
            </a:endParaRPr>
          </a:p>
        </p:txBody>
      </p:sp>
      <p:sp>
        <p:nvSpPr>
          <p:cNvPr id="25" name="TextBox 7"/>
          <p:cNvSpPr>
            <a:spLocks noChangeArrowheads="1"/>
          </p:cNvSpPr>
          <p:nvPr/>
        </p:nvSpPr>
        <p:spPr bwMode="auto">
          <a:xfrm>
            <a:off x="4220366" y="1760354"/>
            <a:ext cx="4023000" cy="423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8580" tIns="34290" rIns="68580" bIns="34290">
            <a:spAutoFit/>
          </a:bodyPr>
          <a:lstStyle/>
          <a:p>
            <a:pPr eaLnBrk="0" hangingPunct="0">
              <a:buFont typeface="Arial" charset="0"/>
              <a:buNone/>
            </a:pPr>
            <a:r>
              <a:rPr lang="en-US" altLang="zh-CN" sz="2300" b="1" dirty="0" err="1">
                <a:solidFill>
                  <a:srgbClr val="005A9E"/>
                </a:solidFill>
                <a:cs typeface="+mn-ea"/>
                <a:sym typeface="+mn-lt"/>
              </a:rPr>
              <a:t>g</a:t>
            </a:r>
            <a:r>
              <a:rPr lang="en-US" altLang="zh-CN" sz="2300" b="1" dirty="0" err="1" smtClean="0">
                <a:solidFill>
                  <a:srgbClr val="005A9E"/>
                </a:solidFill>
                <a:cs typeface="+mn-ea"/>
                <a:sym typeface="+mn-lt"/>
              </a:rPr>
              <a:t>it</a:t>
            </a:r>
            <a:r>
              <a:rPr lang="en-US" altLang="zh-CN" sz="2300" b="1" dirty="0" smtClean="0">
                <a:solidFill>
                  <a:srgbClr val="005A9E"/>
                </a:solidFill>
                <a:cs typeface="+mn-ea"/>
                <a:sym typeface="+mn-lt"/>
              </a:rPr>
              <a:t> </a:t>
            </a:r>
            <a:r>
              <a:rPr lang="en-US" altLang="zh-CN" sz="2300" b="1" dirty="0" err="1" smtClean="0">
                <a:solidFill>
                  <a:srgbClr val="005A9E"/>
                </a:solidFill>
                <a:cs typeface="+mn-ea"/>
                <a:sym typeface="+mn-lt"/>
              </a:rPr>
              <a:t>init</a:t>
            </a:r>
            <a:r>
              <a:rPr lang="en-US" altLang="zh-CN" sz="2300" b="1" dirty="0" smtClean="0">
                <a:solidFill>
                  <a:srgbClr val="005A9E"/>
                </a:solidFill>
                <a:cs typeface="+mn-ea"/>
                <a:sym typeface="+mn-lt"/>
              </a:rPr>
              <a:t> [file]: </a:t>
            </a:r>
            <a:r>
              <a:rPr lang="zh-CN" altLang="en-US" sz="2300" b="1" dirty="0" smtClean="0">
                <a:solidFill>
                  <a:srgbClr val="005A9E"/>
                </a:solidFill>
                <a:cs typeface="+mn-ea"/>
                <a:sym typeface="+mn-lt"/>
              </a:rPr>
              <a:t>初始化本地仓库</a:t>
            </a:r>
            <a:endParaRPr lang="zh-CN" altLang="en-US" sz="2300" b="1" dirty="0">
              <a:solidFill>
                <a:srgbClr val="005A9E"/>
              </a:solidFill>
              <a:cs typeface="+mn-ea"/>
              <a:sym typeface="+mn-lt"/>
            </a:endParaRPr>
          </a:p>
        </p:txBody>
      </p:sp>
      <p:sp>
        <p:nvSpPr>
          <p:cNvPr id="26" name="TextBox 7"/>
          <p:cNvSpPr>
            <a:spLocks noChangeArrowheads="1"/>
          </p:cNvSpPr>
          <p:nvPr/>
        </p:nvSpPr>
        <p:spPr bwMode="auto">
          <a:xfrm>
            <a:off x="4220366" y="2516438"/>
            <a:ext cx="4023000" cy="1654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8580" tIns="34290" rIns="68580" bIns="34290">
            <a:spAutoFit/>
          </a:bodyPr>
          <a:lstStyle/>
          <a:p>
            <a:pPr eaLnBrk="0" hangingPunct="0">
              <a:buFont typeface="Arial" charset="0"/>
              <a:buNone/>
            </a:pPr>
            <a:r>
              <a:rPr lang="en-US" altLang="zh-CN" sz="2300" b="1" dirty="0" err="1">
                <a:solidFill>
                  <a:srgbClr val="005A9E"/>
                </a:solidFill>
                <a:cs typeface="+mn-ea"/>
                <a:sym typeface="+mn-lt"/>
              </a:rPr>
              <a:t>g</a:t>
            </a:r>
            <a:r>
              <a:rPr lang="en-US" altLang="zh-CN" sz="2300" b="1" dirty="0" err="1" smtClean="0">
                <a:solidFill>
                  <a:srgbClr val="005A9E"/>
                </a:solidFill>
                <a:cs typeface="+mn-ea"/>
                <a:sym typeface="+mn-lt"/>
              </a:rPr>
              <a:t>it</a:t>
            </a:r>
            <a:r>
              <a:rPr lang="en-US" altLang="zh-CN" sz="2300" b="1" dirty="0" smtClean="0">
                <a:solidFill>
                  <a:srgbClr val="005A9E"/>
                </a:solidFill>
                <a:cs typeface="+mn-ea"/>
                <a:sym typeface="+mn-lt"/>
              </a:rPr>
              <a:t> </a:t>
            </a:r>
            <a:r>
              <a:rPr lang="en-US" altLang="zh-CN" sz="2300" b="1" dirty="0" err="1" smtClean="0">
                <a:solidFill>
                  <a:srgbClr val="005A9E"/>
                </a:solidFill>
                <a:cs typeface="+mn-ea"/>
                <a:sym typeface="+mn-lt"/>
              </a:rPr>
              <a:t>config</a:t>
            </a:r>
            <a:r>
              <a:rPr lang="en-US" altLang="zh-CN" sz="2300" b="1" dirty="0" smtClean="0">
                <a:solidFill>
                  <a:srgbClr val="005A9E"/>
                </a:solidFill>
                <a:cs typeface="+mn-ea"/>
                <a:sym typeface="+mn-lt"/>
              </a:rPr>
              <a:t>: </a:t>
            </a:r>
            <a:r>
              <a:rPr lang="zh-CN" altLang="en-US" sz="2300" b="1" dirty="0" smtClean="0">
                <a:solidFill>
                  <a:srgbClr val="005A9E"/>
                </a:solidFill>
                <a:cs typeface="+mn-ea"/>
                <a:sym typeface="+mn-lt"/>
              </a:rPr>
              <a:t>配置个人信息</a:t>
            </a:r>
            <a:endParaRPr lang="en-US" altLang="zh-CN" sz="2300" b="1" dirty="0" smtClean="0">
              <a:solidFill>
                <a:srgbClr val="005A9E"/>
              </a:solidFill>
              <a:cs typeface="+mn-ea"/>
              <a:sym typeface="+mn-lt"/>
            </a:endParaRPr>
          </a:p>
          <a:p>
            <a:pPr eaLnBrk="0" hangingPunct="0">
              <a:buFont typeface="Arial" charset="0"/>
              <a:buNone/>
            </a:pPr>
            <a:r>
              <a:rPr lang="en-US" altLang="zh-CN" sz="1600" b="1" dirty="0" err="1">
                <a:solidFill>
                  <a:srgbClr val="005A9E"/>
                </a:solidFill>
                <a:cs typeface="+mn-ea"/>
                <a:sym typeface="+mn-lt"/>
              </a:rPr>
              <a:t>git</a:t>
            </a:r>
            <a:r>
              <a:rPr lang="en-US" altLang="zh-CN" sz="1600" b="1" dirty="0">
                <a:solidFill>
                  <a:srgbClr val="005A9E"/>
                </a:solidFill>
                <a:cs typeface="+mn-ea"/>
                <a:sym typeface="+mn-lt"/>
              </a:rPr>
              <a:t> </a:t>
            </a:r>
            <a:r>
              <a:rPr lang="en-US" altLang="zh-CN" sz="1600" b="1" dirty="0" err="1">
                <a:solidFill>
                  <a:srgbClr val="005A9E"/>
                </a:solidFill>
                <a:cs typeface="+mn-ea"/>
                <a:sym typeface="+mn-lt"/>
              </a:rPr>
              <a:t>config</a:t>
            </a:r>
            <a:r>
              <a:rPr lang="en-US" altLang="zh-CN" sz="1600" b="1" dirty="0">
                <a:solidFill>
                  <a:srgbClr val="005A9E"/>
                </a:solidFill>
                <a:cs typeface="+mn-ea"/>
                <a:sym typeface="+mn-lt"/>
              </a:rPr>
              <a:t> --global user.name "John </a:t>
            </a:r>
            <a:r>
              <a:rPr lang="en-US" altLang="zh-CN" sz="1600" b="1" dirty="0" smtClean="0">
                <a:solidFill>
                  <a:srgbClr val="005A9E"/>
                </a:solidFill>
                <a:cs typeface="+mn-ea"/>
                <a:sym typeface="+mn-lt"/>
              </a:rPr>
              <a:t>Doe“</a:t>
            </a:r>
          </a:p>
          <a:p>
            <a:pPr eaLnBrk="0" hangingPunct="0">
              <a:buFont typeface="Arial" charset="0"/>
              <a:buNone/>
            </a:pPr>
            <a:endParaRPr lang="en-US" altLang="zh-CN" sz="1600" b="1" dirty="0">
              <a:solidFill>
                <a:srgbClr val="005A9E"/>
              </a:solidFill>
              <a:cs typeface="+mn-ea"/>
              <a:sym typeface="+mn-lt"/>
            </a:endParaRPr>
          </a:p>
          <a:p>
            <a:pPr eaLnBrk="0" hangingPunct="0">
              <a:buFont typeface="Arial" charset="0"/>
              <a:buNone/>
            </a:pPr>
            <a:r>
              <a:rPr lang="en-US" altLang="zh-CN" sz="1600" b="1" dirty="0" err="1" smtClean="0">
                <a:solidFill>
                  <a:srgbClr val="005A9E"/>
                </a:solidFill>
                <a:cs typeface="+mn-ea"/>
                <a:sym typeface="+mn-lt"/>
              </a:rPr>
              <a:t>git</a:t>
            </a:r>
            <a:r>
              <a:rPr lang="en-US" altLang="zh-CN" sz="1600" b="1" dirty="0" smtClean="0">
                <a:solidFill>
                  <a:srgbClr val="005A9E"/>
                </a:solidFill>
                <a:cs typeface="+mn-ea"/>
                <a:sym typeface="+mn-lt"/>
              </a:rPr>
              <a:t> </a:t>
            </a:r>
            <a:r>
              <a:rPr lang="en-US" altLang="zh-CN" sz="1600" b="1" dirty="0" err="1">
                <a:solidFill>
                  <a:srgbClr val="005A9E"/>
                </a:solidFill>
                <a:cs typeface="+mn-ea"/>
                <a:sym typeface="+mn-lt"/>
              </a:rPr>
              <a:t>config</a:t>
            </a:r>
            <a:r>
              <a:rPr lang="en-US" altLang="zh-CN" sz="1600" b="1" dirty="0">
                <a:solidFill>
                  <a:srgbClr val="005A9E"/>
                </a:solidFill>
                <a:cs typeface="+mn-ea"/>
                <a:sym typeface="+mn-lt"/>
              </a:rPr>
              <a:t> --global </a:t>
            </a:r>
            <a:r>
              <a:rPr lang="en-US" altLang="zh-CN" sz="1600" b="1" dirty="0" err="1">
                <a:solidFill>
                  <a:srgbClr val="005A9E"/>
                </a:solidFill>
                <a:cs typeface="+mn-ea"/>
                <a:sym typeface="+mn-lt"/>
              </a:rPr>
              <a:t>user.email</a:t>
            </a:r>
            <a:r>
              <a:rPr lang="en-US" altLang="zh-CN" sz="1600" b="1" dirty="0">
                <a:solidFill>
                  <a:srgbClr val="005A9E"/>
                </a:solidFill>
                <a:cs typeface="+mn-ea"/>
                <a:sym typeface="+mn-lt"/>
              </a:rPr>
              <a:t> johndoe@example.com </a:t>
            </a:r>
            <a:endParaRPr lang="zh-CN" altLang="en-US" sz="1600" b="1" dirty="0">
              <a:solidFill>
                <a:srgbClr val="005A9E"/>
              </a:solidFill>
              <a:cs typeface="+mn-ea"/>
              <a:sym typeface="+mn-lt"/>
            </a:endParaRPr>
          </a:p>
        </p:txBody>
      </p:sp>
      <p:sp>
        <p:nvSpPr>
          <p:cNvPr id="28" name="矩形 2"/>
          <p:cNvSpPr>
            <a:spLocks noChangeArrowheads="1"/>
          </p:cNvSpPr>
          <p:nvPr/>
        </p:nvSpPr>
        <p:spPr bwMode="auto">
          <a:xfrm>
            <a:off x="4220366" y="1570542"/>
            <a:ext cx="4023447" cy="135015"/>
          </a:xfrm>
          <a:prstGeom prst="rect">
            <a:avLst/>
          </a:prstGeom>
          <a:solidFill>
            <a:srgbClr val="005A9E"/>
          </a:solidFill>
          <a:ln w="25400" algn="ctr">
            <a:noFill/>
            <a:miter lim="800000"/>
          </a:ln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17699985" lon="0" rev="0"/>
            </a:camera>
            <a:lightRig rig="threePt" dir="t"/>
          </a:scene3d>
          <a:sp3d z="63500" extrusionH="101600"/>
        </p:spPr>
        <p:txBody>
          <a:bodyPr lIns="68580" tIns="34290" rIns="68580" bIns="34290" anchor="ctr"/>
          <a:lstStyle/>
          <a:p>
            <a:pPr algn="ctr"/>
            <a:endParaRPr lang="zh-CN" altLang="en-US">
              <a:solidFill>
                <a:srgbClr val="005A9E"/>
              </a:solidFill>
              <a:cs typeface="+mn-ea"/>
              <a:sym typeface="+mn-lt"/>
            </a:endParaRPr>
          </a:p>
        </p:txBody>
      </p:sp>
      <p:sp>
        <p:nvSpPr>
          <p:cNvPr id="29" name="矩形 2"/>
          <p:cNvSpPr>
            <a:spLocks noChangeArrowheads="1"/>
          </p:cNvSpPr>
          <p:nvPr/>
        </p:nvSpPr>
        <p:spPr bwMode="auto">
          <a:xfrm>
            <a:off x="4220366" y="2286646"/>
            <a:ext cx="4023447" cy="135015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algn="ctr">
            <a:noFill/>
            <a:miter lim="800000"/>
          </a:ln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17699985" lon="0" rev="0"/>
            </a:camera>
            <a:lightRig rig="threePt" dir="t"/>
          </a:scene3d>
          <a:sp3d z="63500" extrusionH="101600"/>
        </p:spPr>
        <p:txBody>
          <a:bodyPr lIns="68580" tIns="34290" rIns="68580" bIns="34290" anchor="ctr"/>
          <a:lstStyle/>
          <a:p>
            <a:pPr algn="ctr"/>
            <a:endParaRPr lang="zh-CN" altLang="en-US">
              <a:solidFill>
                <a:srgbClr val="005A9E"/>
              </a:solidFill>
              <a:cs typeface="+mn-ea"/>
              <a:sym typeface="+mn-lt"/>
            </a:endParaRPr>
          </a:p>
        </p:txBody>
      </p:sp>
      <p:sp>
        <p:nvSpPr>
          <p:cNvPr id="30" name="矩形 2"/>
          <p:cNvSpPr>
            <a:spLocks noChangeArrowheads="1"/>
          </p:cNvSpPr>
          <p:nvPr/>
        </p:nvSpPr>
        <p:spPr bwMode="auto">
          <a:xfrm>
            <a:off x="4220366" y="4265514"/>
            <a:ext cx="4023447" cy="135015"/>
          </a:xfrm>
          <a:prstGeom prst="rect">
            <a:avLst/>
          </a:prstGeom>
          <a:solidFill>
            <a:srgbClr val="005A9E"/>
          </a:solidFill>
          <a:ln w="25400" algn="ctr">
            <a:noFill/>
            <a:miter lim="800000"/>
          </a:ln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17699985" lon="0" rev="0"/>
            </a:camera>
            <a:lightRig rig="threePt" dir="t"/>
          </a:scene3d>
          <a:sp3d z="63500" extrusionH="101600"/>
        </p:spPr>
        <p:txBody>
          <a:bodyPr lIns="68580" tIns="34290" rIns="68580" bIns="34290" anchor="ctr"/>
          <a:lstStyle/>
          <a:p>
            <a:pPr algn="ctr"/>
            <a:endParaRPr lang="zh-CN" altLang="en-US">
              <a:solidFill>
                <a:srgbClr val="005A9E"/>
              </a:solidFill>
              <a:cs typeface="+mn-ea"/>
              <a:sym typeface="+mn-lt"/>
            </a:endParaRPr>
          </a:p>
        </p:txBody>
      </p:sp>
      <p:pic>
        <p:nvPicPr>
          <p:cNvPr id="33" name="椭圆 44"/>
          <p:cNvPicPr>
            <a:picLocks noChangeArrowheads="1"/>
          </p:cNvPicPr>
          <p:nvPr/>
        </p:nvPicPr>
        <p:blipFill>
          <a:blip r:embed="rId3">
            <a:lum brigh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29" y="1625687"/>
            <a:ext cx="2435814" cy="2435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椭圆 33"/>
          <p:cNvSpPr/>
          <p:nvPr/>
        </p:nvSpPr>
        <p:spPr>
          <a:xfrm>
            <a:off x="545664" y="1482106"/>
            <a:ext cx="2494523" cy="2494523"/>
          </a:xfrm>
          <a:prstGeom prst="ellipse">
            <a:avLst/>
          </a:prstGeom>
          <a:noFill/>
          <a:ln>
            <a:solidFill>
              <a:srgbClr val="005A9E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35" name="图片 10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76673" y="1810038"/>
            <a:ext cx="1824814" cy="183865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609837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35000">
        <p14:prism/>
      </p:transition>
    </mc:Choice>
    <mc:Fallback xmlns="">
      <p:transition spd="slow" advTm="3500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8" grpId="0" animBg="1"/>
      <p:bldP spid="29" grpId="0" animBg="1"/>
      <p:bldP spid="30" grpId="0" animBg="1"/>
      <p:bldP spid="34" grpId="0" animBg="1"/>
      <p:bldP spid="34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2918943" y="457535"/>
            <a:ext cx="6225059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742945" y="191230"/>
            <a:ext cx="2593168" cy="519711"/>
          </a:xfrm>
          <a:prstGeom prst="roundRect">
            <a:avLst/>
          </a:prstGeom>
          <a:gradFill flip="none" rotWithShape="1">
            <a:gsLst>
              <a:gs pos="0">
                <a:srgbClr val="F0F0F0"/>
              </a:gs>
              <a:gs pos="100000">
                <a:srgbClr val="F1F1F1"/>
              </a:gs>
            </a:gsLst>
            <a:lin ang="2700000" scaled="1"/>
            <a:tileRect/>
          </a:gradFill>
          <a:ln w="38100" cap="flat" cmpd="sng" algn="ctr">
            <a:gradFill flip="none" rotWithShape="1">
              <a:gsLst>
                <a:gs pos="100000">
                  <a:srgbClr val="FFFFFF"/>
                </a:gs>
                <a:gs pos="0">
                  <a:srgbClr val="CECED0"/>
                </a:gs>
              </a:gsLst>
              <a:lin ang="18900000" scaled="0"/>
              <a:tileRect/>
            </a:gradFill>
            <a:prstDash val="solid"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txBody>
          <a:bodyPr lIns="71316" tIns="35658" rIns="71316" bIns="3565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27196" y="226702"/>
            <a:ext cx="21499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924"/>
            <a:r>
              <a:rPr lang="en-US" altLang="zh-CN" sz="2400" b="1" kern="0" dirty="0" err="1">
                <a:solidFill>
                  <a:srgbClr val="005A9E"/>
                </a:solidFill>
                <a:cs typeface="+mn-ea"/>
                <a:sym typeface="+mn-lt"/>
              </a:rPr>
              <a:t>Git</a:t>
            </a:r>
            <a:r>
              <a:rPr lang="zh-CN" altLang="en-US" sz="2400" b="1" kern="0" dirty="0">
                <a:solidFill>
                  <a:srgbClr val="005A9E"/>
                </a:solidFill>
                <a:cs typeface="+mn-ea"/>
                <a:sym typeface="+mn-lt"/>
              </a:rPr>
              <a:t>的常用命令</a:t>
            </a:r>
          </a:p>
        </p:txBody>
      </p:sp>
      <p:grpSp>
        <p:nvGrpSpPr>
          <p:cNvPr id="5" name="Group 17"/>
          <p:cNvGrpSpPr>
            <a:grpSpLocks noChangeAspect="1"/>
          </p:cNvGrpSpPr>
          <p:nvPr/>
        </p:nvGrpSpPr>
        <p:grpSpPr bwMode="auto">
          <a:xfrm>
            <a:off x="179512" y="212152"/>
            <a:ext cx="457188" cy="490764"/>
            <a:chOff x="231" y="1205"/>
            <a:chExt cx="640" cy="687"/>
          </a:xfrm>
          <a:solidFill>
            <a:srgbClr val="005A9E"/>
          </a:solidFill>
          <a:effectLst/>
        </p:grpSpPr>
        <p:sp>
          <p:nvSpPr>
            <p:cNvPr id="6" name="Freeform 18"/>
            <p:cNvSpPr>
              <a:spLocks/>
            </p:cNvSpPr>
            <p:nvPr/>
          </p:nvSpPr>
          <p:spPr bwMode="auto">
            <a:xfrm>
              <a:off x="231" y="1205"/>
              <a:ext cx="499" cy="687"/>
            </a:xfrm>
            <a:custGeom>
              <a:avLst/>
              <a:gdLst>
                <a:gd name="T0" fmla="*/ 442 w 499"/>
                <a:gd name="T1" fmla="*/ 629 h 687"/>
                <a:gd name="T2" fmla="*/ 57 w 499"/>
                <a:gd name="T3" fmla="*/ 629 h 687"/>
                <a:gd name="T4" fmla="*/ 57 w 499"/>
                <a:gd name="T5" fmla="*/ 200 h 687"/>
                <a:gd name="T6" fmla="*/ 200 w 499"/>
                <a:gd name="T7" fmla="*/ 200 h 687"/>
                <a:gd name="T8" fmla="*/ 200 w 499"/>
                <a:gd name="T9" fmla="*/ 57 h 687"/>
                <a:gd name="T10" fmla="*/ 442 w 499"/>
                <a:gd name="T11" fmla="*/ 57 h 687"/>
                <a:gd name="T12" fmla="*/ 442 w 499"/>
                <a:gd name="T13" fmla="*/ 116 h 687"/>
                <a:gd name="T14" fmla="*/ 494 w 499"/>
                <a:gd name="T15" fmla="*/ 64 h 687"/>
                <a:gd name="T16" fmla="*/ 499 w 499"/>
                <a:gd name="T17" fmla="*/ 59 h 687"/>
                <a:gd name="T18" fmla="*/ 499 w 499"/>
                <a:gd name="T19" fmla="*/ 0 h 687"/>
                <a:gd name="T20" fmla="*/ 143 w 499"/>
                <a:gd name="T21" fmla="*/ 0 h 687"/>
                <a:gd name="T22" fmla="*/ 143 w 499"/>
                <a:gd name="T23" fmla="*/ 0 h 687"/>
                <a:gd name="T24" fmla="*/ 0 w 499"/>
                <a:gd name="T25" fmla="*/ 143 h 687"/>
                <a:gd name="T26" fmla="*/ 0 w 499"/>
                <a:gd name="T27" fmla="*/ 687 h 687"/>
                <a:gd name="T28" fmla="*/ 499 w 499"/>
                <a:gd name="T29" fmla="*/ 687 h 687"/>
                <a:gd name="T30" fmla="*/ 499 w 499"/>
                <a:gd name="T31" fmla="*/ 429 h 687"/>
                <a:gd name="T32" fmla="*/ 442 w 499"/>
                <a:gd name="T33" fmla="*/ 486 h 687"/>
                <a:gd name="T34" fmla="*/ 442 w 499"/>
                <a:gd name="T35" fmla="*/ 629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9" h="687">
                  <a:moveTo>
                    <a:pt x="442" y="629"/>
                  </a:moveTo>
                  <a:lnTo>
                    <a:pt x="57" y="629"/>
                  </a:lnTo>
                  <a:lnTo>
                    <a:pt x="57" y="200"/>
                  </a:lnTo>
                  <a:lnTo>
                    <a:pt x="200" y="200"/>
                  </a:lnTo>
                  <a:lnTo>
                    <a:pt x="200" y="57"/>
                  </a:lnTo>
                  <a:lnTo>
                    <a:pt x="442" y="57"/>
                  </a:lnTo>
                  <a:lnTo>
                    <a:pt x="442" y="116"/>
                  </a:lnTo>
                  <a:lnTo>
                    <a:pt x="494" y="64"/>
                  </a:lnTo>
                  <a:lnTo>
                    <a:pt x="499" y="59"/>
                  </a:lnTo>
                  <a:lnTo>
                    <a:pt x="499" y="0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0" y="143"/>
                  </a:lnTo>
                  <a:lnTo>
                    <a:pt x="0" y="687"/>
                  </a:lnTo>
                  <a:lnTo>
                    <a:pt x="499" y="687"/>
                  </a:lnTo>
                  <a:lnTo>
                    <a:pt x="499" y="429"/>
                  </a:lnTo>
                  <a:lnTo>
                    <a:pt x="442" y="486"/>
                  </a:lnTo>
                  <a:lnTo>
                    <a:pt x="442" y="6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7" name="Freeform 19"/>
            <p:cNvSpPr>
              <a:spLocks noEditPoints="1"/>
            </p:cNvSpPr>
            <p:nvPr/>
          </p:nvSpPr>
          <p:spPr bwMode="auto">
            <a:xfrm>
              <a:off x="436" y="1310"/>
              <a:ext cx="435" cy="431"/>
            </a:xfrm>
            <a:custGeom>
              <a:avLst/>
              <a:gdLst>
                <a:gd name="T0" fmla="*/ 50 w 435"/>
                <a:gd name="T1" fmla="*/ 279 h 431"/>
                <a:gd name="T2" fmla="*/ 50 w 435"/>
                <a:gd name="T3" fmla="*/ 279 h 431"/>
                <a:gd name="T4" fmla="*/ 50 w 435"/>
                <a:gd name="T5" fmla="*/ 279 h 431"/>
                <a:gd name="T6" fmla="*/ 50 w 435"/>
                <a:gd name="T7" fmla="*/ 279 h 431"/>
                <a:gd name="T8" fmla="*/ 0 w 435"/>
                <a:gd name="T9" fmla="*/ 431 h 431"/>
                <a:gd name="T10" fmla="*/ 155 w 435"/>
                <a:gd name="T11" fmla="*/ 381 h 431"/>
                <a:gd name="T12" fmla="*/ 155 w 435"/>
                <a:gd name="T13" fmla="*/ 381 h 431"/>
                <a:gd name="T14" fmla="*/ 155 w 435"/>
                <a:gd name="T15" fmla="*/ 381 h 431"/>
                <a:gd name="T16" fmla="*/ 155 w 435"/>
                <a:gd name="T17" fmla="*/ 381 h 431"/>
                <a:gd name="T18" fmla="*/ 435 w 435"/>
                <a:gd name="T19" fmla="*/ 102 h 431"/>
                <a:gd name="T20" fmla="*/ 330 w 435"/>
                <a:gd name="T21" fmla="*/ 0 h 431"/>
                <a:gd name="T22" fmla="*/ 50 w 435"/>
                <a:gd name="T23" fmla="*/ 279 h 431"/>
                <a:gd name="T24" fmla="*/ 50 w 435"/>
                <a:gd name="T25" fmla="*/ 279 h 431"/>
                <a:gd name="T26" fmla="*/ 141 w 435"/>
                <a:gd name="T27" fmla="*/ 360 h 431"/>
                <a:gd name="T28" fmla="*/ 38 w 435"/>
                <a:gd name="T29" fmla="*/ 396 h 431"/>
                <a:gd name="T30" fmla="*/ 72 w 435"/>
                <a:gd name="T31" fmla="*/ 291 h 431"/>
                <a:gd name="T32" fmla="*/ 141 w 435"/>
                <a:gd name="T33" fmla="*/ 36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5" h="431">
                  <a:moveTo>
                    <a:pt x="50" y="279"/>
                  </a:moveTo>
                  <a:lnTo>
                    <a:pt x="50" y="279"/>
                  </a:lnTo>
                  <a:lnTo>
                    <a:pt x="50" y="279"/>
                  </a:lnTo>
                  <a:lnTo>
                    <a:pt x="50" y="279"/>
                  </a:lnTo>
                  <a:lnTo>
                    <a:pt x="0" y="43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435" y="102"/>
                  </a:lnTo>
                  <a:lnTo>
                    <a:pt x="330" y="0"/>
                  </a:lnTo>
                  <a:lnTo>
                    <a:pt x="50" y="279"/>
                  </a:lnTo>
                  <a:lnTo>
                    <a:pt x="50" y="279"/>
                  </a:lnTo>
                  <a:close/>
                  <a:moveTo>
                    <a:pt x="141" y="360"/>
                  </a:moveTo>
                  <a:lnTo>
                    <a:pt x="38" y="396"/>
                  </a:lnTo>
                  <a:lnTo>
                    <a:pt x="72" y="291"/>
                  </a:lnTo>
                  <a:lnTo>
                    <a:pt x="141" y="3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" name="六边形 12"/>
          <p:cNvGrpSpPr/>
          <p:nvPr/>
        </p:nvGrpSpPr>
        <p:grpSpPr bwMode="auto">
          <a:xfrm>
            <a:off x="3336113" y="3924319"/>
            <a:ext cx="857250" cy="753665"/>
            <a:chOff x="499" y="2104"/>
            <a:chExt cx="983" cy="864"/>
          </a:xfrm>
        </p:grpSpPr>
        <p:pic>
          <p:nvPicPr>
            <p:cNvPr id="9" name="六边形 12"/>
            <p:cNvPicPr>
              <a:picLocks noChangeArrowheads="1"/>
            </p:cNvPicPr>
            <p:nvPr/>
          </p:nvPicPr>
          <p:blipFill>
            <a:blip r:embed="rId2" cstate="print">
              <a:lum contras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" y="2104"/>
              <a:ext cx="983" cy="8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657" y="2241"/>
              <a:ext cx="575" cy="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300" b="1" dirty="0">
                  <a:solidFill>
                    <a:srgbClr val="005A9E"/>
                  </a:solidFill>
                  <a:latin typeface="+mn-lt"/>
                  <a:ea typeface="+mn-ea"/>
                  <a:cs typeface="+mn-ea"/>
                  <a:sym typeface="+mn-lt"/>
                </a:rPr>
                <a:t>8</a:t>
              </a:r>
            </a:p>
          </p:txBody>
        </p:sp>
      </p:grpSp>
      <p:grpSp>
        <p:nvGrpSpPr>
          <p:cNvPr id="11" name="六边形 12"/>
          <p:cNvGrpSpPr/>
          <p:nvPr/>
        </p:nvGrpSpPr>
        <p:grpSpPr bwMode="auto">
          <a:xfrm>
            <a:off x="3336113" y="3219469"/>
            <a:ext cx="857250" cy="771525"/>
            <a:chOff x="499" y="2104"/>
            <a:chExt cx="983" cy="864"/>
          </a:xfrm>
        </p:grpSpPr>
        <p:pic>
          <p:nvPicPr>
            <p:cNvPr id="12" name="六边形 12"/>
            <p:cNvPicPr>
              <a:picLocks noChangeArrowheads="1"/>
            </p:cNvPicPr>
            <p:nvPr/>
          </p:nvPicPr>
          <p:blipFill>
            <a:blip r:embed="rId2" cstate="print">
              <a:lum contras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" y="2104"/>
              <a:ext cx="983" cy="8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657" y="2241"/>
              <a:ext cx="575" cy="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300" b="1" dirty="0">
                  <a:solidFill>
                    <a:srgbClr val="005A9E"/>
                  </a:solidFill>
                  <a:latin typeface="+mn-lt"/>
                  <a:ea typeface="+mn-ea"/>
                  <a:cs typeface="+mn-ea"/>
                  <a:sym typeface="+mn-lt"/>
                </a:rPr>
                <a:t>7</a:t>
              </a:r>
            </a:p>
          </p:txBody>
        </p:sp>
      </p:grpSp>
      <p:grpSp>
        <p:nvGrpSpPr>
          <p:cNvPr id="14" name="六边形 12"/>
          <p:cNvGrpSpPr/>
          <p:nvPr/>
        </p:nvGrpSpPr>
        <p:grpSpPr bwMode="auto">
          <a:xfrm>
            <a:off x="3336113" y="2524144"/>
            <a:ext cx="857250" cy="771525"/>
            <a:chOff x="499" y="2104"/>
            <a:chExt cx="983" cy="864"/>
          </a:xfrm>
        </p:grpSpPr>
        <p:pic>
          <p:nvPicPr>
            <p:cNvPr id="15" name="六边形 12"/>
            <p:cNvPicPr>
              <a:picLocks noChangeArrowheads="1"/>
            </p:cNvPicPr>
            <p:nvPr/>
          </p:nvPicPr>
          <p:blipFill>
            <a:blip r:embed="rId2" cstate="print">
              <a:lum contras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" y="2104"/>
              <a:ext cx="983" cy="8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657" y="2241"/>
              <a:ext cx="575" cy="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300" b="1" dirty="0">
                  <a:solidFill>
                    <a:srgbClr val="005A9E"/>
                  </a:solidFill>
                  <a:latin typeface="+mn-lt"/>
                  <a:ea typeface="+mn-ea"/>
                  <a:cs typeface="+mn-ea"/>
                  <a:sym typeface="+mn-lt"/>
                </a:rPr>
                <a:t>6</a:t>
              </a:r>
            </a:p>
          </p:txBody>
        </p:sp>
      </p:grpSp>
      <p:grpSp>
        <p:nvGrpSpPr>
          <p:cNvPr id="17" name="六边形 12"/>
          <p:cNvGrpSpPr/>
          <p:nvPr/>
        </p:nvGrpSpPr>
        <p:grpSpPr bwMode="auto">
          <a:xfrm>
            <a:off x="3336113" y="1809769"/>
            <a:ext cx="857250" cy="771525"/>
            <a:chOff x="499" y="2104"/>
            <a:chExt cx="983" cy="864"/>
          </a:xfrm>
        </p:grpSpPr>
        <p:pic>
          <p:nvPicPr>
            <p:cNvPr id="18" name="六边形 12"/>
            <p:cNvPicPr>
              <a:picLocks noChangeArrowheads="1"/>
            </p:cNvPicPr>
            <p:nvPr/>
          </p:nvPicPr>
          <p:blipFill>
            <a:blip r:embed="rId2" cstate="print">
              <a:lum contras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" y="2104"/>
              <a:ext cx="983" cy="8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657" y="2241"/>
              <a:ext cx="575" cy="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300" b="1" dirty="0">
                  <a:solidFill>
                    <a:srgbClr val="005A9E"/>
                  </a:solidFill>
                  <a:latin typeface="+mn-lt"/>
                  <a:ea typeface="+mn-ea"/>
                  <a:cs typeface="+mn-ea"/>
                  <a:sym typeface="+mn-lt"/>
                </a:rPr>
                <a:t>5</a:t>
              </a:r>
            </a:p>
          </p:txBody>
        </p:sp>
      </p:grpSp>
      <p:grpSp>
        <p:nvGrpSpPr>
          <p:cNvPr id="20" name="六边形 12"/>
          <p:cNvGrpSpPr/>
          <p:nvPr/>
        </p:nvGrpSpPr>
        <p:grpSpPr bwMode="auto">
          <a:xfrm>
            <a:off x="3336113" y="1114444"/>
            <a:ext cx="857250" cy="771525"/>
            <a:chOff x="499" y="2104"/>
            <a:chExt cx="983" cy="864"/>
          </a:xfrm>
        </p:grpSpPr>
        <p:pic>
          <p:nvPicPr>
            <p:cNvPr id="21" name="六边形 12"/>
            <p:cNvPicPr>
              <a:picLocks noChangeArrowheads="1"/>
            </p:cNvPicPr>
            <p:nvPr/>
          </p:nvPicPr>
          <p:blipFill>
            <a:blip r:embed="rId2" cstate="print">
              <a:lum contras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" y="2104"/>
              <a:ext cx="983" cy="8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657" y="2241"/>
              <a:ext cx="575" cy="49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600" b="1" dirty="0">
                  <a:solidFill>
                    <a:srgbClr val="005A9E"/>
                  </a:solidFill>
                  <a:latin typeface="+mn-lt"/>
                  <a:ea typeface="+mn-ea"/>
                  <a:cs typeface="+mn-ea"/>
                  <a:sym typeface="+mn-lt"/>
                </a:rPr>
                <a:t>4</a:t>
              </a:r>
            </a:p>
          </p:txBody>
        </p:sp>
      </p:grpSp>
      <p:sp>
        <p:nvSpPr>
          <p:cNvPr id="23" name="TextBox 7"/>
          <p:cNvSpPr>
            <a:spLocks noChangeArrowheads="1"/>
          </p:cNvSpPr>
          <p:nvPr/>
        </p:nvSpPr>
        <p:spPr bwMode="auto">
          <a:xfrm>
            <a:off x="4220366" y="3925636"/>
            <a:ext cx="4023000" cy="777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8580" tIns="34290" rIns="68580" bIns="34290">
            <a:spAutoFit/>
          </a:bodyPr>
          <a:lstStyle/>
          <a:p>
            <a:pPr eaLnBrk="0" hangingPunct="0">
              <a:buFont typeface="Arial" charset="0"/>
              <a:buNone/>
            </a:pPr>
            <a:r>
              <a:rPr lang="en-US" altLang="zh-CN" sz="2300" b="1" dirty="0" err="1">
                <a:solidFill>
                  <a:srgbClr val="005A9E"/>
                </a:solidFill>
                <a:cs typeface="+mn-ea"/>
                <a:sym typeface="+mn-lt"/>
              </a:rPr>
              <a:t>g</a:t>
            </a:r>
            <a:r>
              <a:rPr lang="en-US" altLang="zh-CN" sz="2300" b="1" dirty="0" err="1" smtClean="0">
                <a:solidFill>
                  <a:srgbClr val="005A9E"/>
                </a:solidFill>
                <a:cs typeface="+mn-ea"/>
                <a:sym typeface="+mn-lt"/>
              </a:rPr>
              <a:t>it</a:t>
            </a:r>
            <a:r>
              <a:rPr lang="en-US" altLang="zh-CN" sz="2300" b="1" dirty="0" smtClean="0">
                <a:solidFill>
                  <a:srgbClr val="005A9E"/>
                </a:solidFill>
                <a:cs typeface="+mn-ea"/>
                <a:sym typeface="+mn-lt"/>
              </a:rPr>
              <a:t> commit: </a:t>
            </a:r>
            <a:r>
              <a:rPr lang="zh-CN" altLang="en-US" sz="2300" b="1" dirty="0" smtClean="0">
                <a:solidFill>
                  <a:srgbClr val="005A9E"/>
                </a:solidFill>
                <a:cs typeface="+mn-ea"/>
                <a:sym typeface="+mn-lt"/>
              </a:rPr>
              <a:t>将暂缓区提交到分支中</a:t>
            </a:r>
            <a:endParaRPr lang="zh-CN" altLang="en-US" sz="2300" b="1" dirty="0">
              <a:solidFill>
                <a:srgbClr val="005A9E"/>
              </a:solidFill>
              <a:cs typeface="+mn-ea"/>
              <a:sym typeface="+mn-lt"/>
            </a:endParaRPr>
          </a:p>
        </p:txBody>
      </p:sp>
      <p:sp>
        <p:nvSpPr>
          <p:cNvPr id="24" name="TextBox 7"/>
          <p:cNvSpPr>
            <a:spLocks noChangeArrowheads="1"/>
          </p:cNvSpPr>
          <p:nvPr/>
        </p:nvSpPr>
        <p:spPr bwMode="auto">
          <a:xfrm>
            <a:off x="4220366" y="1113588"/>
            <a:ext cx="4023000" cy="423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8580" tIns="34290" rIns="68580" bIns="34290">
            <a:spAutoFit/>
          </a:bodyPr>
          <a:lstStyle/>
          <a:p>
            <a:pPr eaLnBrk="0" hangingPunct="0">
              <a:buFont typeface="Arial" charset="0"/>
              <a:buNone/>
            </a:pPr>
            <a:r>
              <a:rPr lang="en-US" altLang="zh-CN" sz="2300" b="1" dirty="0" err="1">
                <a:solidFill>
                  <a:srgbClr val="005A9E"/>
                </a:solidFill>
                <a:cs typeface="+mn-ea"/>
                <a:sym typeface="+mn-lt"/>
              </a:rPr>
              <a:t>g</a:t>
            </a:r>
            <a:r>
              <a:rPr lang="en-US" altLang="zh-CN" sz="2300" b="1" dirty="0" err="1" smtClean="0">
                <a:solidFill>
                  <a:srgbClr val="005A9E"/>
                </a:solidFill>
                <a:cs typeface="+mn-ea"/>
                <a:sym typeface="+mn-lt"/>
              </a:rPr>
              <a:t>it</a:t>
            </a:r>
            <a:r>
              <a:rPr lang="en-US" altLang="zh-CN" sz="2300" b="1" dirty="0" smtClean="0">
                <a:solidFill>
                  <a:srgbClr val="005A9E"/>
                </a:solidFill>
                <a:cs typeface="+mn-ea"/>
                <a:sym typeface="+mn-lt"/>
              </a:rPr>
              <a:t> state [file]: </a:t>
            </a:r>
            <a:r>
              <a:rPr lang="zh-CN" altLang="en-US" sz="2300" b="1" dirty="0" smtClean="0">
                <a:solidFill>
                  <a:srgbClr val="005A9E"/>
                </a:solidFill>
                <a:cs typeface="+mn-ea"/>
                <a:sym typeface="+mn-lt"/>
              </a:rPr>
              <a:t>查看文件状态</a:t>
            </a:r>
            <a:endParaRPr lang="zh-CN" altLang="en-US" sz="2300" b="1" dirty="0">
              <a:solidFill>
                <a:srgbClr val="005A9E"/>
              </a:solidFill>
              <a:cs typeface="+mn-ea"/>
              <a:sym typeface="+mn-lt"/>
            </a:endParaRPr>
          </a:p>
        </p:txBody>
      </p:sp>
      <p:sp>
        <p:nvSpPr>
          <p:cNvPr id="25" name="TextBox 7"/>
          <p:cNvSpPr>
            <a:spLocks noChangeArrowheads="1"/>
          </p:cNvSpPr>
          <p:nvPr/>
        </p:nvSpPr>
        <p:spPr bwMode="auto">
          <a:xfrm>
            <a:off x="4220366" y="1760354"/>
            <a:ext cx="4023000" cy="423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8580" tIns="34290" rIns="68580" bIns="34290">
            <a:spAutoFit/>
          </a:bodyPr>
          <a:lstStyle/>
          <a:p>
            <a:pPr eaLnBrk="0" hangingPunct="0">
              <a:buFont typeface="Arial" charset="0"/>
              <a:buNone/>
            </a:pPr>
            <a:r>
              <a:rPr lang="en-US" altLang="zh-CN" sz="2300" b="1" dirty="0" err="1">
                <a:solidFill>
                  <a:srgbClr val="005A9E"/>
                </a:solidFill>
                <a:cs typeface="+mn-ea"/>
                <a:sym typeface="+mn-lt"/>
              </a:rPr>
              <a:t>g</a:t>
            </a:r>
            <a:r>
              <a:rPr lang="en-US" altLang="zh-CN" sz="2300" b="1" dirty="0" err="1" smtClean="0">
                <a:solidFill>
                  <a:srgbClr val="005A9E"/>
                </a:solidFill>
                <a:cs typeface="+mn-ea"/>
                <a:sym typeface="+mn-lt"/>
              </a:rPr>
              <a:t>it</a:t>
            </a:r>
            <a:r>
              <a:rPr lang="en-US" altLang="zh-CN" sz="2300" b="1" dirty="0" smtClean="0">
                <a:solidFill>
                  <a:srgbClr val="005A9E"/>
                </a:solidFill>
                <a:cs typeface="+mn-ea"/>
                <a:sym typeface="+mn-lt"/>
              </a:rPr>
              <a:t> log [file]: </a:t>
            </a:r>
            <a:r>
              <a:rPr lang="zh-CN" altLang="en-US" sz="2300" b="1" dirty="0" smtClean="0">
                <a:solidFill>
                  <a:srgbClr val="005A9E"/>
                </a:solidFill>
                <a:cs typeface="+mn-ea"/>
                <a:sym typeface="+mn-lt"/>
              </a:rPr>
              <a:t>查看文件日志</a:t>
            </a:r>
            <a:endParaRPr lang="zh-CN" altLang="en-US" sz="2300" b="1" dirty="0">
              <a:solidFill>
                <a:srgbClr val="005A9E"/>
              </a:solidFill>
              <a:cs typeface="+mn-ea"/>
              <a:sym typeface="+mn-lt"/>
            </a:endParaRPr>
          </a:p>
        </p:txBody>
      </p:sp>
      <p:sp>
        <p:nvSpPr>
          <p:cNvPr id="26" name="TextBox 7"/>
          <p:cNvSpPr>
            <a:spLocks noChangeArrowheads="1"/>
          </p:cNvSpPr>
          <p:nvPr/>
        </p:nvSpPr>
        <p:spPr bwMode="auto">
          <a:xfrm>
            <a:off x="4220366" y="2516438"/>
            <a:ext cx="4023000" cy="423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8580" tIns="34290" rIns="68580" bIns="34290">
            <a:spAutoFit/>
          </a:bodyPr>
          <a:lstStyle/>
          <a:p>
            <a:pPr eaLnBrk="0" hangingPunct="0">
              <a:buFont typeface="Arial" charset="0"/>
              <a:buNone/>
            </a:pPr>
            <a:r>
              <a:rPr lang="en-US" altLang="zh-CN" sz="2300" b="1" dirty="0" err="1">
                <a:solidFill>
                  <a:srgbClr val="005A9E"/>
                </a:solidFill>
                <a:cs typeface="+mn-ea"/>
                <a:sym typeface="+mn-lt"/>
              </a:rPr>
              <a:t>g</a:t>
            </a:r>
            <a:r>
              <a:rPr lang="en-US" altLang="zh-CN" sz="2300" b="1" dirty="0" err="1" smtClean="0">
                <a:solidFill>
                  <a:srgbClr val="005A9E"/>
                </a:solidFill>
                <a:cs typeface="+mn-ea"/>
                <a:sym typeface="+mn-lt"/>
              </a:rPr>
              <a:t>it</a:t>
            </a:r>
            <a:r>
              <a:rPr lang="en-US" altLang="zh-CN" sz="2300" b="1" dirty="0" smtClean="0">
                <a:solidFill>
                  <a:srgbClr val="005A9E"/>
                </a:solidFill>
                <a:cs typeface="+mn-ea"/>
                <a:sym typeface="+mn-lt"/>
              </a:rPr>
              <a:t> diff [file]: </a:t>
            </a:r>
            <a:r>
              <a:rPr lang="zh-CN" altLang="en-US" sz="2300" b="1" dirty="0" smtClean="0">
                <a:solidFill>
                  <a:srgbClr val="005A9E"/>
                </a:solidFill>
                <a:cs typeface="+mn-ea"/>
                <a:sym typeface="+mn-lt"/>
              </a:rPr>
              <a:t>查看文件改动</a:t>
            </a:r>
            <a:r>
              <a:rPr lang="en-US" altLang="zh-CN" sz="2300" b="1" dirty="0" smtClean="0">
                <a:solidFill>
                  <a:srgbClr val="005A9E"/>
                </a:solidFill>
                <a:cs typeface="+mn-ea"/>
                <a:sym typeface="+mn-lt"/>
              </a:rPr>
              <a:t> </a:t>
            </a:r>
            <a:endParaRPr lang="zh-CN" altLang="en-US" sz="2300" b="1" dirty="0">
              <a:solidFill>
                <a:srgbClr val="005A9E"/>
              </a:solidFill>
              <a:cs typeface="+mn-ea"/>
              <a:sym typeface="+mn-lt"/>
            </a:endParaRPr>
          </a:p>
        </p:txBody>
      </p:sp>
      <p:sp>
        <p:nvSpPr>
          <p:cNvPr id="27" name="TextBox 7"/>
          <p:cNvSpPr>
            <a:spLocks noChangeArrowheads="1"/>
          </p:cNvSpPr>
          <p:nvPr/>
        </p:nvSpPr>
        <p:spPr bwMode="auto">
          <a:xfrm>
            <a:off x="4220366" y="3218516"/>
            <a:ext cx="4023000" cy="423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8580" tIns="34290" rIns="68580" bIns="34290">
            <a:spAutoFit/>
          </a:bodyPr>
          <a:lstStyle/>
          <a:p>
            <a:pPr eaLnBrk="0" hangingPunct="0">
              <a:buFont typeface="Arial" charset="0"/>
              <a:buNone/>
            </a:pPr>
            <a:r>
              <a:rPr lang="en-US" altLang="zh-CN" sz="2300" b="1" dirty="0" err="1">
                <a:solidFill>
                  <a:srgbClr val="005A9E"/>
                </a:solidFill>
                <a:cs typeface="+mn-ea"/>
                <a:sym typeface="+mn-lt"/>
              </a:rPr>
              <a:t>g</a:t>
            </a:r>
            <a:r>
              <a:rPr lang="en-US" altLang="zh-CN" sz="2300" b="1" dirty="0" err="1" smtClean="0">
                <a:solidFill>
                  <a:srgbClr val="005A9E"/>
                </a:solidFill>
                <a:cs typeface="+mn-ea"/>
                <a:sym typeface="+mn-lt"/>
              </a:rPr>
              <a:t>it</a:t>
            </a:r>
            <a:r>
              <a:rPr lang="en-US" altLang="zh-CN" sz="2300" b="1" dirty="0" smtClean="0">
                <a:solidFill>
                  <a:srgbClr val="005A9E"/>
                </a:solidFill>
                <a:cs typeface="+mn-ea"/>
                <a:sym typeface="+mn-lt"/>
              </a:rPr>
              <a:t> add file/.: </a:t>
            </a:r>
            <a:r>
              <a:rPr lang="zh-CN" altLang="en-US" sz="2300" b="1" dirty="0" smtClean="0">
                <a:solidFill>
                  <a:srgbClr val="005A9E"/>
                </a:solidFill>
                <a:cs typeface="+mn-ea"/>
                <a:sym typeface="+mn-lt"/>
              </a:rPr>
              <a:t>将文件存暂缓区</a:t>
            </a:r>
            <a:endParaRPr lang="zh-CN" altLang="en-US" sz="2300" b="1" dirty="0">
              <a:solidFill>
                <a:srgbClr val="005A9E"/>
              </a:solidFill>
              <a:cs typeface="+mn-ea"/>
              <a:sym typeface="+mn-lt"/>
            </a:endParaRPr>
          </a:p>
        </p:txBody>
      </p:sp>
      <p:sp>
        <p:nvSpPr>
          <p:cNvPr id="28" name="矩形 2"/>
          <p:cNvSpPr>
            <a:spLocks noChangeArrowheads="1"/>
          </p:cNvSpPr>
          <p:nvPr/>
        </p:nvSpPr>
        <p:spPr bwMode="auto">
          <a:xfrm>
            <a:off x="4220366" y="1570542"/>
            <a:ext cx="4023447" cy="135015"/>
          </a:xfrm>
          <a:prstGeom prst="rect">
            <a:avLst/>
          </a:prstGeom>
          <a:solidFill>
            <a:srgbClr val="005A9E"/>
          </a:solidFill>
          <a:ln w="25400" algn="ctr">
            <a:noFill/>
            <a:miter lim="800000"/>
          </a:ln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17699985" lon="0" rev="0"/>
            </a:camera>
            <a:lightRig rig="threePt" dir="t"/>
          </a:scene3d>
          <a:sp3d z="63500" extrusionH="101600"/>
        </p:spPr>
        <p:txBody>
          <a:bodyPr lIns="68580" tIns="34290" rIns="68580" bIns="34290" anchor="ctr"/>
          <a:lstStyle/>
          <a:p>
            <a:pPr algn="ctr"/>
            <a:endParaRPr lang="zh-CN" altLang="en-US">
              <a:solidFill>
                <a:srgbClr val="005A9E"/>
              </a:solidFill>
              <a:cs typeface="+mn-ea"/>
              <a:sym typeface="+mn-lt"/>
            </a:endParaRPr>
          </a:p>
        </p:txBody>
      </p:sp>
      <p:sp>
        <p:nvSpPr>
          <p:cNvPr id="29" name="矩形 2"/>
          <p:cNvSpPr>
            <a:spLocks noChangeArrowheads="1"/>
          </p:cNvSpPr>
          <p:nvPr/>
        </p:nvSpPr>
        <p:spPr bwMode="auto">
          <a:xfrm>
            <a:off x="4220366" y="2286646"/>
            <a:ext cx="4023447" cy="135015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algn="ctr">
            <a:noFill/>
            <a:miter lim="800000"/>
          </a:ln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17699985" lon="0" rev="0"/>
            </a:camera>
            <a:lightRig rig="threePt" dir="t"/>
          </a:scene3d>
          <a:sp3d z="63500" extrusionH="101600"/>
        </p:spPr>
        <p:txBody>
          <a:bodyPr lIns="68580" tIns="34290" rIns="68580" bIns="34290" anchor="ctr"/>
          <a:lstStyle/>
          <a:p>
            <a:pPr algn="ctr"/>
            <a:endParaRPr lang="zh-CN" altLang="en-US">
              <a:solidFill>
                <a:srgbClr val="005A9E"/>
              </a:solidFill>
              <a:cs typeface="+mn-ea"/>
              <a:sym typeface="+mn-lt"/>
            </a:endParaRPr>
          </a:p>
        </p:txBody>
      </p:sp>
      <p:sp>
        <p:nvSpPr>
          <p:cNvPr id="30" name="矩形 2"/>
          <p:cNvSpPr>
            <a:spLocks noChangeArrowheads="1"/>
          </p:cNvSpPr>
          <p:nvPr/>
        </p:nvSpPr>
        <p:spPr bwMode="auto">
          <a:xfrm>
            <a:off x="4220366" y="3002750"/>
            <a:ext cx="4023447" cy="135015"/>
          </a:xfrm>
          <a:prstGeom prst="rect">
            <a:avLst/>
          </a:prstGeom>
          <a:solidFill>
            <a:srgbClr val="005A9E"/>
          </a:solidFill>
          <a:ln w="25400" algn="ctr">
            <a:noFill/>
            <a:miter lim="800000"/>
          </a:ln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17699985" lon="0" rev="0"/>
            </a:camera>
            <a:lightRig rig="threePt" dir="t"/>
          </a:scene3d>
          <a:sp3d z="63500" extrusionH="101600"/>
        </p:spPr>
        <p:txBody>
          <a:bodyPr lIns="68580" tIns="34290" rIns="68580" bIns="34290" anchor="ctr"/>
          <a:lstStyle/>
          <a:p>
            <a:pPr algn="ctr"/>
            <a:endParaRPr lang="zh-CN" altLang="en-US">
              <a:solidFill>
                <a:srgbClr val="005A9E"/>
              </a:solidFill>
              <a:cs typeface="+mn-ea"/>
              <a:sym typeface="+mn-lt"/>
            </a:endParaRPr>
          </a:p>
        </p:txBody>
      </p:sp>
      <p:sp>
        <p:nvSpPr>
          <p:cNvPr id="31" name="矩形 2"/>
          <p:cNvSpPr>
            <a:spLocks noChangeArrowheads="1"/>
          </p:cNvSpPr>
          <p:nvPr/>
        </p:nvSpPr>
        <p:spPr bwMode="auto">
          <a:xfrm>
            <a:off x="4220366" y="3718853"/>
            <a:ext cx="4023447" cy="135015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algn="ctr">
            <a:noFill/>
            <a:miter lim="800000"/>
          </a:ln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17699985" lon="0" rev="0"/>
            </a:camera>
            <a:lightRig rig="threePt" dir="t"/>
          </a:scene3d>
          <a:sp3d z="63500" extrusionH="101600"/>
        </p:spPr>
        <p:txBody>
          <a:bodyPr lIns="68580" tIns="34290" rIns="68580" bIns="34290" anchor="ctr"/>
          <a:lstStyle/>
          <a:p>
            <a:pPr algn="ctr"/>
            <a:endParaRPr lang="zh-CN" altLang="en-US">
              <a:solidFill>
                <a:srgbClr val="005A9E"/>
              </a:solidFill>
              <a:cs typeface="+mn-ea"/>
              <a:sym typeface="+mn-lt"/>
            </a:endParaRPr>
          </a:p>
        </p:txBody>
      </p:sp>
      <p:sp>
        <p:nvSpPr>
          <p:cNvPr id="32" name="矩形 2"/>
          <p:cNvSpPr>
            <a:spLocks noChangeArrowheads="1"/>
          </p:cNvSpPr>
          <p:nvPr/>
        </p:nvSpPr>
        <p:spPr bwMode="auto">
          <a:xfrm>
            <a:off x="4220366" y="4702772"/>
            <a:ext cx="4023000" cy="135015"/>
          </a:xfrm>
          <a:prstGeom prst="rect">
            <a:avLst/>
          </a:prstGeom>
          <a:solidFill>
            <a:srgbClr val="005A9E"/>
          </a:solidFill>
          <a:ln w="25400" algn="ctr">
            <a:noFill/>
            <a:miter lim="800000"/>
          </a:ln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17699985" lon="0" rev="0"/>
            </a:camera>
            <a:lightRig rig="threePt" dir="t"/>
          </a:scene3d>
          <a:sp3d z="63500" extrusionH="101600"/>
        </p:spPr>
        <p:txBody>
          <a:bodyPr lIns="68580" tIns="34290" rIns="68580" bIns="34290" anchor="ctr"/>
          <a:lstStyle/>
          <a:p>
            <a:pPr algn="ctr"/>
            <a:endParaRPr lang="zh-CN" altLang="en-US">
              <a:solidFill>
                <a:srgbClr val="005A9E"/>
              </a:solidFill>
              <a:cs typeface="+mn-ea"/>
              <a:sym typeface="+mn-lt"/>
            </a:endParaRPr>
          </a:p>
        </p:txBody>
      </p:sp>
      <p:pic>
        <p:nvPicPr>
          <p:cNvPr id="33" name="椭圆 44"/>
          <p:cNvPicPr>
            <a:picLocks noChangeArrowheads="1"/>
          </p:cNvPicPr>
          <p:nvPr/>
        </p:nvPicPr>
        <p:blipFill>
          <a:blip r:embed="rId3">
            <a:lum brigh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29" y="1625687"/>
            <a:ext cx="2435814" cy="2435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椭圆 33"/>
          <p:cNvSpPr/>
          <p:nvPr/>
        </p:nvSpPr>
        <p:spPr>
          <a:xfrm>
            <a:off x="545664" y="1482106"/>
            <a:ext cx="2494523" cy="2494523"/>
          </a:xfrm>
          <a:prstGeom prst="ellipse">
            <a:avLst/>
          </a:prstGeom>
          <a:noFill/>
          <a:ln>
            <a:solidFill>
              <a:srgbClr val="005A9E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35" name="图片 10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76673" y="1810038"/>
            <a:ext cx="1824814" cy="183865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8161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35000">
        <p14:prism/>
      </p:transition>
    </mc:Choice>
    <mc:Fallback xmlns="">
      <p:transition spd="slow" advTm="3500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500"/>
                            </p:stCondLst>
                            <p:childTnLst>
                              <p:par>
                                <p:cTn id="6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7" grpId="0"/>
      <p:bldP spid="28" grpId="0" animBg="1"/>
      <p:bldP spid="29" grpId="0" animBg="1"/>
      <p:bldP spid="30" grpId="0" animBg="1"/>
      <p:bldP spid="31" grpId="0" animBg="1"/>
      <p:bldP spid="32" grpId="0" animBg="1"/>
      <p:bldP spid="34" grpId="0" animBg="1"/>
      <p:bldP spid="34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2918943" y="457535"/>
            <a:ext cx="6225059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742944" y="191230"/>
            <a:ext cx="2532911" cy="519711"/>
          </a:xfrm>
          <a:prstGeom prst="roundRect">
            <a:avLst/>
          </a:prstGeom>
          <a:gradFill flip="none" rotWithShape="1">
            <a:gsLst>
              <a:gs pos="0">
                <a:srgbClr val="F0F0F0"/>
              </a:gs>
              <a:gs pos="100000">
                <a:srgbClr val="F1F1F1"/>
              </a:gs>
            </a:gsLst>
            <a:lin ang="2700000" scaled="1"/>
            <a:tileRect/>
          </a:gradFill>
          <a:ln w="38100" cap="flat" cmpd="sng" algn="ctr">
            <a:gradFill flip="none" rotWithShape="1">
              <a:gsLst>
                <a:gs pos="100000">
                  <a:srgbClr val="FFFFFF"/>
                </a:gs>
                <a:gs pos="0">
                  <a:srgbClr val="CECED0"/>
                </a:gs>
              </a:gsLst>
              <a:lin ang="18900000" scaled="0"/>
              <a:tileRect/>
            </a:gradFill>
            <a:prstDash val="solid"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txBody>
          <a:bodyPr lIns="71316" tIns="35658" rIns="71316" bIns="3565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27196" y="226702"/>
            <a:ext cx="21499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924"/>
            <a:r>
              <a:rPr lang="en-US" altLang="zh-CN" sz="2400" b="1" kern="0" dirty="0" err="1">
                <a:solidFill>
                  <a:srgbClr val="005A9E"/>
                </a:solidFill>
                <a:cs typeface="+mn-ea"/>
                <a:sym typeface="+mn-lt"/>
              </a:rPr>
              <a:t>Git</a:t>
            </a:r>
            <a:r>
              <a:rPr lang="zh-CN" altLang="en-US" sz="2400" b="1" kern="0" dirty="0">
                <a:solidFill>
                  <a:srgbClr val="005A9E"/>
                </a:solidFill>
                <a:cs typeface="+mn-ea"/>
                <a:sym typeface="+mn-lt"/>
              </a:rPr>
              <a:t>的常用命令</a:t>
            </a:r>
          </a:p>
        </p:txBody>
      </p:sp>
      <p:grpSp>
        <p:nvGrpSpPr>
          <p:cNvPr id="5" name="Group 17"/>
          <p:cNvGrpSpPr>
            <a:grpSpLocks noChangeAspect="1"/>
          </p:cNvGrpSpPr>
          <p:nvPr/>
        </p:nvGrpSpPr>
        <p:grpSpPr bwMode="auto">
          <a:xfrm>
            <a:off x="179512" y="212152"/>
            <a:ext cx="457188" cy="490764"/>
            <a:chOff x="231" y="1205"/>
            <a:chExt cx="640" cy="687"/>
          </a:xfrm>
          <a:solidFill>
            <a:srgbClr val="005A9E"/>
          </a:solidFill>
          <a:effectLst/>
        </p:grpSpPr>
        <p:sp>
          <p:nvSpPr>
            <p:cNvPr id="6" name="Freeform 18"/>
            <p:cNvSpPr>
              <a:spLocks/>
            </p:cNvSpPr>
            <p:nvPr/>
          </p:nvSpPr>
          <p:spPr bwMode="auto">
            <a:xfrm>
              <a:off x="231" y="1205"/>
              <a:ext cx="499" cy="687"/>
            </a:xfrm>
            <a:custGeom>
              <a:avLst/>
              <a:gdLst>
                <a:gd name="T0" fmla="*/ 442 w 499"/>
                <a:gd name="T1" fmla="*/ 629 h 687"/>
                <a:gd name="T2" fmla="*/ 57 w 499"/>
                <a:gd name="T3" fmla="*/ 629 h 687"/>
                <a:gd name="T4" fmla="*/ 57 w 499"/>
                <a:gd name="T5" fmla="*/ 200 h 687"/>
                <a:gd name="T6" fmla="*/ 200 w 499"/>
                <a:gd name="T7" fmla="*/ 200 h 687"/>
                <a:gd name="T8" fmla="*/ 200 w 499"/>
                <a:gd name="T9" fmla="*/ 57 h 687"/>
                <a:gd name="T10" fmla="*/ 442 w 499"/>
                <a:gd name="T11" fmla="*/ 57 h 687"/>
                <a:gd name="T12" fmla="*/ 442 w 499"/>
                <a:gd name="T13" fmla="*/ 116 h 687"/>
                <a:gd name="T14" fmla="*/ 494 w 499"/>
                <a:gd name="T15" fmla="*/ 64 h 687"/>
                <a:gd name="T16" fmla="*/ 499 w 499"/>
                <a:gd name="T17" fmla="*/ 59 h 687"/>
                <a:gd name="T18" fmla="*/ 499 w 499"/>
                <a:gd name="T19" fmla="*/ 0 h 687"/>
                <a:gd name="T20" fmla="*/ 143 w 499"/>
                <a:gd name="T21" fmla="*/ 0 h 687"/>
                <a:gd name="T22" fmla="*/ 143 w 499"/>
                <a:gd name="T23" fmla="*/ 0 h 687"/>
                <a:gd name="T24" fmla="*/ 0 w 499"/>
                <a:gd name="T25" fmla="*/ 143 h 687"/>
                <a:gd name="T26" fmla="*/ 0 w 499"/>
                <a:gd name="T27" fmla="*/ 687 h 687"/>
                <a:gd name="T28" fmla="*/ 499 w 499"/>
                <a:gd name="T29" fmla="*/ 687 h 687"/>
                <a:gd name="T30" fmla="*/ 499 w 499"/>
                <a:gd name="T31" fmla="*/ 429 h 687"/>
                <a:gd name="T32" fmla="*/ 442 w 499"/>
                <a:gd name="T33" fmla="*/ 486 h 687"/>
                <a:gd name="T34" fmla="*/ 442 w 499"/>
                <a:gd name="T35" fmla="*/ 629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9" h="687">
                  <a:moveTo>
                    <a:pt x="442" y="629"/>
                  </a:moveTo>
                  <a:lnTo>
                    <a:pt x="57" y="629"/>
                  </a:lnTo>
                  <a:lnTo>
                    <a:pt x="57" y="200"/>
                  </a:lnTo>
                  <a:lnTo>
                    <a:pt x="200" y="200"/>
                  </a:lnTo>
                  <a:lnTo>
                    <a:pt x="200" y="57"/>
                  </a:lnTo>
                  <a:lnTo>
                    <a:pt x="442" y="57"/>
                  </a:lnTo>
                  <a:lnTo>
                    <a:pt x="442" y="116"/>
                  </a:lnTo>
                  <a:lnTo>
                    <a:pt x="494" y="64"/>
                  </a:lnTo>
                  <a:lnTo>
                    <a:pt x="499" y="59"/>
                  </a:lnTo>
                  <a:lnTo>
                    <a:pt x="499" y="0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0" y="143"/>
                  </a:lnTo>
                  <a:lnTo>
                    <a:pt x="0" y="687"/>
                  </a:lnTo>
                  <a:lnTo>
                    <a:pt x="499" y="687"/>
                  </a:lnTo>
                  <a:lnTo>
                    <a:pt x="499" y="429"/>
                  </a:lnTo>
                  <a:lnTo>
                    <a:pt x="442" y="486"/>
                  </a:lnTo>
                  <a:lnTo>
                    <a:pt x="442" y="6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7" name="Freeform 19"/>
            <p:cNvSpPr>
              <a:spLocks noEditPoints="1"/>
            </p:cNvSpPr>
            <p:nvPr/>
          </p:nvSpPr>
          <p:spPr bwMode="auto">
            <a:xfrm>
              <a:off x="436" y="1310"/>
              <a:ext cx="435" cy="431"/>
            </a:xfrm>
            <a:custGeom>
              <a:avLst/>
              <a:gdLst>
                <a:gd name="T0" fmla="*/ 50 w 435"/>
                <a:gd name="T1" fmla="*/ 279 h 431"/>
                <a:gd name="T2" fmla="*/ 50 w 435"/>
                <a:gd name="T3" fmla="*/ 279 h 431"/>
                <a:gd name="T4" fmla="*/ 50 w 435"/>
                <a:gd name="T5" fmla="*/ 279 h 431"/>
                <a:gd name="T6" fmla="*/ 50 w 435"/>
                <a:gd name="T7" fmla="*/ 279 h 431"/>
                <a:gd name="T8" fmla="*/ 0 w 435"/>
                <a:gd name="T9" fmla="*/ 431 h 431"/>
                <a:gd name="T10" fmla="*/ 155 w 435"/>
                <a:gd name="T11" fmla="*/ 381 h 431"/>
                <a:gd name="T12" fmla="*/ 155 w 435"/>
                <a:gd name="T13" fmla="*/ 381 h 431"/>
                <a:gd name="T14" fmla="*/ 155 w 435"/>
                <a:gd name="T15" fmla="*/ 381 h 431"/>
                <a:gd name="T16" fmla="*/ 155 w 435"/>
                <a:gd name="T17" fmla="*/ 381 h 431"/>
                <a:gd name="T18" fmla="*/ 435 w 435"/>
                <a:gd name="T19" fmla="*/ 102 h 431"/>
                <a:gd name="T20" fmla="*/ 330 w 435"/>
                <a:gd name="T21" fmla="*/ 0 h 431"/>
                <a:gd name="T22" fmla="*/ 50 w 435"/>
                <a:gd name="T23" fmla="*/ 279 h 431"/>
                <a:gd name="T24" fmla="*/ 50 w 435"/>
                <a:gd name="T25" fmla="*/ 279 h 431"/>
                <a:gd name="T26" fmla="*/ 141 w 435"/>
                <a:gd name="T27" fmla="*/ 360 h 431"/>
                <a:gd name="T28" fmla="*/ 38 w 435"/>
                <a:gd name="T29" fmla="*/ 396 h 431"/>
                <a:gd name="T30" fmla="*/ 72 w 435"/>
                <a:gd name="T31" fmla="*/ 291 h 431"/>
                <a:gd name="T32" fmla="*/ 141 w 435"/>
                <a:gd name="T33" fmla="*/ 36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5" h="431">
                  <a:moveTo>
                    <a:pt x="50" y="279"/>
                  </a:moveTo>
                  <a:lnTo>
                    <a:pt x="50" y="279"/>
                  </a:lnTo>
                  <a:lnTo>
                    <a:pt x="50" y="279"/>
                  </a:lnTo>
                  <a:lnTo>
                    <a:pt x="50" y="279"/>
                  </a:lnTo>
                  <a:lnTo>
                    <a:pt x="0" y="43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435" y="102"/>
                  </a:lnTo>
                  <a:lnTo>
                    <a:pt x="330" y="0"/>
                  </a:lnTo>
                  <a:lnTo>
                    <a:pt x="50" y="279"/>
                  </a:lnTo>
                  <a:lnTo>
                    <a:pt x="50" y="279"/>
                  </a:lnTo>
                  <a:close/>
                  <a:moveTo>
                    <a:pt x="141" y="360"/>
                  </a:moveTo>
                  <a:lnTo>
                    <a:pt x="38" y="396"/>
                  </a:lnTo>
                  <a:lnTo>
                    <a:pt x="72" y="291"/>
                  </a:lnTo>
                  <a:lnTo>
                    <a:pt x="141" y="3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六边形 12"/>
          <p:cNvGrpSpPr/>
          <p:nvPr/>
        </p:nvGrpSpPr>
        <p:grpSpPr bwMode="auto">
          <a:xfrm>
            <a:off x="3295045" y="3873586"/>
            <a:ext cx="857250" cy="771525"/>
            <a:chOff x="479" y="2305"/>
            <a:chExt cx="983" cy="864"/>
          </a:xfrm>
        </p:grpSpPr>
        <p:pic>
          <p:nvPicPr>
            <p:cNvPr id="12" name="六边形 12"/>
            <p:cNvPicPr>
              <a:picLocks noChangeArrowheads="1"/>
            </p:cNvPicPr>
            <p:nvPr/>
          </p:nvPicPr>
          <p:blipFill>
            <a:blip r:embed="rId2" cstate="print">
              <a:lum contras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" y="2305"/>
              <a:ext cx="983" cy="8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638" y="2409"/>
              <a:ext cx="628" cy="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300" b="1" dirty="0" smtClean="0">
                  <a:solidFill>
                    <a:srgbClr val="005A9E"/>
                  </a:solidFill>
                  <a:latin typeface="+mn-lt"/>
                  <a:ea typeface="+mn-ea"/>
                  <a:cs typeface="+mn-ea"/>
                  <a:sym typeface="+mn-lt"/>
                </a:rPr>
                <a:t>12</a:t>
              </a:r>
              <a:endParaRPr lang="en-US" altLang="zh-CN" sz="2300" b="1" dirty="0">
                <a:solidFill>
                  <a:srgbClr val="005A9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4" name="六边形 12"/>
          <p:cNvGrpSpPr/>
          <p:nvPr/>
        </p:nvGrpSpPr>
        <p:grpSpPr bwMode="auto">
          <a:xfrm>
            <a:off x="3304176" y="3055626"/>
            <a:ext cx="857250" cy="771525"/>
            <a:chOff x="499" y="2104"/>
            <a:chExt cx="983" cy="864"/>
          </a:xfrm>
        </p:grpSpPr>
        <p:pic>
          <p:nvPicPr>
            <p:cNvPr id="15" name="六边形 12"/>
            <p:cNvPicPr>
              <a:picLocks noChangeArrowheads="1"/>
            </p:cNvPicPr>
            <p:nvPr/>
          </p:nvPicPr>
          <p:blipFill>
            <a:blip r:embed="rId2" cstate="print">
              <a:lum contras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" y="2104"/>
              <a:ext cx="983" cy="8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657" y="2241"/>
              <a:ext cx="575" cy="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300" b="1" dirty="0" smtClean="0">
                  <a:solidFill>
                    <a:srgbClr val="005A9E"/>
                  </a:solidFill>
                  <a:latin typeface="+mn-lt"/>
                  <a:ea typeface="+mn-ea"/>
                  <a:cs typeface="+mn-ea"/>
                  <a:sym typeface="+mn-lt"/>
                </a:rPr>
                <a:t>11</a:t>
              </a:r>
              <a:endParaRPr lang="en-US" altLang="zh-CN" sz="2300" b="1" dirty="0">
                <a:solidFill>
                  <a:srgbClr val="005A9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7" name="六边形 12"/>
          <p:cNvGrpSpPr/>
          <p:nvPr/>
        </p:nvGrpSpPr>
        <p:grpSpPr bwMode="auto">
          <a:xfrm>
            <a:off x="3336113" y="1809769"/>
            <a:ext cx="857250" cy="771525"/>
            <a:chOff x="499" y="2104"/>
            <a:chExt cx="983" cy="864"/>
          </a:xfrm>
        </p:grpSpPr>
        <p:pic>
          <p:nvPicPr>
            <p:cNvPr id="18" name="六边形 12"/>
            <p:cNvPicPr>
              <a:picLocks noChangeArrowheads="1"/>
            </p:cNvPicPr>
            <p:nvPr/>
          </p:nvPicPr>
          <p:blipFill>
            <a:blip r:embed="rId2" cstate="print">
              <a:lum contras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" y="2104"/>
              <a:ext cx="983" cy="8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604" y="2241"/>
              <a:ext cx="681" cy="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300" b="1" dirty="0" smtClean="0">
                  <a:solidFill>
                    <a:srgbClr val="005A9E"/>
                  </a:solidFill>
                  <a:latin typeface="+mn-lt"/>
                  <a:ea typeface="+mn-ea"/>
                  <a:cs typeface="+mn-ea"/>
                  <a:sym typeface="+mn-lt"/>
                </a:rPr>
                <a:t>10</a:t>
              </a:r>
              <a:endParaRPr lang="en-US" altLang="zh-CN" sz="2300" b="1" dirty="0">
                <a:solidFill>
                  <a:srgbClr val="005A9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0" name="六边形 12"/>
          <p:cNvGrpSpPr/>
          <p:nvPr/>
        </p:nvGrpSpPr>
        <p:grpSpPr bwMode="auto">
          <a:xfrm>
            <a:off x="3336113" y="1114444"/>
            <a:ext cx="857250" cy="771525"/>
            <a:chOff x="499" y="2104"/>
            <a:chExt cx="983" cy="864"/>
          </a:xfrm>
        </p:grpSpPr>
        <p:pic>
          <p:nvPicPr>
            <p:cNvPr id="21" name="六边形 12"/>
            <p:cNvPicPr>
              <a:picLocks noChangeArrowheads="1"/>
            </p:cNvPicPr>
            <p:nvPr/>
          </p:nvPicPr>
          <p:blipFill>
            <a:blip r:embed="rId2" cstate="print">
              <a:lum contras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" y="2104"/>
              <a:ext cx="983" cy="8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657" y="2241"/>
              <a:ext cx="575" cy="49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600" b="1" dirty="0">
                  <a:solidFill>
                    <a:srgbClr val="005A9E"/>
                  </a:solidFill>
                  <a:latin typeface="+mn-lt"/>
                  <a:ea typeface="+mn-ea"/>
                  <a:cs typeface="+mn-ea"/>
                  <a:sym typeface="+mn-lt"/>
                </a:rPr>
                <a:t>9</a:t>
              </a:r>
            </a:p>
          </p:txBody>
        </p:sp>
      </p:grpSp>
      <p:sp>
        <p:nvSpPr>
          <p:cNvPr id="24" name="TextBox 7"/>
          <p:cNvSpPr>
            <a:spLocks noChangeArrowheads="1"/>
          </p:cNvSpPr>
          <p:nvPr/>
        </p:nvSpPr>
        <p:spPr bwMode="auto">
          <a:xfrm>
            <a:off x="4220366" y="1113588"/>
            <a:ext cx="4023000" cy="423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8580" tIns="34290" rIns="68580" bIns="34290">
            <a:spAutoFit/>
          </a:bodyPr>
          <a:lstStyle/>
          <a:p>
            <a:pPr eaLnBrk="0" hangingPunct="0">
              <a:buFont typeface="Arial" charset="0"/>
              <a:buNone/>
            </a:pPr>
            <a:r>
              <a:rPr lang="en-US" altLang="zh-CN" sz="2300" b="1" dirty="0" err="1">
                <a:solidFill>
                  <a:srgbClr val="005A9E"/>
                </a:solidFill>
                <a:cs typeface="+mn-ea"/>
                <a:sym typeface="+mn-lt"/>
              </a:rPr>
              <a:t>g</a:t>
            </a:r>
            <a:r>
              <a:rPr lang="en-US" altLang="zh-CN" sz="2300" b="1" dirty="0" err="1" smtClean="0">
                <a:solidFill>
                  <a:srgbClr val="005A9E"/>
                </a:solidFill>
                <a:cs typeface="+mn-ea"/>
                <a:sym typeface="+mn-lt"/>
              </a:rPr>
              <a:t>it</a:t>
            </a:r>
            <a:r>
              <a:rPr lang="en-US" altLang="zh-CN" sz="2300" b="1" dirty="0" smtClean="0">
                <a:solidFill>
                  <a:srgbClr val="005A9E"/>
                </a:solidFill>
                <a:cs typeface="+mn-ea"/>
                <a:sym typeface="+mn-lt"/>
              </a:rPr>
              <a:t> clone </a:t>
            </a:r>
            <a:r>
              <a:rPr lang="en-US" altLang="zh-CN" sz="2300" b="1" dirty="0" err="1" smtClean="0">
                <a:solidFill>
                  <a:srgbClr val="005A9E"/>
                </a:solidFill>
                <a:cs typeface="+mn-ea"/>
                <a:sym typeface="+mn-lt"/>
              </a:rPr>
              <a:t>url</a:t>
            </a:r>
            <a:r>
              <a:rPr lang="en-US" altLang="zh-CN" sz="2300" b="1" dirty="0" smtClean="0">
                <a:solidFill>
                  <a:srgbClr val="005A9E"/>
                </a:solidFill>
                <a:cs typeface="+mn-ea"/>
                <a:sym typeface="+mn-lt"/>
              </a:rPr>
              <a:t> [file]: </a:t>
            </a:r>
            <a:r>
              <a:rPr lang="zh-CN" altLang="en-US" sz="2300" b="1" dirty="0" smtClean="0">
                <a:solidFill>
                  <a:srgbClr val="005A9E"/>
                </a:solidFill>
                <a:cs typeface="+mn-ea"/>
                <a:sym typeface="+mn-lt"/>
              </a:rPr>
              <a:t>克隆</a:t>
            </a:r>
            <a:endParaRPr lang="zh-CN" altLang="en-US" sz="2300" b="1" dirty="0">
              <a:solidFill>
                <a:srgbClr val="005A9E"/>
              </a:solidFill>
              <a:cs typeface="+mn-ea"/>
              <a:sym typeface="+mn-lt"/>
            </a:endParaRPr>
          </a:p>
        </p:txBody>
      </p:sp>
      <p:sp>
        <p:nvSpPr>
          <p:cNvPr id="25" name="TextBox 7"/>
          <p:cNvSpPr>
            <a:spLocks noChangeArrowheads="1"/>
          </p:cNvSpPr>
          <p:nvPr/>
        </p:nvSpPr>
        <p:spPr bwMode="auto">
          <a:xfrm>
            <a:off x="4193362" y="1760354"/>
            <a:ext cx="4050003" cy="1485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8580" tIns="34290" rIns="68580" bIns="34290">
            <a:spAutoFit/>
          </a:bodyPr>
          <a:lstStyle/>
          <a:p>
            <a:pPr eaLnBrk="0" hangingPunct="0">
              <a:buFont typeface="Arial" charset="0"/>
              <a:buNone/>
            </a:pPr>
            <a:r>
              <a:rPr lang="en-US" altLang="zh-CN" sz="2300" b="1" dirty="0" err="1" smtClean="0">
                <a:solidFill>
                  <a:srgbClr val="005A9E"/>
                </a:solidFill>
                <a:cs typeface="+mn-ea"/>
                <a:sym typeface="+mn-lt"/>
              </a:rPr>
              <a:t>git</a:t>
            </a:r>
            <a:r>
              <a:rPr lang="en-US" altLang="zh-CN" sz="2300" b="1" dirty="0" smtClean="0">
                <a:solidFill>
                  <a:srgbClr val="005A9E"/>
                </a:solidFill>
                <a:cs typeface="+mn-ea"/>
                <a:sym typeface="+mn-lt"/>
              </a:rPr>
              <a:t> reset –hard HEAD^: </a:t>
            </a:r>
            <a:r>
              <a:rPr lang="zh-CN" altLang="en-US" sz="2300" b="1" dirty="0" smtClean="0">
                <a:solidFill>
                  <a:srgbClr val="005A9E"/>
                </a:solidFill>
                <a:cs typeface="+mn-ea"/>
                <a:sym typeface="+mn-lt"/>
              </a:rPr>
              <a:t>回退</a:t>
            </a:r>
            <a:endParaRPr lang="en-US" altLang="zh-CN" sz="2300" b="1" dirty="0" smtClean="0">
              <a:solidFill>
                <a:srgbClr val="005A9E"/>
              </a:solidFill>
              <a:cs typeface="+mn-ea"/>
              <a:sym typeface="+mn-lt"/>
            </a:endParaRPr>
          </a:p>
          <a:p>
            <a:pPr eaLnBrk="0" hangingPunct="0"/>
            <a:r>
              <a:rPr lang="en-US" altLang="zh-CN" sz="2300" b="1" dirty="0" err="1" smtClean="0">
                <a:solidFill>
                  <a:srgbClr val="005A9E"/>
                </a:solidFill>
                <a:cs typeface="+mn-ea"/>
                <a:sym typeface="+mn-lt"/>
              </a:rPr>
              <a:t>git</a:t>
            </a:r>
            <a:r>
              <a:rPr lang="en-US" altLang="zh-CN" sz="2300" b="1" dirty="0" smtClean="0">
                <a:solidFill>
                  <a:srgbClr val="005A9E"/>
                </a:solidFill>
                <a:cs typeface="+mn-ea"/>
                <a:sym typeface="+mn-lt"/>
              </a:rPr>
              <a:t> </a:t>
            </a:r>
            <a:r>
              <a:rPr lang="en-US" altLang="zh-CN" sz="2300" b="1" dirty="0">
                <a:solidFill>
                  <a:srgbClr val="005A9E"/>
                </a:solidFill>
                <a:cs typeface="+mn-ea"/>
                <a:sym typeface="+mn-lt"/>
              </a:rPr>
              <a:t>reset –hard </a:t>
            </a:r>
            <a:r>
              <a:rPr lang="zh-CN" altLang="en-US" sz="2300" b="1" dirty="0">
                <a:solidFill>
                  <a:srgbClr val="005A9E"/>
                </a:solidFill>
                <a:cs typeface="+mn-ea"/>
                <a:sym typeface="+mn-lt"/>
              </a:rPr>
              <a:t>版本号</a:t>
            </a:r>
            <a:r>
              <a:rPr lang="en-US" altLang="zh-CN" sz="2300" b="1" dirty="0" smtClean="0">
                <a:solidFill>
                  <a:srgbClr val="005A9E"/>
                </a:solidFill>
                <a:cs typeface="+mn-ea"/>
                <a:sym typeface="+mn-lt"/>
              </a:rPr>
              <a:t>: </a:t>
            </a:r>
            <a:r>
              <a:rPr lang="zh-CN" altLang="en-US" sz="2300" b="1" dirty="0" smtClean="0">
                <a:solidFill>
                  <a:srgbClr val="005A9E"/>
                </a:solidFill>
                <a:cs typeface="+mn-ea"/>
                <a:sym typeface="+mn-lt"/>
              </a:rPr>
              <a:t>回退某个版本</a:t>
            </a:r>
            <a:r>
              <a:rPr lang="en-US" altLang="zh-CN" sz="2300" b="1" dirty="0" smtClean="0">
                <a:solidFill>
                  <a:srgbClr val="005A9E"/>
                </a:solidFill>
                <a:cs typeface="+mn-ea"/>
                <a:sym typeface="+mn-lt"/>
              </a:rPr>
              <a:t>(6</a:t>
            </a:r>
            <a:r>
              <a:rPr lang="zh-CN" altLang="en-US" sz="2300" b="1" dirty="0" smtClean="0">
                <a:solidFill>
                  <a:srgbClr val="005A9E"/>
                </a:solidFill>
                <a:cs typeface="+mn-ea"/>
                <a:sym typeface="+mn-lt"/>
              </a:rPr>
              <a:t>位</a:t>
            </a:r>
            <a:r>
              <a:rPr lang="en-US" altLang="zh-CN" sz="2300" b="1" dirty="0" smtClean="0">
                <a:solidFill>
                  <a:srgbClr val="005A9E"/>
                </a:solidFill>
                <a:cs typeface="+mn-ea"/>
                <a:sym typeface="+mn-lt"/>
              </a:rPr>
              <a:t>)</a:t>
            </a:r>
            <a:endParaRPr lang="en-US" altLang="zh-CN" sz="2300" b="1" dirty="0">
              <a:solidFill>
                <a:srgbClr val="005A9E"/>
              </a:solidFill>
              <a:cs typeface="+mn-ea"/>
              <a:sym typeface="+mn-lt"/>
            </a:endParaRPr>
          </a:p>
          <a:p>
            <a:pPr eaLnBrk="0" hangingPunct="0">
              <a:buFont typeface="Arial" charset="0"/>
              <a:buNone/>
            </a:pPr>
            <a:endParaRPr lang="zh-CN" altLang="en-US" sz="2300" b="1" dirty="0">
              <a:solidFill>
                <a:srgbClr val="005A9E"/>
              </a:solidFill>
              <a:cs typeface="+mn-ea"/>
              <a:sym typeface="+mn-lt"/>
            </a:endParaRPr>
          </a:p>
        </p:txBody>
      </p:sp>
      <p:sp>
        <p:nvSpPr>
          <p:cNvPr id="26" name="TextBox 7"/>
          <p:cNvSpPr>
            <a:spLocks noChangeArrowheads="1"/>
          </p:cNvSpPr>
          <p:nvPr/>
        </p:nvSpPr>
        <p:spPr bwMode="auto">
          <a:xfrm>
            <a:off x="4172486" y="3088576"/>
            <a:ext cx="4070879" cy="423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8580" tIns="34290" rIns="68580" bIns="34290">
            <a:spAutoFit/>
          </a:bodyPr>
          <a:lstStyle/>
          <a:p>
            <a:pPr eaLnBrk="0" hangingPunct="0">
              <a:buFont typeface="Arial" charset="0"/>
              <a:buNone/>
            </a:pPr>
            <a:r>
              <a:rPr lang="en-US" altLang="zh-CN" sz="2300" b="1" dirty="0" err="1">
                <a:solidFill>
                  <a:srgbClr val="005A9E"/>
                </a:solidFill>
                <a:cs typeface="+mn-ea"/>
                <a:sym typeface="+mn-lt"/>
              </a:rPr>
              <a:t>g</a:t>
            </a:r>
            <a:r>
              <a:rPr lang="en-US" altLang="zh-CN" sz="2300" b="1" dirty="0" err="1" smtClean="0">
                <a:solidFill>
                  <a:srgbClr val="005A9E"/>
                </a:solidFill>
                <a:cs typeface="+mn-ea"/>
                <a:sym typeface="+mn-lt"/>
              </a:rPr>
              <a:t>it</a:t>
            </a:r>
            <a:r>
              <a:rPr lang="en-US" altLang="zh-CN" sz="2300" b="1" dirty="0" smtClean="0">
                <a:solidFill>
                  <a:srgbClr val="005A9E"/>
                </a:solidFill>
                <a:cs typeface="+mn-ea"/>
                <a:sym typeface="+mn-lt"/>
              </a:rPr>
              <a:t> </a:t>
            </a:r>
            <a:r>
              <a:rPr lang="en-US" altLang="zh-CN" sz="2300" b="1" dirty="0" err="1" smtClean="0">
                <a:solidFill>
                  <a:srgbClr val="005A9E"/>
                </a:solidFill>
                <a:cs typeface="+mn-ea"/>
                <a:sym typeface="+mn-lt"/>
              </a:rPr>
              <a:t>reflog</a:t>
            </a:r>
            <a:r>
              <a:rPr lang="en-US" altLang="zh-CN" sz="2300" b="1" dirty="0" smtClean="0">
                <a:solidFill>
                  <a:srgbClr val="005A9E"/>
                </a:solidFill>
                <a:cs typeface="+mn-ea"/>
                <a:sym typeface="+mn-lt"/>
              </a:rPr>
              <a:t>: </a:t>
            </a:r>
            <a:r>
              <a:rPr lang="zh-CN" altLang="en-US" sz="2300" b="1" dirty="0" smtClean="0">
                <a:solidFill>
                  <a:srgbClr val="005A9E"/>
                </a:solidFill>
                <a:cs typeface="+mn-ea"/>
                <a:sym typeface="+mn-lt"/>
              </a:rPr>
              <a:t>查看指令使用记录</a:t>
            </a:r>
            <a:endParaRPr lang="zh-CN" altLang="en-US" sz="2300" b="1" dirty="0">
              <a:solidFill>
                <a:srgbClr val="005A9E"/>
              </a:solidFill>
              <a:cs typeface="+mn-ea"/>
              <a:sym typeface="+mn-lt"/>
            </a:endParaRPr>
          </a:p>
        </p:txBody>
      </p:sp>
      <p:sp>
        <p:nvSpPr>
          <p:cNvPr id="27" name="TextBox 7"/>
          <p:cNvSpPr>
            <a:spLocks noChangeArrowheads="1"/>
          </p:cNvSpPr>
          <p:nvPr/>
        </p:nvSpPr>
        <p:spPr bwMode="auto">
          <a:xfrm>
            <a:off x="4172486" y="3836155"/>
            <a:ext cx="4023447" cy="423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8580" tIns="34290" rIns="68580" bIns="34290">
            <a:spAutoFit/>
          </a:bodyPr>
          <a:lstStyle/>
          <a:p>
            <a:pPr eaLnBrk="0" hangingPunct="0">
              <a:buFont typeface="Arial" charset="0"/>
              <a:buNone/>
            </a:pPr>
            <a:r>
              <a:rPr lang="en-US" altLang="zh-CN" sz="2300" b="1" dirty="0" err="1">
                <a:solidFill>
                  <a:srgbClr val="005A9E"/>
                </a:solidFill>
                <a:cs typeface="+mn-ea"/>
                <a:sym typeface="+mn-lt"/>
              </a:rPr>
              <a:t>g</a:t>
            </a:r>
            <a:r>
              <a:rPr lang="en-US" altLang="zh-CN" sz="2300" b="1" dirty="0" err="1" smtClean="0">
                <a:solidFill>
                  <a:srgbClr val="005A9E"/>
                </a:solidFill>
                <a:cs typeface="+mn-ea"/>
                <a:sym typeface="+mn-lt"/>
              </a:rPr>
              <a:t>it</a:t>
            </a:r>
            <a:r>
              <a:rPr lang="en-US" altLang="zh-CN" sz="2300" b="1" dirty="0" smtClean="0">
                <a:solidFill>
                  <a:srgbClr val="005A9E"/>
                </a:solidFill>
                <a:cs typeface="+mn-ea"/>
                <a:sym typeface="+mn-lt"/>
              </a:rPr>
              <a:t> </a:t>
            </a:r>
            <a:r>
              <a:rPr lang="en-US" altLang="zh-CN" sz="2300" b="1" dirty="0" err="1" smtClean="0">
                <a:solidFill>
                  <a:srgbClr val="005A9E"/>
                </a:solidFill>
                <a:cs typeface="+mn-ea"/>
                <a:sym typeface="+mn-lt"/>
              </a:rPr>
              <a:t>rm</a:t>
            </a:r>
            <a:r>
              <a:rPr lang="en-US" altLang="zh-CN" sz="2300" b="1" dirty="0" smtClean="0">
                <a:solidFill>
                  <a:srgbClr val="005A9E"/>
                </a:solidFill>
                <a:cs typeface="+mn-ea"/>
                <a:sym typeface="+mn-lt"/>
              </a:rPr>
              <a:t> [file]: </a:t>
            </a:r>
            <a:r>
              <a:rPr lang="zh-CN" altLang="en-US" sz="2300" b="1" dirty="0" smtClean="0">
                <a:solidFill>
                  <a:srgbClr val="005A9E"/>
                </a:solidFill>
                <a:cs typeface="+mn-ea"/>
                <a:sym typeface="+mn-lt"/>
              </a:rPr>
              <a:t>删除文件</a:t>
            </a:r>
            <a:endParaRPr lang="zh-CN" altLang="en-US" sz="2300" b="1" dirty="0">
              <a:solidFill>
                <a:srgbClr val="005A9E"/>
              </a:solidFill>
              <a:cs typeface="+mn-ea"/>
              <a:sym typeface="+mn-lt"/>
            </a:endParaRPr>
          </a:p>
        </p:txBody>
      </p:sp>
      <p:sp>
        <p:nvSpPr>
          <p:cNvPr id="28" name="矩形 2"/>
          <p:cNvSpPr>
            <a:spLocks noChangeArrowheads="1"/>
          </p:cNvSpPr>
          <p:nvPr/>
        </p:nvSpPr>
        <p:spPr bwMode="auto">
          <a:xfrm>
            <a:off x="4220366" y="1570542"/>
            <a:ext cx="4023447" cy="135015"/>
          </a:xfrm>
          <a:prstGeom prst="rect">
            <a:avLst/>
          </a:prstGeom>
          <a:solidFill>
            <a:srgbClr val="005A9E"/>
          </a:solidFill>
          <a:ln w="25400" algn="ctr">
            <a:noFill/>
            <a:miter lim="800000"/>
          </a:ln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17699985" lon="0" rev="0"/>
            </a:camera>
            <a:lightRig rig="threePt" dir="t"/>
          </a:scene3d>
          <a:sp3d z="63500" extrusionH="101600"/>
        </p:spPr>
        <p:txBody>
          <a:bodyPr lIns="68580" tIns="34290" rIns="68580" bIns="34290" anchor="ctr"/>
          <a:lstStyle/>
          <a:p>
            <a:pPr algn="ctr"/>
            <a:endParaRPr lang="zh-CN" altLang="en-US">
              <a:solidFill>
                <a:srgbClr val="005A9E"/>
              </a:solidFill>
              <a:cs typeface="+mn-ea"/>
              <a:sym typeface="+mn-lt"/>
            </a:endParaRPr>
          </a:p>
        </p:txBody>
      </p:sp>
      <p:sp>
        <p:nvSpPr>
          <p:cNvPr id="29" name="矩形 2"/>
          <p:cNvSpPr>
            <a:spLocks noChangeArrowheads="1"/>
          </p:cNvSpPr>
          <p:nvPr/>
        </p:nvSpPr>
        <p:spPr bwMode="auto">
          <a:xfrm>
            <a:off x="4190672" y="2915748"/>
            <a:ext cx="4023447" cy="135015"/>
          </a:xfrm>
          <a:prstGeom prst="rect">
            <a:avLst/>
          </a:prstGeom>
          <a:solidFill>
            <a:srgbClr val="B6B6B6"/>
          </a:solidFill>
          <a:ln w="25400" algn="ctr">
            <a:noFill/>
            <a:miter lim="800000"/>
          </a:ln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17699985" lon="0" rev="0"/>
            </a:camera>
            <a:lightRig rig="threePt" dir="t"/>
          </a:scene3d>
          <a:sp3d z="63500" extrusionH="101600"/>
        </p:spPr>
        <p:txBody>
          <a:bodyPr lIns="68580" tIns="34290" rIns="68580" bIns="34290" anchor="ctr"/>
          <a:lstStyle/>
          <a:p>
            <a:pPr algn="ctr"/>
            <a:endParaRPr lang="zh-CN" altLang="en-US">
              <a:solidFill>
                <a:srgbClr val="005A9E"/>
              </a:solidFill>
              <a:cs typeface="+mn-ea"/>
              <a:sym typeface="+mn-lt"/>
            </a:endParaRPr>
          </a:p>
        </p:txBody>
      </p:sp>
      <p:sp>
        <p:nvSpPr>
          <p:cNvPr id="30" name="矩形 2"/>
          <p:cNvSpPr>
            <a:spLocks noChangeArrowheads="1"/>
          </p:cNvSpPr>
          <p:nvPr/>
        </p:nvSpPr>
        <p:spPr bwMode="auto">
          <a:xfrm>
            <a:off x="4220366" y="3600015"/>
            <a:ext cx="4023447" cy="135015"/>
          </a:xfrm>
          <a:prstGeom prst="rect">
            <a:avLst/>
          </a:prstGeom>
          <a:solidFill>
            <a:srgbClr val="005A9E"/>
          </a:solidFill>
          <a:ln w="25400" algn="ctr">
            <a:noFill/>
            <a:miter lim="800000"/>
          </a:ln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17699985" lon="0" rev="0"/>
            </a:camera>
            <a:lightRig rig="threePt" dir="t"/>
          </a:scene3d>
          <a:sp3d z="63500" extrusionH="101600"/>
        </p:spPr>
        <p:txBody>
          <a:bodyPr lIns="68580" tIns="34290" rIns="68580" bIns="34290" anchor="ctr"/>
          <a:lstStyle/>
          <a:p>
            <a:pPr algn="ctr"/>
            <a:endParaRPr lang="zh-CN" altLang="en-US">
              <a:solidFill>
                <a:srgbClr val="005A9E"/>
              </a:solidFill>
              <a:cs typeface="+mn-ea"/>
              <a:sym typeface="+mn-lt"/>
            </a:endParaRPr>
          </a:p>
        </p:txBody>
      </p:sp>
      <p:sp>
        <p:nvSpPr>
          <p:cNvPr id="31" name="矩形 2"/>
          <p:cNvSpPr>
            <a:spLocks noChangeArrowheads="1"/>
          </p:cNvSpPr>
          <p:nvPr/>
        </p:nvSpPr>
        <p:spPr bwMode="auto">
          <a:xfrm>
            <a:off x="4172486" y="4359699"/>
            <a:ext cx="4023447" cy="135015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algn="ctr">
            <a:noFill/>
            <a:miter lim="800000"/>
          </a:ln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17699985" lon="0" rev="0"/>
            </a:camera>
            <a:lightRig rig="threePt" dir="t"/>
          </a:scene3d>
          <a:sp3d z="63500" extrusionH="101600"/>
        </p:spPr>
        <p:txBody>
          <a:bodyPr lIns="68580" tIns="34290" rIns="68580" bIns="34290" anchor="ctr"/>
          <a:lstStyle/>
          <a:p>
            <a:pPr algn="ctr"/>
            <a:endParaRPr lang="zh-CN" altLang="en-US">
              <a:solidFill>
                <a:srgbClr val="005A9E"/>
              </a:solidFill>
              <a:cs typeface="+mn-ea"/>
              <a:sym typeface="+mn-lt"/>
            </a:endParaRPr>
          </a:p>
        </p:txBody>
      </p:sp>
      <p:pic>
        <p:nvPicPr>
          <p:cNvPr id="33" name="椭圆 44"/>
          <p:cNvPicPr>
            <a:picLocks noChangeArrowheads="1"/>
          </p:cNvPicPr>
          <p:nvPr/>
        </p:nvPicPr>
        <p:blipFill>
          <a:blip r:embed="rId3">
            <a:lum brigh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29" y="1625687"/>
            <a:ext cx="2435814" cy="2435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椭圆 33"/>
          <p:cNvSpPr/>
          <p:nvPr/>
        </p:nvSpPr>
        <p:spPr>
          <a:xfrm>
            <a:off x="545664" y="1482106"/>
            <a:ext cx="2494523" cy="2494523"/>
          </a:xfrm>
          <a:prstGeom prst="ellipse">
            <a:avLst/>
          </a:prstGeom>
          <a:noFill/>
          <a:ln>
            <a:solidFill>
              <a:srgbClr val="005A9E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35" name="图片 10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76673" y="1810038"/>
            <a:ext cx="1824814" cy="183865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665917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35000">
        <p14:prism/>
      </p:transition>
    </mc:Choice>
    <mc:Fallback xmlns="">
      <p:transition spd="slow" advTm="3500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 animBg="1"/>
      <p:bldP spid="29" grpId="0" animBg="1"/>
      <p:bldP spid="30" grpId="0" animBg="1"/>
      <p:bldP spid="31" grpId="0" animBg="1"/>
      <p:bldP spid="34" grpId="0" animBg="1"/>
      <p:bldP spid="34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2918943" y="457535"/>
            <a:ext cx="6225059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742945" y="191230"/>
            <a:ext cx="2448272" cy="519711"/>
          </a:xfrm>
          <a:prstGeom prst="roundRect">
            <a:avLst/>
          </a:prstGeom>
          <a:gradFill flip="none" rotWithShape="1">
            <a:gsLst>
              <a:gs pos="0">
                <a:srgbClr val="F0F0F0"/>
              </a:gs>
              <a:gs pos="100000">
                <a:srgbClr val="F1F1F1"/>
              </a:gs>
            </a:gsLst>
            <a:lin ang="2700000" scaled="1"/>
            <a:tileRect/>
          </a:gradFill>
          <a:ln w="38100" cap="flat" cmpd="sng" algn="ctr">
            <a:gradFill flip="none" rotWithShape="1">
              <a:gsLst>
                <a:gs pos="100000">
                  <a:srgbClr val="FFFFFF"/>
                </a:gs>
                <a:gs pos="0">
                  <a:srgbClr val="CECED0"/>
                </a:gs>
              </a:gsLst>
              <a:lin ang="18900000" scaled="0"/>
              <a:tileRect/>
            </a:gradFill>
            <a:prstDash val="solid"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txBody>
          <a:bodyPr lIns="71316" tIns="35658" rIns="71316" bIns="3565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27196" y="226702"/>
            <a:ext cx="21499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924"/>
            <a:r>
              <a:rPr lang="en-US" altLang="zh-CN" sz="2400" b="1" kern="0">
                <a:solidFill>
                  <a:srgbClr val="005A9E"/>
                </a:solidFill>
                <a:cs typeface="+mn-ea"/>
                <a:sym typeface="+mn-lt"/>
              </a:rPr>
              <a:t>Git</a:t>
            </a:r>
            <a:r>
              <a:rPr lang="zh-CN" altLang="en-US" sz="2400" b="1" kern="0" dirty="0">
                <a:solidFill>
                  <a:srgbClr val="005A9E"/>
                </a:solidFill>
                <a:cs typeface="+mn-ea"/>
                <a:sym typeface="+mn-lt"/>
              </a:rPr>
              <a:t>的常用命令</a:t>
            </a:r>
          </a:p>
        </p:txBody>
      </p:sp>
      <p:grpSp>
        <p:nvGrpSpPr>
          <p:cNvPr id="5" name="Group 17"/>
          <p:cNvGrpSpPr>
            <a:grpSpLocks noChangeAspect="1"/>
          </p:cNvGrpSpPr>
          <p:nvPr/>
        </p:nvGrpSpPr>
        <p:grpSpPr bwMode="auto">
          <a:xfrm>
            <a:off x="179512" y="212152"/>
            <a:ext cx="457188" cy="490764"/>
            <a:chOff x="231" y="1205"/>
            <a:chExt cx="640" cy="687"/>
          </a:xfrm>
          <a:solidFill>
            <a:srgbClr val="005A9E"/>
          </a:solidFill>
          <a:effectLst/>
        </p:grpSpPr>
        <p:sp>
          <p:nvSpPr>
            <p:cNvPr id="6" name="Freeform 18"/>
            <p:cNvSpPr>
              <a:spLocks/>
            </p:cNvSpPr>
            <p:nvPr/>
          </p:nvSpPr>
          <p:spPr bwMode="auto">
            <a:xfrm>
              <a:off x="231" y="1205"/>
              <a:ext cx="499" cy="687"/>
            </a:xfrm>
            <a:custGeom>
              <a:avLst/>
              <a:gdLst>
                <a:gd name="T0" fmla="*/ 442 w 499"/>
                <a:gd name="T1" fmla="*/ 629 h 687"/>
                <a:gd name="T2" fmla="*/ 57 w 499"/>
                <a:gd name="T3" fmla="*/ 629 h 687"/>
                <a:gd name="T4" fmla="*/ 57 w 499"/>
                <a:gd name="T5" fmla="*/ 200 h 687"/>
                <a:gd name="T6" fmla="*/ 200 w 499"/>
                <a:gd name="T7" fmla="*/ 200 h 687"/>
                <a:gd name="T8" fmla="*/ 200 w 499"/>
                <a:gd name="T9" fmla="*/ 57 h 687"/>
                <a:gd name="T10" fmla="*/ 442 w 499"/>
                <a:gd name="T11" fmla="*/ 57 h 687"/>
                <a:gd name="T12" fmla="*/ 442 w 499"/>
                <a:gd name="T13" fmla="*/ 116 h 687"/>
                <a:gd name="T14" fmla="*/ 494 w 499"/>
                <a:gd name="T15" fmla="*/ 64 h 687"/>
                <a:gd name="T16" fmla="*/ 499 w 499"/>
                <a:gd name="T17" fmla="*/ 59 h 687"/>
                <a:gd name="T18" fmla="*/ 499 w 499"/>
                <a:gd name="T19" fmla="*/ 0 h 687"/>
                <a:gd name="T20" fmla="*/ 143 w 499"/>
                <a:gd name="T21" fmla="*/ 0 h 687"/>
                <a:gd name="T22" fmla="*/ 143 w 499"/>
                <a:gd name="T23" fmla="*/ 0 h 687"/>
                <a:gd name="T24" fmla="*/ 0 w 499"/>
                <a:gd name="T25" fmla="*/ 143 h 687"/>
                <a:gd name="T26" fmla="*/ 0 w 499"/>
                <a:gd name="T27" fmla="*/ 687 h 687"/>
                <a:gd name="T28" fmla="*/ 499 w 499"/>
                <a:gd name="T29" fmla="*/ 687 h 687"/>
                <a:gd name="T30" fmla="*/ 499 w 499"/>
                <a:gd name="T31" fmla="*/ 429 h 687"/>
                <a:gd name="T32" fmla="*/ 442 w 499"/>
                <a:gd name="T33" fmla="*/ 486 h 687"/>
                <a:gd name="T34" fmla="*/ 442 w 499"/>
                <a:gd name="T35" fmla="*/ 629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9" h="687">
                  <a:moveTo>
                    <a:pt x="442" y="629"/>
                  </a:moveTo>
                  <a:lnTo>
                    <a:pt x="57" y="629"/>
                  </a:lnTo>
                  <a:lnTo>
                    <a:pt x="57" y="200"/>
                  </a:lnTo>
                  <a:lnTo>
                    <a:pt x="200" y="200"/>
                  </a:lnTo>
                  <a:lnTo>
                    <a:pt x="200" y="57"/>
                  </a:lnTo>
                  <a:lnTo>
                    <a:pt x="442" y="57"/>
                  </a:lnTo>
                  <a:lnTo>
                    <a:pt x="442" y="116"/>
                  </a:lnTo>
                  <a:lnTo>
                    <a:pt x="494" y="64"/>
                  </a:lnTo>
                  <a:lnTo>
                    <a:pt x="499" y="59"/>
                  </a:lnTo>
                  <a:lnTo>
                    <a:pt x="499" y="0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0" y="143"/>
                  </a:lnTo>
                  <a:lnTo>
                    <a:pt x="0" y="687"/>
                  </a:lnTo>
                  <a:lnTo>
                    <a:pt x="499" y="687"/>
                  </a:lnTo>
                  <a:lnTo>
                    <a:pt x="499" y="429"/>
                  </a:lnTo>
                  <a:lnTo>
                    <a:pt x="442" y="486"/>
                  </a:lnTo>
                  <a:lnTo>
                    <a:pt x="442" y="6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7" name="Freeform 19"/>
            <p:cNvSpPr>
              <a:spLocks noEditPoints="1"/>
            </p:cNvSpPr>
            <p:nvPr/>
          </p:nvSpPr>
          <p:spPr bwMode="auto">
            <a:xfrm>
              <a:off x="436" y="1310"/>
              <a:ext cx="435" cy="431"/>
            </a:xfrm>
            <a:custGeom>
              <a:avLst/>
              <a:gdLst>
                <a:gd name="T0" fmla="*/ 50 w 435"/>
                <a:gd name="T1" fmla="*/ 279 h 431"/>
                <a:gd name="T2" fmla="*/ 50 w 435"/>
                <a:gd name="T3" fmla="*/ 279 h 431"/>
                <a:gd name="T4" fmla="*/ 50 w 435"/>
                <a:gd name="T5" fmla="*/ 279 h 431"/>
                <a:gd name="T6" fmla="*/ 50 w 435"/>
                <a:gd name="T7" fmla="*/ 279 h 431"/>
                <a:gd name="T8" fmla="*/ 0 w 435"/>
                <a:gd name="T9" fmla="*/ 431 h 431"/>
                <a:gd name="T10" fmla="*/ 155 w 435"/>
                <a:gd name="T11" fmla="*/ 381 h 431"/>
                <a:gd name="T12" fmla="*/ 155 w 435"/>
                <a:gd name="T13" fmla="*/ 381 h 431"/>
                <a:gd name="T14" fmla="*/ 155 w 435"/>
                <a:gd name="T15" fmla="*/ 381 h 431"/>
                <a:gd name="T16" fmla="*/ 155 w 435"/>
                <a:gd name="T17" fmla="*/ 381 h 431"/>
                <a:gd name="T18" fmla="*/ 435 w 435"/>
                <a:gd name="T19" fmla="*/ 102 h 431"/>
                <a:gd name="T20" fmla="*/ 330 w 435"/>
                <a:gd name="T21" fmla="*/ 0 h 431"/>
                <a:gd name="T22" fmla="*/ 50 w 435"/>
                <a:gd name="T23" fmla="*/ 279 h 431"/>
                <a:gd name="T24" fmla="*/ 50 w 435"/>
                <a:gd name="T25" fmla="*/ 279 h 431"/>
                <a:gd name="T26" fmla="*/ 141 w 435"/>
                <a:gd name="T27" fmla="*/ 360 h 431"/>
                <a:gd name="T28" fmla="*/ 38 w 435"/>
                <a:gd name="T29" fmla="*/ 396 h 431"/>
                <a:gd name="T30" fmla="*/ 72 w 435"/>
                <a:gd name="T31" fmla="*/ 291 h 431"/>
                <a:gd name="T32" fmla="*/ 141 w 435"/>
                <a:gd name="T33" fmla="*/ 36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5" h="431">
                  <a:moveTo>
                    <a:pt x="50" y="279"/>
                  </a:moveTo>
                  <a:lnTo>
                    <a:pt x="50" y="279"/>
                  </a:lnTo>
                  <a:lnTo>
                    <a:pt x="50" y="279"/>
                  </a:lnTo>
                  <a:lnTo>
                    <a:pt x="50" y="279"/>
                  </a:lnTo>
                  <a:lnTo>
                    <a:pt x="0" y="43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435" y="102"/>
                  </a:lnTo>
                  <a:lnTo>
                    <a:pt x="330" y="0"/>
                  </a:lnTo>
                  <a:lnTo>
                    <a:pt x="50" y="279"/>
                  </a:lnTo>
                  <a:lnTo>
                    <a:pt x="50" y="279"/>
                  </a:lnTo>
                  <a:close/>
                  <a:moveTo>
                    <a:pt x="141" y="360"/>
                  </a:moveTo>
                  <a:lnTo>
                    <a:pt x="38" y="396"/>
                  </a:lnTo>
                  <a:lnTo>
                    <a:pt x="72" y="291"/>
                  </a:lnTo>
                  <a:lnTo>
                    <a:pt x="141" y="3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7" name="六边形 12"/>
          <p:cNvGrpSpPr/>
          <p:nvPr/>
        </p:nvGrpSpPr>
        <p:grpSpPr bwMode="auto">
          <a:xfrm>
            <a:off x="3336113" y="3271214"/>
            <a:ext cx="857250" cy="771525"/>
            <a:chOff x="499" y="2104"/>
            <a:chExt cx="983" cy="864"/>
          </a:xfrm>
        </p:grpSpPr>
        <p:pic>
          <p:nvPicPr>
            <p:cNvPr id="18" name="六边形 12"/>
            <p:cNvPicPr>
              <a:picLocks noChangeArrowheads="1"/>
            </p:cNvPicPr>
            <p:nvPr/>
          </p:nvPicPr>
          <p:blipFill>
            <a:blip r:embed="rId2" cstate="print">
              <a:lum contras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" y="2104"/>
              <a:ext cx="983" cy="8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604" y="2241"/>
              <a:ext cx="681" cy="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300" b="1" dirty="0" smtClean="0">
                  <a:solidFill>
                    <a:srgbClr val="005A9E"/>
                  </a:solidFill>
                  <a:latin typeface="+mn-lt"/>
                  <a:ea typeface="+mn-ea"/>
                  <a:cs typeface="+mn-ea"/>
                  <a:sym typeface="+mn-lt"/>
                </a:rPr>
                <a:t>14</a:t>
              </a:r>
              <a:endParaRPr lang="en-US" altLang="zh-CN" sz="2300" b="1" dirty="0">
                <a:solidFill>
                  <a:srgbClr val="005A9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0" name="六边形 12"/>
          <p:cNvGrpSpPr/>
          <p:nvPr/>
        </p:nvGrpSpPr>
        <p:grpSpPr bwMode="auto">
          <a:xfrm>
            <a:off x="3336113" y="1114444"/>
            <a:ext cx="857250" cy="771525"/>
            <a:chOff x="499" y="2104"/>
            <a:chExt cx="983" cy="864"/>
          </a:xfrm>
        </p:grpSpPr>
        <p:pic>
          <p:nvPicPr>
            <p:cNvPr id="21" name="六边形 12"/>
            <p:cNvPicPr>
              <a:picLocks noChangeArrowheads="1"/>
            </p:cNvPicPr>
            <p:nvPr/>
          </p:nvPicPr>
          <p:blipFill>
            <a:blip r:embed="rId2" cstate="print">
              <a:lum contras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" y="2104"/>
              <a:ext cx="983" cy="8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604" y="2239"/>
              <a:ext cx="681" cy="49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600" b="1" dirty="0" smtClean="0">
                  <a:solidFill>
                    <a:srgbClr val="005A9E"/>
                  </a:solidFill>
                  <a:latin typeface="+mn-lt"/>
                  <a:ea typeface="+mn-ea"/>
                  <a:cs typeface="+mn-ea"/>
                  <a:sym typeface="+mn-lt"/>
                </a:rPr>
                <a:t>13</a:t>
              </a:r>
              <a:endParaRPr lang="en-US" altLang="zh-CN" sz="2600" b="1" dirty="0">
                <a:solidFill>
                  <a:srgbClr val="005A9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4" name="TextBox 7"/>
          <p:cNvSpPr>
            <a:spLocks noChangeArrowheads="1"/>
          </p:cNvSpPr>
          <p:nvPr/>
        </p:nvSpPr>
        <p:spPr bwMode="auto">
          <a:xfrm>
            <a:off x="4220366" y="1113588"/>
            <a:ext cx="4023000" cy="423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8580" tIns="34290" rIns="68580" bIns="34290">
            <a:spAutoFit/>
          </a:bodyPr>
          <a:lstStyle/>
          <a:p>
            <a:pPr eaLnBrk="0" hangingPunct="0">
              <a:buFont typeface="Arial" charset="0"/>
              <a:buNone/>
            </a:pPr>
            <a:r>
              <a:rPr lang="en-US" altLang="zh-CN" sz="2300" b="1" dirty="0" err="1">
                <a:solidFill>
                  <a:srgbClr val="005A9E"/>
                </a:solidFill>
                <a:cs typeface="+mn-ea"/>
                <a:sym typeface="+mn-lt"/>
              </a:rPr>
              <a:t>g</a:t>
            </a:r>
            <a:r>
              <a:rPr lang="en-US" altLang="zh-CN" sz="2300" b="1" dirty="0" err="1" smtClean="0">
                <a:solidFill>
                  <a:srgbClr val="005A9E"/>
                </a:solidFill>
                <a:cs typeface="+mn-ea"/>
                <a:sym typeface="+mn-lt"/>
              </a:rPr>
              <a:t>it</a:t>
            </a:r>
            <a:r>
              <a:rPr lang="en-US" altLang="zh-CN" sz="2300" b="1" dirty="0" smtClean="0">
                <a:solidFill>
                  <a:srgbClr val="005A9E"/>
                </a:solidFill>
                <a:cs typeface="+mn-ea"/>
                <a:sym typeface="+mn-lt"/>
              </a:rPr>
              <a:t> pull: </a:t>
            </a:r>
            <a:r>
              <a:rPr lang="zh-CN" altLang="en-US" sz="2300" b="1" dirty="0">
                <a:solidFill>
                  <a:srgbClr val="005A9E"/>
                </a:solidFill>
                <a:cs typeface="+mn-ea"/>
                <a:sym typeface="+mn-lt"/>
              </a:rPr>
              <a:t>下载</a:t>
            </a:r>
            <a:r>
              <a:rPr lang="zh-CN" altLang="en-US" sz="2300" b="1" dirty="0" smtClean="0">
                <a:solidFill>
                  <a:srgbClr val="005A9E"/>
                </a:solidFill>
                <a:cs typeface="+mn-ea"/>
                <a:sym typeface="+mn-lt"/>
              </a:rPr>
              <a:t>远程代码</a:t>
            </a:r>
            <a:endParaRPr lang="en-US" altLang="zh-CN" sz="2300" b="1" dirty="0" smtClean="0">
              <a:solidFill>
                <a:srgbClr val="005A9E"/>
              </a:solidFill>
              <a:cs typeface="+mn-ea"/>
              <a:sym typeface="+mn-lt"/>
            </a:endParaRPr>
          </a:p>
        </p:txBody>
      </p:sp>
      <p:sp>
        <p:nvSpPr>
          <p:cNvPr id="25" name="TextBox 7"/>
          <p:cNvSpPr>
            <a:spLocks noChangeArrowheads="1"/>
          </p:cNvSpPr>
          <p:nvPr/>
        </p:nvSpPr>
        <p:spPr bwMode="auto">
          <a:xfrm>
            <a:off x="4193363" y="3221945"/>
            <a:ext cx="4123053" cy="423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8580" tIns="34290" rIns="68580" bIns="34290">
            <a:spAutoFit/>
          </a:bodyPr>
          <a:lstStyle/>
          <a:p>
            <a:pPr eaLnBrk="0" hangingPunct="0">
              <a:buFont typeface="Arial" charset="0"/>
              <a:buNone/>
            </a:pPr>
            <a:r>
              <a:rPr lang="en-US" altLang="zh-CN" sz="2300" b="1" dirty="0" err="1">
                <a:solidFill>
                  <a:srgbClr val="005A9E"/>
                </a:solidFill>
                <a:cs typeface="+mn-ea"/>
                <a:sym typeface="+mn-lt"/>
              </a:rPr>
              <a:t>git</a:t>
            </a:r>
            <a:r>
              <a:rPr lang="en-US" altLang="zh-CN" sz="2300" b="1" dirty="0">
                <a:solidFill>
                  <a:srgbClr val="005A9E"/>
                </a:solidFill>
                <a:cs typeface="+mn-ea"/>
                <a:sym typeface="+mn-lt"/>
              </a:rPr>
              <a:t> </a:t>
            </a:r>
            <a:r>
              <a:rPr lang="en-US" altLang="zh-CN" sz="2300" b="1" dirty="0" smtClean="0">
                <a:solidFill>
                  <a:srgbClr val="005A9E"/>
                </a:solidFill>
                <a:cs typeface="+mn-ea"/>
                <a:sym typeface="+mn-lt"/>
              </a:rPr>
              <a:t>push: </a:t>
            </a:r>
            <a:r>
              <a:rPr lang="zh-CN" altLang="en-US" sz="2300" b="1" dirty="0" smtClean="0">
                <a:solidFill>
                  <a:srgbClr val="005A9E"/>
                </a:solidFill>
                <a:cs typeface="+mn-ea"/>
                <a:sym typeface="+mn-lt"/>
              </a:rPr>
              <a:t>推送本地代码到远程</a:t>
            </a:r>
            <a:endParaRPr lang="en-US" altLang="zh-CN" sz="2300" b="1" dirty="0">
              <a:solidFill>
                <a:srgbClr val="005A9E"/>
              </a:solidFill>
              <a:cs typeface="+mn-ea"/>
              <a:sym typeface="+mn-lt"/>
            </a:endParaRPr>
          </a:p>
        </p:txBody>
      </p:sp>
      <p:sp>
        <p:nvSpPr>
          <p:cNvPr id="28" name="矩形 2"/>
          <p:cNvSpPr>
            <a:spLocks noChangeArrowheads="1"/>
          </p:cNvSpPr>
          <p:nvPr/>
        </p:nvSpPr>
        <p:spPr bwMode="auto">
          <a:xfrm>
            <a:off x="4220366" y="1570542"/>
            <a:ext cx="4023447" cy="135015"/>
          </a:xfrm>
          <a:prstGeom prst="rect">
            <a:avLst/>
          </a:prstGeom>
          <a:solidFill>
            <a:srgbClr val="005A9E"/>
          </a:solidFill>
          <a:ln w="25400" algn="ctr">
            <a:noFill/>
            <a:miter lim="800000"/>
          </a:ln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17699985" lon="0" rev="0"/>
            </a:camera>
            <a:lightRig rig="threePt" dir="t"/>
          </a:scene3d>
          <a:sp3d z="63500" extrusionH="101600"/>
        </p:spPr>
        <p:txBody>
          <a:bodyPr lIns="68580" tIns="34290" rIns="68580" bIns="34290" anchor="ctr"/>
          <a:lstStyle/>
          <a:p>
            <a:pPr algn="ctr"/>
            <a:endParaRPr lang="zh-CN" altLang="en-US">
              <a:solidFill>
                <a:srgbClr val="005A9E"/>
              </a:solidFill>
              <a:cs typeface="+mn-ea"/>
              <a:sym typeface="+mn-lt"/>
            </a:endParaRPr>
          </a:p>
        </p:txBody>
      </p:sp>
      <p:sp>
        <p:nvSpPr>
          <p:cNvPr id="29" name="矩形 2"/>
          <p:cNvSpPr>
            <a:spLocks noChangeArrowheads="1"/>
          </p:cNvSpPr>
          <p:nvPr/>
        </p:nvSpPr>
        <p:spPr bwMode="auto">
          <a:xfrm>
            <a:off x="4220366" y="3748091"/>
            <a:ext cx="4023447" cy="135015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algn="ctr">
            <a:noFill/>
            <a:miter lim="800000"/>
          </a:ln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17699985" lon="0" rev="0"/>
            </a:camera>
            <a:lightRig rig="threePt" dir="t"/>
          </a:scene3d>
          <a:sp3d z="63500" extrusionH="101600"/>
        </p:spPr>
        <p:txBody>
          <a:bodyPr lIns="68580" tIns="34290" rIns="68580" bIns="34290" anchor="ctr"/>
          <a:lstStyle/>
          <a:p>
            <a:pPr algn="ctr"/>
            <a:endParaRPr lang="zh-CN" altLang="en-US">
              <a:solidFill>
                <a:srgbClr val="005A9E"/>
              </a:solidFill>
              <a:cs typeface="+mn-ea"/>
              <a:sym typeface="+mn-lt"/>
            </a:endParaRPr>
          </a:p>
        </p:txBody>
      </p:sp>
      <p:pic>
        <p:nvPicPr>
          <p:cNvPr id="33" name="椭圆 44"/>
          <p:cNvPicPr>
            <a:picLocks noChangeArrowheads="1"/>
          </p:cNvPicPr>
          <p:nvPr/>
        </p:nvPicPr>
        <p:blipFill>
          <a:blip r:embed="rId3">
            <a:lum brigh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29" y="1625687"/>
            <a:ext cx="2435814" cy="2435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椭圆 33"/>
          <p:cNvSpPr/>
          <p:nvPr/>
        </p:nvSpPr>
        <p:spPr>
          <a:xfrm>
            <a:off x="545664" y="1482106"/>
            <a:ext cx="2494523" cy="2494523"/>
          </a:xfrm>
          <a:prstGeom prst="ellipse">
            <a:avLst/>
          </a:prstGeom>
          <a:noFill/>
          <a:ln>
            <a:solidFill>
              <a:srgbClr val="005A9E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35" name="图片 10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76673" y="1810038"/>
            <a:ext cx="1824814" cy="183865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23845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35000">
        <p14:prism/>
      </p:transition>
    </mc:Choice>
    <mc:Fallback xmlns="">
      <p:transition spd="slow" advTm="3500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8" grpId="0" animBg="1"/>
      <p:bldP spid="29" grpId="0" animBg="1"/>
      <p:bldP spid="34" grpId="0" animBg="1"/>
      <p:bldP spid="34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2918943" y="457535"/>
            <a:ext cx="6225059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742944" y="191230"/>
            <a:ext cx="2676927" cy="519711"/>
          </a:xfrm>
          <a:prstGeom prst="roundRect">
            <a:avLst/>
          </a:prstGeom>
          <a:gradFill flip="none" rotWithShape="1">
            <a:gsLst>
              <a:gs pos="0">
                <a:srgbClr val="F0F0F0"/>
              </a:gs>
              <a:gs pos="100000">
                <a:srgbClr val="F1F1F1"/>
              </a:gs>
            </a:gsLst>
            <a:lin ang="2700000" scaled="1"/>
            <a:tileRect/>
          </a:gradFill>
          <a:ln w="38100" cap="flat" cmpd="sng" algn="ctr">
            <a:gradFill flip="none" rotWithShape="1">
              <a:gsLst>
                <a:gs pos="100000">
                  <a:srgbClr val="FFFFFF"/>
                </a:gs>
                <a:gs pos="0">
                  <a:srgbClr val="CECED0"/>
                </a:gs>
              </a:gsLst>
              <a:lin ang="18900000" scaled="0"/>
              <a:tileRect/>
            </a:gradFill>
            <a:prstDash val="solid"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txBody>
          <a:bodyPr lIns="71316" tIns="35658" rIns="71316" bIns="3565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27196" y="226702"/>
            <a:ext cx="21499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924"/>
            <a:r>
              <a:rPr lang="en-US" altLang="zh-CN" sz="2400" b="1" kern="0" dirty="0" err="1" smtClean="0">
                <a:solidFill>
                  <a:srgbClr val="005A9E"/>
                </a:solidFill>
                <a:cs typeface="+mn-ea"/>
                <a:sym typeface="+mn-lt"/>
              </a:rPr>
              <a:t>Git</a:t>
            </a:r>
            <a:r>
              <a:rPr lang="zh-CN" altLang="en-US" sz="2400" b="1" kern="0" dirty="0" smtClean="0">
                <a:solidFill>
                  <a:srgbClr val="005A9E"/>
                </a:solidFill>
                <a:cs typeface="+mn-ea"/>
                <a:sym typeface="+mn-lt"/>
              </a:rPr>
              <a:t>的其他功能</a:t>
            </a:r>
            <a:endParaRPr lang="zh-CN" altLang="en-US" sz="2400" b="1" kern="0" dirty="0">
              <a:solidFill>
                <a:srgbClr val="005A9E"/>
              </a:solidFill>
              <a:cs typeface="+mn-ea"/>
              <a:sym typeface="+mn-lt"/>
            </a:endParaRPr>
          </a:p>
        </p:txBody>
      </p:sp>
      <p:grpSp>
        <p:nvGrpSpPr>
          <p:cNvPr id="5" name="Group 17"/>
          <p:cNvGrpSpPr>
            <a:grpSpLocks noChangeAspect="1"/>
          </p:cNvGrpSpPr>
          <p:nvPr/>
        </p:nvGrpSpPr>
        <p:grpSpPr bwMode="auto">
          <a:xfrm>
            <a:off x="179512" y="212152"/>
            <a:ext cx="457188" cy="490764"/>
            <a:chOff x="231" y="1205"/>
            <a:chExt cx="640" cy="687"/>
          </a:xfrm>
          <a:solidFill>
            <a:srgbClr val="005A9E"/>
          </a:solidFill>
          <a:effectLst/>
        </p:grpSpPr>
        <p:sp>
          <p:nvSpPr>
            <p:cNvPr id="6" name="Freeform 18"/>
            <p:cNvSpPr>
              <a:spLocks/>
            </p:cNvSpPr>
            <p:nvPr/>
          </p:nvSpPr>
          <p:spPr bwMode="auto">
            <a:xfrm>
              <a:off x="231" y="1205"/>
              <a:ext cx="499" cy="687"/>
            </a:xfrm>
            <a:custGeom>
              <a:avLst/>
              <a:gdLst>
                <a:gd name="T0" fmla="*/ 442 w 499"/>
                <a:gd name="T1" fmla="*/ 629 h 687"/>
                <a:gd name="T2" fmla="*/ 57 w 499"/>
                <a:gd name="T3" fmla="*/ 629 h 687"/>
                <a:gd name="T4" fmla="*/ 57 w 499"/>
                <a:gd name="T5" fmla="*/ 200 h 687"/>
                <a:gd name="T6" fmla="*/ 200 w 499"/>
                <a:gd name="T7" fmla="*/ 200 h 687"/>
                <a:gd name="T8" fmla="*/ 200 w 499"/>
                <a:gd name="T9" fmla="*/ 57 h 687"/>
                <a:gd name="T10" fmla="*/ 442 w 499"/>
                <a:gd name="T11" fmla="*/ 57 h 687"/>
                <a:gd name="T12" fmla="*/ 442 w 499"/>
                <a:gd name="T13" fmla="*/ 116 h 687"/>
                <a:gd name="T14" fmla="*/ 494 w 499"/>
                <a:gd name="T15" fmla="*/ 64 h 687"/>
                <a:gd name="T16" fmla="*/ 499 w 499"/>
                <a:gd name="T17" fmla="*/ 59 h 687"/>
                <a:gd name="T18" fmla="*/ 499 w 499"/>
                <a:gd name="T19" fmla="*/ 0 h 687"/>
                <a:gd name="T20" fmla="*/ 143 w 499"/>
                <a:gd name="T21" fmla="*/ 0 h 687"/>
                <a:gd name="T22" fmla="*/ 143 w 499"/>
                <a:gd name="T23" fmla="*/ 0 h 687"/>
                <a:gd name="T24" fmla="*/ 0 w 499"/>
                <a:gd name="T25" fmla="*/ 143 h 687"/>
                <a:gd name="T26" fmla="*/ 0 w 499"/>
                <a:gd name="T27" fmla="*/ 687 h 687"/>
                <a:gd name="T28" fmla="*/ 499 w 499"/>
                <a:gd name="T29" fmla="*/ 687 h 687"/>
                <a:gd name="T30" fmla="*/ 499 w 499"/>
                <a:gd name="T31" fmla="*/ 429 h 687"/>
                <a:gd name="T32" fmla="*/ 442 w 499"/>
                <a:gd name="T33" fmla="*/ 486 h 687"/>
                <a:gd name="T34" fmla="*/ 442 w 499"/>
                <a:gd name="T35" fmla="*/ 629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9" h="687">
                  <a:moveTo>
                    <a:pt x="442" y="629"/>
                  </a:moveTo>
                  <a:lnTo>
                    <a:pt x="57" y="629"/>
                  </a:lnTo>
                  <a:lnTo>
                    <a:pt x="57" y="200"/>
                  </a:lnTo>
                  <a:lnTo>
                    <a:pt x="200" y="200"/>
                  </a:lnTo>
                  <a:lnTo>
                    <a:pt x="200" y="57"/>
                  </a:lnTo>
                  <a:lnTo>
                    <a:pt x="442" y="57"/>
                  </a:lnTo>
                  <a:lnTo>
                    <a:pt x="442" y="116"/>
                  </a:lnTo>
                  <a:lnTo>
                    <a:pt x="494" y="64"/>
                  </a:lnTo>
                  <a:lnTo>
                    <a:pt x="499" y="59"/>
                  </a:lnTo>
                  <a:lnTo>
                    <a:pt x="499" y="0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0" y="143"/>
                  </a:lnTo>
                  <a:lnTo>
                    <a:pt x="0" y="687"/>
                  </a:lnTo>
                  <a:lnTo>
                    <a:pt x="499" y="687"/>
                  </a:lnTo>
                  <a:lnTo>
                    <a:pt x="499" y="429"/>
                  </a:lnTo>
                  <a:lnTo>
                    <a:pt x="442" y="486"/>
                  </a:lnTo>
                  <a:lnTo>
                    <a:pt x="442" y="6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7" name="Freeform 19"/>
            <p:cNvSpPr>
              <a:spLocks noEditPoints="1"/>
            </p:cNvSpPr>
            <p:nvPr/>
          </p:nvSpPr>
          <p:spPr bwMode="auto">
            <a:xfrm>
              <a:off x="436" y="1310"/>
              <a:ext cx="435" cy="431"/>
            </a:xfrm>
            <a:custGeom>
              <a:avLst/>
              <a:gdLst>
                <a:gd name="T0" fmla="*/ 50 w 435"/>
                <a:gd name="T1" fmla="*/ 279 h 431"/>
                <a:gd name="T2" fmla="*/ 50 w 435"/>
                <a:gd name="T3" fmla="*/ 279 h 431"/>
                <a:gd name="T4" fmla="*/ 50 w 435"/>
                <a:gd name="T5" fmla="*/ 279 h 431"/>
                <a:gd name="T6" fmla="*/ 50 w 435"/>
                <a:gd name="T7" fmla="*/ 279 h 431"/>
                <a:gd name="T8" fmla="*/ 0 w 435"/>
                <a:gd name="T9" fmla="*/ 431 h 431"/>
                <a:gd name="T10" fmla="*/ 155 w 435"/>
                <a:gd name="T11" fmla="*/ 381 h 431"/>
                <a:gd name="T12" fmla="*/ 155 w 435"/>
                <a:gd name="T13" fmla="*/ 381 h 431"/>
                <a:gd name="T14" fmla="*/ 155 w 435"/>
                <a:gd name="T15" fmla="*/ 381 h 431"/>
                <a:gd name="T16" fmla="*/ 155 w 435"/>
                <a:gd name="T17" fmla="*/ 381 h 431"/>
                <a:gd name="T18" fmla="*/ 435 w 435"/>
                <a:gd name="T19" fmla="*/ 102 h 431"/>
                <a:gd name="T20" fmla="*/ 330 w 435"/>
                <a:gd name="T21" fmla="*/ 0 h 431"/>
                <a:gd name="T22" fmla="*/ 50 w 435"/>
                <a:gd name="T23" fmla="*/ 279 h 431"/>
                <a:gd name="T24" fmla="*/ 50 w 435"/>
                <a:gd name="T25" fmla="*/ 279 h 431"/>
                <a:gd name="T26" fmla="*/ 141 w 435"/>
                <a:gd name="T27" fmla="*/ 360 h 431"/>
                <a:gd name="T28" fmla="*/ 38 w 435"/>
                <a:gd name="T29" fmla="*/ 396 h 431"/>
                <a:gd name="T30" fmla="*/ 72 w 435"/>
                <a:gd name="T31" fmla="*/ 291 h 431"/>
                <a:gd name="T32" fmla="*/ 141 w 435"/>
                <a:gd name="T33" fmla="*/ 36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5" h="431">
                  <a:moveTo>
                    <a:pt x="50" y="279"/>
                  </a:moveTo>
                  <a:lnTo>
                    <a:pt x="50" y="279"/>
                  </a:lnTo>
                  <a:lnTo>
                    <a:pt x="50" y="279"/>
                  </a:lnTo>
                  <a:lnTo>
                    <a:pt x="50" y="279"/>
                  </a:lnTo>
                  <a:lnTo>
                    <a:pt x="0" y="43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435" y="102"/>
                  </a:lnTo>
                  <a:lnTo>
                    <a:pt x="330" y="0"/>
                  </a:lnTo>
                  <a:lnTo>
                    <a:pt x="50" y="279"/>
                  </a:lnTo>
                  <a:lnTo>
                    <a:pt x="50" y="279"/>
                  </a:lnTo>
                  <a:close/>
                  <a:moveTo>
                    <a:pt x="141" y="360"/>
                  </a:moveTo>
                  <a:lnTo>
                    <a:pt x="38" y="396"/>
                  </a:lnTo>
                  <a:lnTo>
                    <a:pt x="72" y="291"/>
                  </a:lnTo>
                  <a:lnTo>
                    <a:pt x="141" y="3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5" name="圆角矩形 14"/>
          <p:cNvSpPr/>
          <p:nvPr/>
        </p:nvSpPr>
        <p:spPr>
          <a:xfrm>
            <a:off x="1494849" y="1250270"/>
            <a:ext cx="5183386" cy="814575"/>
          </a:xfrm>
          <a:prstGeom prst="roundRect">
            <a:avLst>
              <a:gd name="adj" fmla="val 10215"/>
            </a:avLst>
          </a:prstGeom>
          <a:gradFill flip="none" rotWithShape="1">
            <a:gsLst>
              <a:gs pos="100000">
                <a:schemeClr val="bg1">
                  <a:lumMod val="85000"/>
                </a:schemeClr>
              </a:gs>
              <a:gs pos="0">
                <a:schemeClr val="bg1"/>
              </a:gs>
            </a:gsLst>
            <a:lin ang="0" scaled="1"/>
            <a:tileRect/>
          </a:gradFill>
          <a:ln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5400000" scaled="0"/>
            </a:gradFill>
          </a:ln>
          <a:effectLst>
            <a:outerShdw blurRad="342900" dist="241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671406" y="1250270"/>
            <a:ext cx="1216847" cy="814575"/>
          </a:xfrm>
          <a:prstGeom prst="roundRect">
            <a:avLst>
              <a:gd name="adj" fmla="val 10215"/>
            </a:avLst>
          </a:prstGeom>
          <a:solidFill>
            <a:srgbClr val="005A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7" name="组合 19"/>
          <p:cNvGrpSpPr/>
          <p:nvPr/>
        </p:nvGrpSpPr>
        <p:grpSpPr bwMode="auto">
          <a:xfrm>
            <a:off x="1582123" y="959350"/>
            <a:ext cx="1396415" cy="1396415"/>
            <a:chOff x="3733576" y="3930057"/>
            <a:chExt cx="1800000" cy="1800000"/>
          </a:xfrm>
        </p:grpSpPr>
        <p:sp>
          <p:nvSpPr>
            <p:cNvPr id="18" name="椭圆 17"/>
            <p:cNvSpPr/>
            <p:nvPr/>
          </p:nvSpPr>
          <p:spPr>
            <a:xfrm>
              <a:off x="4003576" y="4200057"/>
              <a:ext cx="1260000" cy="1260000"/>
            </a:xfrm>
            <a:prstGeom prst="ellipse">
              <a:avLst/>
            </a:prstGeom>
            <a:noFill/>
            <a:ln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3733576" y="3930057"/>
              <a:ext cx="1800000" cy="1800000"/>
            </a:xfrm>
            <a:custGeom>
              <a:avLst/>
              <a:gdLst>
                <a:gd name="connsiteX0" fmla="*/ 900000 w 1800000"/>
                <a:gd name="connsiteY0" fmla="*/ 0 h 1800000"/>
                <a:gd name="connsiteX1" fmla="*/ 1800000 w 1800000"/>
                <a:gd name="connsiteY1" fmla="*/ 900000 h 1800000"/>
                <a:gd name="connsiteX2" fmla="*/ 900000 w 1800000"/>
                <a:gd name="connsiteY2" fmla="*/ 1800000 h 1800000"/>
                <a:gd name="connsiteX3" fmla="*/ 0 w 1800000"/>
                <a:gd name="connsiteY3" fmla="*/ 900000 h 1800000"/>
                <a:gd name="connsiteX4" fmla="*/ 900000 w 1800000"/>
                <a:gd name="connsiteY4" fmla="*/ 0 h 1800000"/>
                <a:gd name="connsiteX5" fmla="*/ 900000 w 1800000"/>
                <a:gd name="connsiteY5" fmla="*/ 270000 h 1800000"/>
                <a:gd name="connsiteX6" fmla="*/ 270000 w 1800000"/>
                <a:gd name="connsiteY6" fmla="*/ 900000 h 1800000"/>
                <a:gd name="connsiteX7" fmla="*/ 900000 w 1800000"/>
                <a:gd name="connsiteY7" fmla="*/ 1530000 h 1800000"/>
                <a:gd name="connsiteX8" fmla="*/ 1530000 w 1800000"/>
                <a:gd name="connsiteY8" fmla="*/ 900000 h 1800000"/>
                <a:gd name="connsiteX9" fmla="*/ 900000 w 1800000"/>
                <a:gd name="connsiteY9" fmla="*/ 270000 h 18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000" h="1800000">
                  <a:moveTo>
                    <a:pt x="900000" y="0"/>
                  </a:moveTo>
                  <a:cubicBezTo>
                    <a:pt x="1397056" y="0"/>
                    <a:pt x="1800000" y="402944"/>
                    <a:pt x="1800000" y="900000"/>
                  </a:cubicBezTo>
                  <a:cubicBezTo>
                    <a:pt x="1800000" y="1397056"/>
                    <a:pt x="1397056" y="1800000"/>
                    <a:pt x="900000" y="1800000"/>
                  </a:cubicBezTo>
                  <a:cubicBezTo>
                    <a:pt x="402944" y="1800000"/>
                    <a:pt x="0" y="1397056"/>
                    <a:pt x="0" y="900000"/>
                  </a:cubicBezTo>
                  <a:cubicBezTo>
                    <a:pt x="0" y="402944"/>
                    <a:pt x="402944" y="0"/>
                    <a:pt x="900000" y="0"/>
                  </a:cubicBezTo>
                  <a:close/>
                  <a:moveTo>
                    <a:pt x="900000" y="270000"/>
                  </a:moveTo>
                  <a:cubicBezTo>
                    <a:pt x="552061" y="270000"/>
                    <a:pt x="270000" y="552061"/>
                    <a:pt x="270000" y="900000"/>
                  </a:cubicBezTo>
                  <a:cubicBezTo>
                    <a:pt x="270000" y="1247939"/>
                    <a:pt x="552061" y="1530000"/>
                    <a:pt x="900000" y="1530000"/>
                  </a:cubicBezTo>
                  <a:cubicBezTo>
                    <a:pt x="1247939" y="1530000"/>
                    <a:pt x="1530000" y="1247939"/>
                    <a:pt x="1530000" y="900000"/>
                  </a:cubicBezTo>
                  <a:cubicBezTo>
                    <a:pt x="1530000" y="552061"/>
                    <a:pt x="1247939" y="270000"/>
                    <a:pt x="900000" y="27000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rgbClr val="DBDBDB"/>
                </a:gs>
              </a:gsLst>
              <a:lin ang="2700000" scaled="1"/>
            </a:gradFill>
            <a:ln>
              <a:noFill/>
            </a:ln>
            <a:effectLst>
              <a:outerShdw blurRad="889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733576" y="3930057"/>
              <a:ext cx="1800000" cy="1800000"/>
            </a:xfrm>
            <a:prstGeom prst="ellipse">
              <a:avLst/>
            </a:prstGeom>
            <a:noFill/>
            <a:ln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2011910" y="1463620"/>
            <a:ext cx="531749" cy="346249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kern="100" dirty="0">
                <a:solidFill>
                  <a:schemeClr val="bg1"/>
                </a:solidFill>
                <a:cs typeface="+mn-ea"/>
                <a:sym typeface="+mn-lt"/>
              </a:rPr>
              <a:t>Tag</a:t>
            </a:r>
            <a:endParaRPr lang="en-US" altLang="zh-CN" b="1" kern="1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1515420" y="3229973"/>
            <a:ext cx="5183386" cy="813572"/>
          </a:xfrm>
          <a:prstGeom prst="roundRect">
            <a:avLst>
              <a:gd name="adj" fmla="val 10215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5400000" scaled="0"/>
            </a:gradFill>
          </a:ln>
          <a:effectLst>
            <a:outerShdw blurRad="342900" dist="241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5297375" y="3233494"/>
            <a:ext cx="1216847" cy="813572"/>
          </a:xfrm>
          <a:prstGeom prst="roundRect">
            <a:avLst>
              <a:gd name="adj" fmla="val 10215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4" name="组合 23"/>
          <p:cNvGrpSpPr/>
          <p:nvPr/>
        </p:nvGrpSpPr>
        <p:grpSpPr bwMode="auto">
          <a:xfrm>
            <a:off x="5195382" y="2942574"/>
            <a:ext cx="1395411" cy="1395412"/>
            <a:chOff x="3733576" y="3930057"/>
            <a:chExt cx="1800000" cy="1800000"/>
          </a:xfrm>
        </p:grpSpPr>
        <p:sp>
          <p:nvSpPr>
            <p:cNvPr id="25" name="椭圆 24"/>
            <p:cNvSpPr/>
            <p:nvPr/>
          </p:nvSpPr>
          <p:spPr>
            <a:xfrm>
              <a:off x="4003576" y="4200057"/>
              <a:ext cx="1260000" cy="1260000"/>
            </a:xfrm>
            <a:prstGeom prst="ellipse">
              <a:avLst/>
            </a:prstGeom>
            <a:noFill/>
            <a:ln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6" name="任意多边形 25"/>
            <p:cNvSpPr/>
            <p:nvPr/>
          </p:nvSpPr>
          <p:spPr>
            <a:xfrm>
              <a:off x="3733576" y="3930057"/>
              <a:ext cx="1800000" cy="1800000"/>
            </a:xfrm>
            <a:custGeom>
              <a:avLst/>
              <a:gdLst>
                <a:gd name="connsiteX0" fmla="*/ 900000 w 1800000"/>
                <a:gd name="connsiteY0" fmla="*/ 0 h 1800000"/>
                <a:gd name="connsiteX1" fmla="*/ 1800000 w 1800000"/>
                <a:gd name="connsiteY1" fmla="*/ 900000 h 1800000"/>
                <a:gd name="connsiteX2" fmla="*/ 900000 w 1800000"/>
                <a:gd name="connsiteY2" fmla="*/ 1800000 h 1800000"/>
                <a:gd name="connsiteX3" fmla="*/ 0 w 1800000"/>
                <a:gd name="connsiteY3" fmla="*/ 900000 h 1800000"/>
                <a:gd name="connsiteX4" fmla="*/ 900000 w 1800000"/>
                <a:gd name="connsiteY4" fmla="*/ 0 h 1800000"/>
                <a:gd name="connsiteX5" fmla="*/ 900000 w 1800000"/>
                <a:gd name="connsiteY5" fmla="*/ 270000 h 1800000"/>
                <a:gd name="connsiteX6" fmla="*/ 270000 w 1800000"/>
                <a:gd name="connsiteY6" fmla="*/ 900000 h 1800000"/>
                <a:gd name="connsiteX7" fmla="*/ 900000 w 1800000"/>
                <a:gd name="connsiteY7" fmla="*/ 1530000 h 1800000"/>
                <a:gd name="connsiteX8" fmla="*/ 1530000 w 1800000"/>
                <a:gd name="connsiteY8" fmla="*/ 900000 h 1800000"/>
                <a:gd name="connsiteX9" fmla="*/ 900000 w 1800000"/>
                <a:gd name="connsiteY9" fmla="*/ 270000 h 18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000" h="1800000">
                  <a:moveTo>
                    <a:pt x="900000" y="0"/>
                  </a:moveTo>
                  <a:cubicBezTo>
                    <a:pt x="1397056" y="0"/>
                    <a:pt x="1800000" y="402944"/>
                    <a:pt x="1800000" y="900000"/>
                  </a:cubicBezTo>
                  <a:cubicBezTo>
                    <a:pt x="1800000" y="1397056"/>
                    <a:pt x="1397056" y="1800000"/>
                    <a:pt x="900000" y="1800000"/>
                  </a:cubicBezTo>
                  <a:cubicBezTo>
                    <a:pt x="402944" y="1800000"/>
                    <a:pt x="0" y="1397056"/>
                    <a:pt x="0" y="900000"/>
                  </a:cubicBezTo>
                  <a:cubicBezTo>
                    <a:pt x="0" y="402944"/>
                    <a:pt x="402944" y="0"/>
                    <a:pt x="900000" y="0"/>
                  </a:cubicBezTo>
                  <a:close/>
                  <a:moveTo>
                    <a:pt x="900000" y="270000"/>
                  </a:moveTo>
                  <a:cubicBezTo>
                    <a:pt x="552061" y="270000"/>
                    <a:pt x="270000" y="552061"/>
                    <a:pt x="270000" y="900000"/>
                  </a:cubicBezTo>
                  <a:cubicBezTo>
                    <a:pt x="270000" y="1247939"/>
                    <a:pt x="552061" y="1530000"/>
                    <a:pt x="900000" y="1530000"/>
                  </a:cubicBezTo>
                  <a:cubicBezTo>
                    <a:pt x="1247939" y="1530000"/>
                    <a:pt x="1530000" y="1247939"/>
                    <a:pt x="1530000" y="900000"/>
                  </a:cubicBezTo>
                  <a:cubicBezTo>
                    <a:pt x="1530000" y="552061"/>
                    <a:pt x="1247939" y="270000"/>
                    <a:pt x="900000" y="27000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rgbClr val="DBDBDB"/>
                </a:gs>
              </a:gsLst>
              <a:lin ang="2700000" scaled="1"/>
            </a:gradFill>
            <a:ln>
              <a:noFill/>
            </a:ln>
            <a:effectLst>
              <a:outerShdw blurRad="889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3733576" y="3930057"/>
              <a:ext cx="1800000" cy="1800000"/>
            </a:xfrm>
            <a:prstGeom prst="ellipse">
              <a:avLst/>
            </a:prstGeom>
            <a:noFill/>
            <a:ln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5477239" y="3449479"/>
            <a:ext cx="951082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kern="100" dirty="0" smtClean="0">
                <a:solidFill>
                  <a:schemeClr val="bg1"/>
                </a:solidFill>
                <a:cs typeface="+mn-ea"/>
                <a:sym typeface="+mn-lt"/>
              </a:rPr>
              <a:t>  分支</a:t>
            </a:r>
            <a:endParaRPr lang="en-US" altLang="zh-CN" b="1" kern="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3098485" y="1320853"/>
            <a:ext cx="3492308" cy="673409"/>
          </a:xfrm>
          <a:prstGeom prst="roundRect">
            <a:avLst>
              <a:gd name="adj" fmla="val 10215"/>
            </a:avLst>
          </a:prstGeom>
          <a:solidFill>
            <a:srgbClr val="005A9E"/>
          </a:solidFill>
          <a:ln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5400000" scaled="0"/>
            </a:gra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矩形 34"/>
          <p:cNvSpPr>
            <a:spLocks noChangeArrowheads="1"/>
          </p:cNvSpPr>
          <p:nvPr/>
        </p:nvSpPr>
        <p:spPr bwMode="auto">
          <a:xfrm>
            <a:off x="3303898" y="1429033"/>
            <a:ext cx="3158312" cy="3730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chemeClr val="bg1"/>
                </a:solidFill>
                <a:cs typeface="+mn-ea"/>
                <a:sym typeface="+mn-lt"/>
              </a:rPr>
              <a:t>对某个提交打</a:t>
            </a:r>
            <a:r>
              <a:rPr lang="en-US" altLang="zh-CN" dirty="0" smtClean="0">
                <a:solidFill>
                  <a:schemeClr val="bg1"/>
                </a:solidFill>
                <a:cs typeface="+mn-ea"/>
                <a:sym typeface="+mn-lt"/>
              </a:rPr>
              <a:t>Tag</a:t>
            </a:r>
            <a:r>
              <a:rPr lang="zh-CN" altLang="en-US" dirty="0" smtClean="0">
                <a:solidFill>
                  <a:schemeClr val="bg1"/>
                </a:solidFill>
                <a:cs typeface="+mn-ea"/>
                <a:sym typeface="+mn-lt"/>
              </a:rPr>
              <a:t>值进行标记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1586317" y="3303575"/>
            <a:ext cx="3492308" cy="673409"/>
          </a:xfrm>
          <a:prstGeom prst="roundRect">
            <a:avLst>
              <a:gd name="adj" fmla="val 10215"/>
            </a:avLst>
          </a:prstGeom>
          <a:solidFill>
            <a:schemeClr val="bg1">
              <a:lumMod val="65000"/>
            </a:schemeClr>
          </a:solidFill>
          <a:ln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5400000" scaled="0"/>
            </a:gra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矩形 34"/>
          <p:cNvSpPr>
            <a:spLocks noChangeArrowheads="1"/>
          </p:cNvSpPr>
          <p:nvPr/>
        </p:nvSpPr>
        <p:spPr bwMode="auto">
          <a:xfrm>
            <a:off x="1753315" y="3421925"/>
            <a:ext cx="3158312" cy="3730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 err="1">
                <a:solidFill>
                  <a:schemeClr val="bg1"/>
                </a:solidFill>
                <a:cs typeface="+mn-ea"/>
                <a:sym typeface="+mn-lt"/>
              </a:rPr>
              <a:t>g</a:t>
            </a:r>
            <a:r>
              <a:rPr lang="en-US" altLang="zh-CN" dirty="0" err="1" smtClean="0">
                <a:solidFill>
                  <a:schemeClr val="bg1"/>
                </a:solidFill>
                <a:cs typeface="+mn-ea"/>
                <a:sym typeface="+mn-lt"/>
              </a:rPr>
              <a:t>it</a:t>
            </a:r>
            <a:r>
              <a:rPr lang="zh-CN" altLang="en-US" dirty="0" smtClean="0">
                <a:solidFill>
                  <a:schemeClr val="bg1"/>
                </a:solidFill>
                <a:cs typeface="+mn-ea"/>
                <a:sym typeface="+mn-lt"/>
              </a:rPr>
              <a:t>使用分支很简单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8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35000">
        <p14:prism/>
      </p:transition>
    </mc:Choice>
    <mc:Fallback xmlns="">
      <p:transition spd="slow" advTm="3500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1" grpId="0"/>
      <p:bldP spid="22" grpId="0" animBg="1"/>
      <p:bldP spid="23" grpId="0" animBg="1"/>
      <p:bldP spid="28" grpId="0"/>
      <p:bldP spid="29" grpId="0" animBg="1"/>
      <p:bldP spid="30" grpId="0"/>
      <p:bldP spid="31" grpId="0" animBg="1"/>
      <p:bldP spid="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六边形 33"/>
          <p:cNvSpPr/>
          <p:nvPr/>
        </p:nvSpPr>
        <p:spPr>
          <a:xfrm>
            <a:off x="3123386" y="193662"/>
            <a:ext cx="5325506" cy="756084"/>
          </a:xfrm>
          <a:prstGeom prst="hexagon">
            <a:avLst/>
          </a:prstGeom>
          <a:gradFill flip="none" rotWithShape="1">
            <a:gsLst>
              <a:gs pos="0">
                <a:schemeClr val="bg1">
                  <a:lumMod val="85000"/>
                  <a:lumOff val="15000"/>
                </a:schemeClr>
              </a:gs>
              <a:gs pos="100000">
                <a:schemeClr val="bg1">
                  <a:lumMod val="85000"/>
                </a:schemeClr>
              </a:gs>
            </a:gsLst>
            <a:lin ang="13500000" scaled="1"/>
            <a:tileRect/>
          </a:gradFill>
          <a:ln>
            <a:gradFill>
              <a:gsLst>
                <a:gs pos="0">
                  <a:schemeClr val="bg1">
                    <a:lumMod val="71000"/>
                    <a:lumOff val="29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</a:ln>
          <a:effectLst>
            <a:outerShdw blurRad="482600" dist="241300" dir="2700000" algn="tl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六边形 34"/>
          <p:cNvSpPr/>
          <p:nvPr/>
        </p:nvSpPr>
        <p:spPr>
          <a:xfrm>
            <a:off x="3782829" y="267494"/>
            <a:ext cx="4564456" cy="608420"/>
          </a:xfrm>
          <a:prstGeom prst="hexagon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六边形 35"/>
          <p:cNvSpPr/>
          <p:nvPr/>
        </p:nvSpPr>
        <p:spPr>
          <a:xfrm>
            <a:off x="3123386" y="1221120"/>
            <a:ext cx="5325506" cy="756084"/>
          </a:xfrm>
          <a:prstGeom prst="hexagon">
            <a:avLst/>
          </a:prstGeom>
          <a:gradFill flip="none" rotWithShape="1">
            <a:gsLst>
              <a:gs pos="0">
                <a:schemeClr val="bg1">
                  <a:lumMod val="85000"/>
                  <a:lumOff val="15000"/>
                </a:schemeClr>
              </a:gs>
              <a:gs pos="100000">
                <a:schemeClr val="bg1">
                  <a:lumMod val="85000"/>
                </a:schemeClr>
              </a:gs>
            </a:gsLst>
            <a:lin ang="13500000" scaled="1"/>
            <a:tileRect/>
          </a:gradFill>
          <a:ln>
            <a:gradFill>
              <a:gsLst>
                <a:gs pos="0">
                  <a:schemeClr val="bg1">
                    <a:lumMod val="71000"/>
                    <a:lumOff val="29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</a:ln>
          <a:effectLst>
            <a:outerShdw blurRad="482600" dist="241300" dir="2700000" algn="tl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六边形 36"/>
          <p:cNvSpPr/>
          <p:nvPr/>
        </p:nvSpPr>
        <p:spPr>
          <a:xfrm>
            <a:off x="3782829" y="1294952"/>
            <a:ext cx="4564456" cy="608420"/>
          </a:xfrm>
          <a:prstGeom prst="hexagon">
            <a:avLst/>
          </a:prstGeom>
          <a:solidFill>
            <a:srgbClr val="005A9E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2" name="Rectangle 7"/>
          <p:cNvSpPr>
            <a:spLocks noChangeArrowheads="1"/>
          </p:cNvSpPr>
          <p:nvPr/>
        </p:nvSpPr>
        <p:spPr bwMode="auto">
          <a:xfrm>
            <a:off x="4482625" y="324963"/>
            <a:ext cx="3348372" cy="48474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34290" rIns="68580" bIns="34290">
            <a:spAutoFit/>
          </a:bodyPr>
          <a:lstStyle/>
          <a:p>
            <a:pPr defTabSz="913924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700" b="1" kern="0" dirty="0" smtClean="0">
                <a:solidFill>
                  <a:schemeClr val="bg1"/>
                </a:solidFill>
                <a:cs typeface="+mn-ea"/>
                <a:sym typeface="+mn-lt"/>
              </a:rPr>
              <a:t>版本控制工具历史</a:t>
            </a:r>
            <a:endParaRPr lang="zh-CN" altLang="en-US" sz="2700" b="1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3" name="Rectangle 7"/>
          <p:cNvSpPr>
            <a:spLocks noChangeArrowheads="1"/>
          </p:cNvSpPr>
          <p:nvPr/>
        </p:nvSpPr>
        <p:spPr bwMode="auto">
          <a:xfrm>
            <a:off x="4482625" y="1342044"/>
            <a:ext cx="3132348" cy="48474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34290" rIns="68580" bIns="34290">
            <a:spAutoFit/>
          </a:bodyPr>
          <a:lstStyle/>
          <a:p>
            <a:pPr defTabSz="913924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700" b="1" kern="0" dirty="0" err="1" smtClean="0">
                <a:solidFill>
                  <a:schemeClr val="bg1"/>
                </a:solidFill>
                <a:cs typeface="+mn-ea"/>
                <a:sym typeface="+mn-lt"/>
              </a:rPr>
              <a:t>Git</a:t>
            </a:r>
            <a:r>
              <a:rPr lang="zh-CN" altLang="en-US" sz="2700" b="1" kern="0" dirty="0" smtClean="0">
                <a:solidFill>
                  <a:schemeClr val="bg1"/>
                </a:solidFill>
                <a:cs typeface="+mn-ea"/>
                <a:sym typeface="+mn-lt"/>
              </a:rPr>
              <a:t>和</a:t>
            </a:r>
            <a:r>
              <a:rPr lang="en-US" altLang="zh-CN" sz="2700" b="1" kern="0" dirty="0" smtClean="0">
                <a:solidFill>
                  <a:schemeClr val="bg1"/>
                </a:solidFill>
                <a:cs typeface="+mn-ea"/>
                <a:sym typeface="+mn-lt"/>
              </a:rPr>
              <a:t>SVN</a:t>
            </a:r>
            <a:r>
              <a:rPr lang="zh-CN" altLang="en-US" sz="2700" b="1" kern="0" dirty="0" smtClean="0">
                <a:solidFill>
                  <a:schemeClr val="bg1"/>
                </a:solidFill>
                <a:cs typeface="+mn-ea"/>
                <a:sym typeface="+mn-lt"/>
              </a:rPr>
              <a:t>的区别</a:t>
            </a:r>
            <a:endParaRPr lang="zh-CN" altLang="en-US" sz="2700" b="1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6" name="Freeform 5"/>
          <p:cNvSpPr/>
          <p:nvPr/>
        </p:nvSpPr>
        <p:spPr bwMode="auto">
          <a:xfrm>
            <a:off x="387999" y="1611844"/>
            <a:ext cx="2212496" cy="1960914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15875"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14300">
              <a:prstClr val="black"/>
            </a:inn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005A9E"/>
              </a:solidFill>
              <a:cs typeface="+mn-ea"/>
              <a:sym typeface="+mn-lt"/>
            </a:endParaRPr>
          </a:p>
        </p:txBody>
      </p:sp>
      <p:sp>
        <p:nvSpPr>
          <p:cNvPr id="47" name="Freeform 5"/>
          <p:cNvSpPr/>
          <p:nvPr/>
        </p:nvSpPr>
        <p:spPr bwMode="auto">
          <a:xfrm>
            <a:off x="583259" y="1676240"/>
            <a:ext cx="2212496" cy="1960914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61000"/>
                  <a:lumOff val="39000"/>
                </a:schemeClr>
              </a:gs>
              <a:gs pos="0">
                <a:schemeClr val="bg1">
                  <a:lumMod val="85000"/>
                </a:schemeClr>
              </a:gs>
            </a:gsLst>
            <a:lin ang="2700000" scaled="1"/>
            <a:tileRect/>
          </a:gradFill>
          <a:ln w="19050">
            <a:gradFill flip="none" rotWithShape="1">
              <a:gsLst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2700000" scaled="1"/>
              <a:tileRect/>
            </a:gradFill>
          </a:ln>
          <a:effectLst>
            <a:outerShdw blurRad="266700" dist="203200" dir="678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005A9E"/>
              </a:solidFill>
              <a:cs typeface="+mn-ea"/>
              <a:sym typeface="+mn-lt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906326" y="2095871"/>
            <a:ext cx="1638756" cy="784808"/>
          </a:xfrm>
          <a:prstGeom prst="rect">
            <a:avLst/>
          </a:prstGeom>
        </p:spPr>
        <p:txBody>
          <a:bodyPr wrap="square" lIns="91418" tIns="45709" rIns="91418" bIns="45709">
            <a:spAutoFit/>
          </a:bodyPr>
          <a:lstStyle/>
          <a:p>
            <a:pPr defTabSz="933926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500" b="1" kern="0" dirty="0">
                <a:solidFill>
                  <a:srgbClr val="005A9E"/>
                </a:solidFill>
                <a:cs typeface="+mn-ea"/>
                <a:sym typeface="+mn-lt"/>
              </a:rPr>
              <a:t>目 录</a:t>
            </a:r>
          </a:p>
        </p:txBody>
      </p:sp>
      <p:sp>
        <p:nvSpPr>
          <p:cNvPr id="49" name="Rectangle 4"/>
          <p:cNvSpPr txBox="1">
            <a:spLocks noChangeArrowheads="1"/>
          </p:cNvSpPr>
          <p:nvPr/>
        </p:nvSpPr>
        <p:spPr bwMode="auto">
          <a:xfrm>
            <a:off x="938441" y="2797950"/>
            <a:ext cx="1480053" cy="380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54" tIns="34277" rIns="68554" bIns="34277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kern="0" dirty="0">
                <a:solidFill>
                  <a:srgbClr val="005A9E"/>
                </a:solidFill>
                <a:latin typeface="+mn-lt"/>
                <a:ea typeface="+mn-ea"/>
                <a:cs typeface="+mn-ea"/>
                <a:sym typeface="+mn-lt"/>
              </a:rPr>
              <a:t>CONTENTS</a:t>
            </a:r>
            <a:endParaRPr lang="zh-CN" altLang="en-US" sz="1800" kern="0" dirty="0">
              <a:solidFill>
                <a:srgbClr val="005A9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50" name="组合 49"/>
          <p:cNvGrpSpPr/>
          <p:nvPr/>
        </p:nvGrpSpPr>
        <p:grpSpPr>
          <a:xfrm rot="16200000">
            <a:off x="3357287" y="76822"/>
            <a:ext cx="851086" cy="960278"/>
            <a:chOff x="8439634" y="3544648"/>
            <a:chExt cx="1611146" cy="1817848"/>
          </a:xfrm>
        </p:grpSpPr>
        <p:sp>
          <p:nvSpPr>
            <p:cNvPr id="51" name="Freeform 5"/>
            <p:cNvSpPr/>
            <p:nvPr/>
          </p:nvSpPr>
          <p:spPr bwMode="auto">
            <a:xfrm rot="5400000">
              <a:off x="8336283" y="3647999"/>
              <a:ext cx="1817848" cy="1611146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7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10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2" name="Freeform 5"/>
            <p:cNvSpPr/>
            <p:nvPr/>
          </p:nvSpPr>
          <p:spPr bwMode="auto">
            <a:xfrm rot="5400000">
              <a:off x="8582835" y="3866516"/>
              <a:ext cx="1324744" cy="1174112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005A9E"/>
            </a:solidFill>
            <a:ln w="1587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50800" dist="254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3" name="Rectangle 7"/>
          <p:cNvSpPr>
            <a:spLocks noChangeArrowheads="1"/>
          </p:cNvSpPr>
          <p:nvPr/>
        </p:nvSpPr>
        <p:spPr bwMode="auto">
          <a:xfrm>
            <a:off x="3617400" y="340918"/>
            <a:ext cx="330860" cy="48474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</a:bodyPr>
          <a:lstStyle/>
          <a:p>
            <a:r>
              <a:rPr lang="en-US" altLang="zh-CN" sz="2700" b="1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zh-CN" altLang="en-US" sz="27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54" name="组合 53"/>
          <p:cNvGrpSpPr/>
          <p:nvPr/>
        </p:nvGrpSpPr>
        <p:grpSpPr>
          <a:xfrm rot="16200000">
            <a:off x="3357287" y="1104280"/>
            <a:ext cx="851086" cy="960278"/>
            <a:chOff x="8439634" y="3544648"/>
            <a:chExt cx="1611146" cy="1817848"/>
          </a:xfrm>
        </p:grpSpPr>
        <p:sp>
          <p:nvSpPr>
            <p:cNvPr id="55" name="Freeform 5"/>
            <p:cNvSpPr/>
            <p:nvPr/>
          </p:nvSpPr>
          <p:spPr bwMode="auto">
            <a:xfrm rot="5400000">
              <a:off x="8336283" y="3647999"/>
              <a:ext cx="1817848" cy="1611146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7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10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6" name="Freeform 5"/>
            <p:cNvSpPr/>
            <p:nvPr/>
          </p:nvSpPr>
          <p:spPr bwMode="auto">
            <a:xfrm rot="5400000">
              <a:off x="8582835" y="3866516"/>
              <a:ext cx="1324744" cy="1174112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587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50800" dist="254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3" name="Rectangle 7"/>
          <p:cNvSpPr>
            <a:spLocks noChangeArrowheads="1"/>
          </p:cNvSpPr>
          <p:nvPr/>
        </p:nvSpPr>
        <p:spPr bwMode="auto">
          <a:xfrm>
            <a:off x="3617400" y="1356788"/>
            <a:ext cx="330860" cy="48474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</a:bodyPr>
          <a:lstStyle/>
          <a:p>
            <a:r>
              <a:rPr lang="en-US" altLang="zh-CN" sz="2700" b="1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zh-CN" altLang="en-US" sz="27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0" name="六边形 79"/>
          <p:cNvSpPr/>
          <p:nvPr/>
        </p:nvSpPr>
        <p:spPr>
          <a:xfrm>
            <a:off x="3123386" y="2245890"/>
            <a:ext cx="5325506" cy="756084"/>
          </a:xfrm>
          <a:prstGeom prst="hexagon">
            <a:avLst/>
          </a:prstGeom>
          <a:gradFill flip="none" rotWithShape="1">
            <a:gsLst>
              <a:gs pos="0">
                <a:schemeClr val="bg1">
                  <a:lumMod val="85000"/>
                  <a:lumOff val="15000"/>
                </a:schemeClr>
              </a:gs>
              <a:gs pos="100000">
                <a:schemeClr val="bg1">
                  <a:lumMod val="85000"/>
                </a:schemeClr>
              </a:gs>
            </a:gsLst>
            <a:lin ang="13500000" scaled="1"/>
            <a:tileRect/>
          </a:gradFill>
          <a:ln>
            <a:gradFill>
              <a:gsLst>
                <a:gs pos="0">
                  <a:schemeClr val="bg1">
                    <a:lumMod val="71000"/>
                    <a:lumOff val="29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</a:ln>
          <a:effectLst>
            <a:outerShdw blurRad="482600" dist="241300" dir="2700000" algn="tl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1" name="六边形 80"/>
          <p:cNvSpPr/>
          <p:nvPr/>
        </p:nvSpPr>
        <p:spPr>
          <a:xfrm>
            <a:off x="3782829" y="2319722"/>
            <a:ext cx="4564456" cy="608420"/>
          </a:xfrm>
          <a:prstGeom prst="hexagon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2" name="六边形 81"/>
          <p:cNvSpPr/>
          <p:nvPr/>
        </p:nvSpPr>
        <p:spPr>
          <a:xfrm>
            <a:off x="3123386" y="3272004"/>
            <a:ext cx="5325506" cy="756084"/>
          </a:xfrm>
          <a:prstGeom prst="hexagon">
            <a:avLst/>
          </a:prstGeom>
          <a:gradFill flip="none" rotWithShape="1">
            <a:gsLst>
              <a:gs pos="0">
                <a:schemeClr val="bg1">
                  <a:lumMod val="85000"/>
                  <a:lumOff val="15000"/>
                </a:schemeClr>
              </a:gs>
              <a:gs pos="100000">
                <a:schemeClr val="bg1">
                  <a:lumMod val="85000"/>
                </a:schemeClr>
              </a:gs>
            </a:gsLst>
            <a:lin ang="13500000" scaled="1"/>
            <a:tileRect/>
          </a:gradFill>
          <a:ln>
            <a:gradFill>
              <a:gsLst>
                <a:gs pos="0">
                  <a:schemeClr val="bg1">
                    <a:lumMod val="71000"/>
                    <a:lumOff val="29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</a:ln>
          <a:effectLst>
            <a:outerShdw blurRad="482600" dist="241300" dir="2700000" algn="tl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3" name="六边形 82"/>
          <p:cNvSpPr/>
          <p:nvPr/>
        </p:nvSpPr>
        <p:spPr>
          <a:xfrm>
            <a:off x="3782829" y="3345836"/>
            <a:ext cx="4564456" cy="608420"/>
          </a:xfrm>
          <a:prstGeom prst="hexagon">
            <a:avLst/>
          </a:prstGeom>
          <a:solidFill>
            <a:srgbClr val="005A9E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4" name="Rectangle 7"/>
          <p:cNvSpPr>
            <a:spLocks noChangeArrowheads="1"/>
          </p:cNvSpPr>
          <p:nvPr/>
        </p:nvSpPr>
        <p:spPr bwMode="auto">
          <a:xfrm>
            <a:off x="4501070" y="2348187"/>
            <a:ext cx="3348372" cy="48474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34290" rIns="68580" bIns="34290">
            <a:spAutoFit/>
          </a:bodyPr>
          <a:lstStyle/>
          <a:p>
            <a:pPr defTabSz="913924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700" b="1" kern="0" dirty="0" err="1" smtClean="0">
                <a:solidFill>
                  <a:schemeClr val="bg1"/>
                </a:solidFill>
                <a:cs typeface="+mn-ea"/>
                <a:sym typeface="+mn-lt"/>
              </a:rPr>
              <a:t>Git</a:t>
            </a:r>
            <a:r>
              <a:rPr lang="zh-CN" altLang="en-US" sz="2700" b="1" kern="0" dirty="0" smtClean="0">
                <a:solidFill>
                  <a:schemeClr val="bg1"/>
                </a:solidFill>
                <a:cs typeface="+mn-ea"/>
                <a:sym typeface="+mn-lt"/>
              </a:rPr>
              <a:t>的使用</a:t>
            </a:r>
            <a:endParaRPr lang="zh-CN" altLang="en-US" sz="2700" b="1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5" name="Rectangle 7"/>
          <p:cNvSpPr>
            <a:spLocks noChangeArrowheads="1"/>
          </p:cNvSpPr>
          <p:nvPr/>
        </p:nvSpPr>
        <p:spPr bwMode="auto">
          <a:xfrm>
            <a:off x="4478804" y="3426051"/>
            <a:ext cx="3441701" cy="48474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34290" rIns="68580" bIns="34290">
            <a:spAutoFit/>
          </a:bodyPr>
          <a:lstStyle/>
          <a:p>
            <a:pPr defTabSz="913924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700" b="1" kern="0" dirty="0" err="1">
                <a:solidFill>
                  <a:schemeClr val="bg1"/>
                </a:solidFill>
                <a:cs typeface="+mn-ea"/>
                <a:sym typeface="+mn-lt"/>
              </a:rPr>
              <a:t>Git</a:t>
            </a:r>
            <a:r>
              <a:rPr lang="zh-CN" altLang="en-US" sz="2700" b="1" kern="0" dirty="0">
                <a:solidFill>
                  <a:schemeClr val="bg1"/>
                </a:solidFill>
                <a:cs typeface="+mn-ea"/>
                <a:sym typeface="+mn-lt"/>
              </a:rPr>
              <a:t>代码托管平台</a:t>
            </a:r>
          </a:p>
        </p:txBody>
      </p:sp>
      <p:grpSp>
        <p:nvGrpSpPr>
          <p:cNvPr id="86" name="组合 85"/>
          <p:cNvGrpSpPr/>
          <p:nvPr/>
        </p:nvGrpSpPr>
        <p:grpSpPr>
          <a:xfrm rot="16200000">
            <a:off x="3357287" y="2129050"/>
            <a:ext cx="851086" cy="960278"/>
            <a:chOff x="8439634" y="3544648"/>
            <a:chExt cx="1611146" cy="1817848"/>
          </a:xfrm>
        </p:grpSpPr>
        <p:sp>
          <p:nvSpPr>
            <p:cNvPr id="87" name="Freeform 5"/>
            <p:cNvSpPr/>
            <p:nvPr/>
          </p:nvSpPr>
          <p:spPr bwMode="auto">
            <a:xfrm rot="5400000">
              <a:off x="8336283" y="3647999"/>
              <a:ext cx="1817848" cy="1611146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7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10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8" name="Freeform 5"/>
            <p:cNvSpPr/>
            <p:nvPr/>
          </p:nvSpPr>
          <p:spPr bwMode="auto">
            <a:xfrm rot="5400000">
              <a:off x="8582835" y="3866516"/>
              <a:ext cx="1324744" cy="1174112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005A9E"/>
            </a:solidFill>
            <a:ln w="1587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50800" dist="254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 rot="16200000">
            <a:off x="3357287" y="3155164"/>
            <a:ext cx="851086" cy="960278"/>
            <a:chOff x="8439634" y="3544648"/>
            <a:chExt cx="1611146" cy="1817848"/>
          </a:xfrm>
        </p:grpSpPr>
        <p:sp>
          <p:nvSpPr>
            <p:cNvPr id="90" name="Freeform 5"/>
            <p:cNvSpPr/>
            <p:nvPr/>
          </p:nvSpPr>
          <p:spPr bwMode="auto">
            <a:xfrm rot="5400000">
              <a:off x="8336283" y="3647999"/>
              <a:ext cx="1817848" cy="1611146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7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10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1" name="Freeform 5"/>
            <p:cNvSpPr/>
            <p:nvPr/>
          </p:nvSpPr>
          <p:spPr bwMode="auto">
            <a:xfrm rot="5400000">
              <a:off x="8582835" y="3866516"/>
              <a:ext cx="1324744" cy="1174112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587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50800" dist="254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2" name="Rectangle 7"/>
          <p:cNvSpPr>
            <a:spLocks noChangeArrowheads="1"/>
          </p:cNvSpPr>
          <p:nvPr/>
        </p:nvSpPr>
        <p:spPr bwMode="auto">
          <a:xfrm>
            <a:off x="3617400" y="2366815"/>
            <a:ext cx="330860" cy="48474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</a:bodyPr>
          <a:lstStyle/>
          <a:p>
            <a:r>
              <a:rPr lang="en-US" altLang="zh-CN" sz="2700" b="1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zh-CN" altLang="en-US" sz="27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3" name="Rectangle 7"/>
          <p:cNvSpPr>
            <a:spLocks noChangeArrowheads="1"/>
          </p:cNvSpPr>
          <p:nvPr/>
        </p:nvSpPr>
        <p:spPr bwMode="auto">
          <a:xfrm>
            <a:off x="3617400" y="3392929"/>
            <a:ext cx="330860" cy="48474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</a:bodyPr>
          <a:lstStyle/>
          <a:p>
            <a:r>
              <a:rPr lang="en-US" altLang="zh-CN" sz="2700" b="1" dirty="0">
                <a:solidFill>
                  <a:schemeClr val="bg1"/>
                </a:solidFill>
                <a:cs typeface="+mn-ea"/>
                <a:sym typeface="+mn-lt"/>
              </a:rPr>
              <a:t>4</a:t>
            </a:r>
            <a:endParaRPr lang="zh-CN" altLang="en-US" sz="27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4" name="六边形 93"/>
          <p:cNvSpPr/>
          <p:nvPr/>
        </p:nvSpPr>
        <p:spPr>
          <a:xfrm>
            <a:off x="3113047" y="4295009"/>
            <a:ext cx="5325506" cy="756084"/>
          </a:xfrm>
          <a:prstGeom prst="hexagon">
            <a:avLst/>
          </a:prstGeom>
          <a:gradFill flip="none" rotWithShape="1">
            <a:gsLst>
              <a:gs pos="0">
                <a:schemeClr val="bg1">
                  <a:lumMod val="85000"/>
                  <a:lumOff val="15000"/>
                </a:schemeClr>
              </a:gs>
              <a:gs pos="100000">
                <a:schemeClr val="bg1">
                  <a:lumMod val="85000"/>
                </a:schemeClr>
              </a:gs>
            </a:gsLst>
            <a:lin ang="13500000" scaled="1"/>
            <a:tileRect/>
          </a:gradFill>
          <a:ln>
            <a:gradFill>
              <a:gsLst>
                <a:gs pos="0">
                  <a:schemeClr val="bg1">
                    <a:lumMod val="71000"/>
                    <a:lumOff val="29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</a:ln>
          <a:effectLst>
            <a:outerShdw blurRad="482600" dist="241300" dir="2700000" algn="tl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5" name="六边形 94"/>
          <p:cNvSpPr/>
          <p:nvPr/>
        </p:nvSpPr>
        <p:spPr>
          <a:xfrm>
            <a:off x="3772490" y="4368841"/>
            <a:ext cx="4564456" cy="608420"/>
          </a:xfrm>
          <a:prstGeom prst="hexagon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6" name="Rectangle 7"/>
          <p:cNvSpPr>
            <a:spLocks noChangeArrowheads="1"/>
          </p:cNvSpPr>
          <p:nvPr/>
        </p:nvSpPr>
        <p:spPr bwMode="auto">
          <a:xfrm>
            <a:off x="4501070" y="4415933"/>
            <a:ext cx="3348372" cy="48474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34290" rIns="68580" bIns="34290">
            <a:spAutoFit/>
          </a:bodyPr>
          <a:lstStyle/>
          <a:p>
            <a:pPr defTabSz="913924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700" b="1" kern="0" dirty="0">
                <a:solidFill>
                  <a:schemeClr val="bg1"/>
                </a:solidFill>
                <a:cs typeface="+mn-ea"/>
                <a:sym typeface="+mn-lt"/>
              </a:rPr>
              <a:t>感谢</a:t>
            </a:r>
          </a:p>
        </p:txBody>
      </p:sp>
      <p:grpSp>
        <p:nvGrpSpPr>
          <p:cNvPr id="97" name="组合 96"/>
          <p:cNvGrpSpPr/>
          <p:nvPr/>
        </p:nvGrpSpPr>
        <p:grpSpPr>
          <a:xfrm rot="16200000">
            <a:off x="3346948" y="4178169"/>
            <a:ext cx="851086" cy="960278"/>
            <a:chOff x="8439634" y="3544648"/>
            <a:chExt cx="1611146" cy="1817848"/>
          </a:xfrm>
        </p:grpSpPr>
        <p:sp>
          <p:nvSpPr>
            <p:cNvPr id="98" name="Freeform 5"/>
            <p:cNvSpPr/>
            <p:nvPr/>
          </p:nvSpPr>
          <p:spPr bwMode="auto">
            <a:xfrm rot="5400000">
              <a:off x="8336283" y="3647999"/>
              <a:ext cx="1817848" cy="1611146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7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10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9" name="Freeform 5"/>
            <p:cNvSpPr/>
            <p:nvPr/>
          </p:nvSpPr>
          <p:spPr bwMode="auto">
            <a:xfrm rot="5400000">
              <a:off x="8582835" y="3866516"/>
              <a:ext cx="1324744" cy="1174112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005A9E"/>
            </a:solidFill>
            <a:ln w="1587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50800" dist="254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00" name="Rectangle 7"/>
          <p:cNvSpPr>
            <a:spLocks noChangeArrowheads="1"/>
          </p:cNvSpPr>
          <p:nvPr/>
        </p:nvSpPr>
        <p:spPr bwMode="auto">
          <a:xfrm>
            <a:off x="3607061" y="4442265"/>
            <a:ext cx="330860" cy="48474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80" tIns="34290" rIns="68580" bIns="34290">
            <a:spAutoFit/>
          </a:bodyPr>
          <a:lstStyle/>
          <a:p>
            <a:r>
              <a:rPr lang="en-US" altLang="zh-CN" sz="2700" b="1" dirty="0">
                <a:solidFill>
                  <a:schemeClr val="bg1"/>
                </a:solidFill>
                <a:cs typeface="+mn-ea"/>
                <a:sym typeface="+mn-lt"/>
              </a:rPr>
              <a:t>5</a:t>
            </a:r>
            <a:endParaRPr lang="zh-CN" altLang="en-US" sz="27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9488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35000">
        <p14:prism/>
      </p:transition>
    </mc:Choice>
    <mc:Fallback xmlns="">
      <p:transition spd="slow" advTm="3500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 tmFilter="0,0; .5, 1; 1, 1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 tmFilter="0,0; .5, 1; 1, 1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350"/>
                            </p:stCondLst>
                            <p:childTnLst>
                              <p:par>
                                <p:cTn id="6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850"/>
                            </p:stCondLst>
                            <p:childTnLst>
                              <p:par>
                                <p:cTn id="6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 tmFilter="0,0; .5, 1; 1, 1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350"/>
                            </p:stCondLst>
                            <p:childTnLst>
                              <p:par>
                                <p:cTn id="7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850"/>
                            </p:stCondLst>
                            <p:childTnLst>
                              <p:par>
                                <p:cTn id="8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 tmFilter="0,0; .5, 1; 1, 1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800"/>
                            </p:stCondLst>
                            <p:childTnLst>
                              <p:par>
                                <p:cTn id="8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300"/>
                            </p:stCondLst>
                            <p:childTnLst>
                              <p:par>
                                <p:cTn id="9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 tmFilter="0,0; .5, 1; 1, 1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8800"/>
                            </p:stCondLst>
                            <p:childTnLst>
                              <p:par>
                                <p:cTn id="10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300"/>
                            </p:stCondLst>
                            <p:childTnLst>
                              <p:par>
                                <p:cTn id="1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 tmFilter="0,0; .5, 1; 1, 1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50"/>
                            </p:stCondLst>
                            <p:childTnLst>
                              <p:par>
                                <p:cTn id="11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550"/>
                            </p:stCondLst>
                            <p:childTnLst>
                              <p:par>
                                <p:cTn id="12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 tmFilter="0,0; .5, 1; 1, 1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1050"/>
                            </p:stCondLst>
                            <p:childTnLst>
                              <p:par>
                                <p:cTn id="1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1550"/>
                            </p:stCondLst>
                            <p:childTnLst>
                              <p:par>
                                <p:cTn id="13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 tmFilter="0,0; .5, 1; 1, 1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2450"/>
                            </p:stCondLst>
                            <p:childTnLst>
                              <p:par>
                                <p:cTn id="14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2950"/>
                            </p:stCondLst>
                            <p:childTnLst>
                              <p:par>
                                <p:cTn id="15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500" tmFilter="0,0; .5, 1; 1, 1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3450"/>
                            </p:stCondLst>
                            <p:childTnLst>
                              <p:par>
                                <p:cTn id="16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3950"/>
                            </p:stCondLst>
                            <p:childTnLst>
                              <p:par>
                                <p:cTn id="16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 tmFilter="0,0; .5, 1; 1, 1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42" grpId="0"/>
      <p:bldP spid="43" grpId="0"/>
      <p:bldP spid="46" grpId="0" animBg="1"/>
      <p:bldP spid="47" grpId="0" animBg="1"/>
      <p:bldP spid="48" grpId="0"/>
      <p:bldP spid="49" grpId="0"/>
      <p:bldP spid="53" grpId="0"/>
      <p:bldP spid="63" grpId="0"/>
      <p:bldP spid="80" grpId="0" animBg="1"/>
      <p:bldP spid="81" grpId="0" animBg="1"/>
      <p:bldP spid="82" grpId="0" animBg="1"/>
      <p:bldP spid="83" grpId="0" animBg="1"/>
      <p:bldP spid="84" grpId="0"/>
      <p:bldP spid="85" grpId="0"/>
      <p:bldP spid="92" grpId="0"/>
      <p:bldP spid="93" grpId="0"/>
      <p:bldP spid="94" grpId="0" animBg="1"/>
      <p:bldP spid="95" grpId="0" animBg="1"/>
      <p:bldP spid="96" grpId="0"/>
      <p:bldP spid="10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2918943" y="457535"/>
            <a:ext cx="6225059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742944" y="191230"/>
            <a:ext cx="3233812" cy="519711"/>
          </a:xfrm>
          <a:prstGeom prst="roundRect">
            <a:avLst/>
          </a:prstGeom>
          <a:gradFill flip="none" rotWithShape="1">
            <a:gsLst>
              <a:gs pos="0">
                <a:srgbClr val="F0F0F0"/>
              </a:gs>
              <a:gs pos="100000">
                <a:srgbClr val="F1F1F1"/>
              </a:gs>
            </a:gsLst>
            <a:lin ang="2700000" scaled="1"/>
            <a:tileRect/>
          </a:gradFill>
          <a:ln w="38100" cap="flat" cmpd="sng" algn="ctr">
            <a:gradFill flip="none" rotWithShape="1">
              <a:gsLst>
                <a:gs pos="100000">
                  <a:srgbClr val="FFFFFF"/>
                </a:gs>
                <a:gs pos="0">
                  <a:srgbClr val="CECED0"/>
                </a:gs>
              </a:gsLst>
              <a:lin ang="18900000" scaled="0"/>
              <a:tileRect/>
            </a:gradFill>
            <a:prstDash val="solid"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txBody>
          <a:bodyPr lIns="71316" tIns="35658" rIns="71316" bIns="3565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27196" y="226702"/>
            <a:ext cx="27655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924">
              <a:defRPr/>
            </a:pPr>
            <a:r>
              <a:rPr lang="en-US" altLang="zh-CN" sz="2400" b="1" kern="0" dirty="0" err="1">
                <a:solidFill>
                  <a:srgbClr val="005A9E"/>
                </a:solidFill>
                <a:cs typeface="+mn-ea"/>
                <a:sym typeface="+mn-lt"/>
              </a:rPr>
              <a:t>Git</a:t>
            </a:r>
            <a:r>
              <a:rPr lang="zh-CN" altLang="en-US" sz="2400" b="1" kern="0" dirty="0">
                <a:solidFill>
                  <a:srgbClr val="005A9E"/>
                </a:solidFill>
                <a:cs typeface="+mn-ea"/>
                <a:sym typeface="+mn-lt"/>
              </a:rPr>
              <a:t>的</a:t>
            </a:r>
            <a:r>
              <a:rPr lang="zh-CN" altLang="en-US" sz="2400" b="1" kern="0" dirty="0" smtClean="0">
                <a:solidFill>
                  <a:srgbClr val="005A9E"/>
                </a:solidFill>
                <a:cs typeface="+mn-ea"/>
                <a:sym typeface="+mn-lt"/>
              </a:rPr>
              <a:t>图形化客户端</a:t>
            </a:r>
            <a:endParaRPr lang="zh-CN" altLang="en-US" sz="2400" b="1" kern="0" dirty="0">
              <a:solidFill>
                <a:srgbClr val="005A9E"/>
              </a:solidFill>
              <a:cs typeface="+mn-ea"/>
              <a:sym typeface="+mn-lt"/>
            </a:endParaRPr>
          </a:p>
        </p:txBody>
      </p:sp>
      <p:grpSp>
        <p:nvGrpSpPr>
          <p:cNvPr id="5" name="Group 17"/>
          <p:cNvGrpSpPr>
            <a:grpSpLocks noChangeAspect="1"/>
          </p:cNvGrpSpPr>
          <p:nvPr/>
        </p:nvGrpSpPr>
        <p:grpSpPr bwMode="auto">
          <a:xfrm>
            <a:off x="179512" y="212152"/>
            <a:ext cx="457188" cy="490764"/>
            <a:chOff x="231" y="1205"/>
            <a:chExt cx="640" cy="687"/>
          </a:xfrm>
          <a:solidFill>
            <a:srgbClr val="005A9E"/>
          </a:solidFill>
          <a:effectLst/>
        </p:grpSpPr>
        <p:sp>
          <p:nvSpPr>
            <p:cNvPr id="6" name="Freeform 18"/>
            <p:cNvSpPr>
              <a:spLocks/>
            </p:cNvSpPr>
            <p:nvPr/>
          </p:nvSpPr>
          <p:spPr bwMode="auto">
            <a:xfrm>
              <a:off x="231" y="1205"/>
              <a:ext cx="499" cy="687"/>
            </a:xfrm>
            <a:custGeom>
              <a:avLst/>
              <a:gdLst>
                <a:gd name="T0" fmla="*/ 442 w 499"/>
                <a:gd name="T1" fmla="*/ 629 h 687"/>
                <a:gd name="T2" fmla="*/ 57 w 499"/>
                <a:gd name="T3" fmla="*/ 629 h 687"/>
                <a:gd name="T4" fmla="*/ 57 w 499"/>
                <a:gd name="T5" fmla="*/ 200 h 687"/>
                <a:gd name="T6" fmla="*/ 200 w 499"/>
                <a:gd name="T7" fmla="*/ 200 h 687"/>
                <a:gd name="T8" fmla="*/ 200 w 499"/>
                <a:gd name="T9" fmla="*/ 57 h 687"/>
                <a:gd name="T10" fmla="*/ 442 w 499"/>
                <a:gd name="T11" fmla="*/ 57 h 687"/>
                <a:gd name="T12" fmla="*/ 442 w 499"/>
                <a:gd name="T13" fmla="*/ 116 h 687"/>
                <a:gd name="T14" fmla="*/ 494 w 499"/>
                <a:gd name="T15" fmla="*/ 64 h 687"/>
                <a:gd name="T16" fmla="*/ 499 w 499"/>
                <a:gd name="T17" fmla="*/ 59 h 687"/>
                <a:gd name="T18" fmla="*/ 499 w 499"/>
                <a:gd name="T19" fmla="*/ 0 h 687"/>
                <a:gd name="T20" fmla="*/ 143 w 499"/>
                <a:gd name="T21" fmla="*/ 0 h 687"/>
                <a:gd name="T22" fmla="*/ 143 w 499"/>
                <a:gd name="T23" fmla="*/ 0 h 687"/>
                <a:gd name="T24" fmla="*/ 0 w 499"/>
                <a:gd name="T25" fmla="*/ 143 h 687"/>
                <a:gd name="T26" fmla="*/ 0 w 499"/>
                <a:gd name="T27" fmla="*/ 687 h 687"/>
                <a:gd name="T28" fmla="*/ 499 w 499"/>
                <a:gd name="T29" fmla="*/ 687 h 687"/>
                <a:gd name="T30" fmla="*/ 499 w 499"/>
                <a:gd name="T31" fmla="*/ 429 h 687"/>
                <a:gd name="T32" fmla="*/ 442 w 499"/>
                <a:gd name="T33" fmla="*/ 486 h 687"/>
                <a:gd name="T34" fmla="*/ 442 w 499"/>
                <a:gd name="T35" fmla="*/ 629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9" h="687">
                  <a:moveTo>
                    <a:pt x="442" y="629"/>
                  </a:moveTo>
                  <a:lnTo>
                    <a:pt x="57" y="629"/>
                  </a:lnTo>
                  <a:lnTo>
                    <a:pt x="57" y="200"/>
                  </a:lnTo>
                  <a:lnTo>
                    <a:pt x="200" y="200"/>
                  </a:lnTo>
                  <a:lnTo>
                    <a:pt x="200" y="57"/>
                  </a:lnTo>
                  <a:lnTo>
                    <a:pt x="442" y="57"/>
                  </a:lnTo>
                  <a:lnTo>
                    <a:pt x="442" y="116"/>
                  </a:lnTo>
                  <a:lnTo>
                    <a:pt x="494" y="64"/>
                  </a:lnTo>
                  <a:lnTo>
                    <a:pt x="499" y="59"/>
                  </a:lnTo>
                  <a:lnTo>
                    <a:pt x="499" y="0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0" y="143"/>
                  </a:lnTo>
                  <a:lnTo>
                    <a:pt x="0" y="687"/>
                  </a:lnTo>
                  <a:lnTo>
                    <a:pt x="499" y="687"/>
                  </a:lnTo>
                  <a:lnTo>
                    <a:pt x="499" y="429"/>
                  </a:lnTo>
                  <a:lnTo>
                    <a:pt x="442" y="486"/>
                  </a:lnTo>
                  <a:lnTo>
                    <a:pt x="442" y="6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7" name="Freeform 19"/>
            <p:cNvSpPr>
              <a:spLocks noEditPoints="1"/>
            </p:cNvSpPr>
            <p:nvPr/>
          </p:nvSpPr>
          <p:spPr bwMode="auto">
            <a:xfrm>
              <a:off x="436" y="1310"/>
              <a:ext cx="435" cy="431"/>
            </a:xfrm>
            <a:custGeom>
              <a:avLst/>
              <a:gdLst>
                <a:gd name="T0" fmla="*/ 50 w 435"/>
                <a:gd name="T1" fmla="*/ 279 h 431"/>
                <a:gd name="T2" fmla="*/ 50 w 435"/>
                <a:gd name="T3" fmla="*/ 279 h 431"/>
                <a:gd name="T4" fmla="*/ 50 w 435"/>
                <a:gd name="T5" fmla="*/ 279 h 431"/>
                <a:gd name="T6" fmla="*/ 50 w 435"/>
                <a:gd name="T7" fmla="*/ 279 h 431"/>
                <a:gd name="T8" fmla="*/ 0 w 435"/>
                <a:gd name="T9" fmla="*/ 431 h 431"/>
                <a:gd name="T10" fmla="*/ 155 w 435"/>
                <a:gd name="T11" fmla="*/ 381 h 431"/>
                <a:gd name="T12" fmla="*/ 155 w 435"/>
                <a:gd name="T13" fmla="*/ 381 h 431"/>
                <a:gd name="T14" fmla="*/ 155 w 435"/>
                <a:gd name="T15" fmla="*/ 381 h 431"/>
                <a:gd name="T16" fmla="*/ 155 w 435"/>
                <a:gd name="T17" fmla="*/ 381 h 431"/>
                <a:gd name="T18" fmla="*/ 435 w 435"/>
                <a:gd name="T19" fmla="*/ 102 h 431"/>
                <a:gd name="T20" fmla="*/ 330 w 435"/>
                <a:gd name="T21" fmla="*/ 0 h 431"/>
                <a:gd name="T22" fmla="*/ 50 w 435"/>
                <a:gd name="T23" fmla="*/ 279 h 431"/>
                <a:gd name="T24" fmla="*/ 50 w 435"/>
                <a:gd name="T25" fmla="*/ 279 h 431"/>
                <a:gd name="T26" fmla="*/ 141 w 435"/>
                <a:gd name="T27" fmla="*/ 360 h 431"/>
                <a:gd name="T28" fmla="*/ 38 w 435"/>
                <a:gd name="T29" fmla="*/ 396 h 431"/>
                <a:gd name="T30" fmla="*/ 72 w 435"/>
                <a:gd name="T31" fmla="*/ 291 h 431"/>
                <a:gd name="T32" fmla="*/ 141 w 435"/>
                <a:gd name="T33" fmla="*/ 36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5" h="431">
                  <a:moveTo>
                    <a:pt x="50" y="279"/>
                  </a:moveTo>
                  <a:lnTo>
                    <a:pt x="50" y="279"/>
                  </a:lnTo>
                  <a:lnTo>
                    <a:pt x="50" y="279"/>
                  </a:lnTo>
                  <a:lnTo>
                    <a:pt x="50" y="279"/>
                  </a:lnTo>
                  <a:lnTo>
                    <a:pt x="0" y="43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435" y="102"/>
                  </a:lnTo>
                  <a:lnTo>
                    <a:pt x="330" y="0"/>
                  </a:lnTo>
                  <a:lnTo>
                    <a:pt x="50" y="279"/>
                  </a:lnTo>
                  <a:lnTo>
                    <a:pt x="50" y="279"/>
                  </a:lnTo>
                  <a:close/>
                  <a:moveTo>
                    <a:pt x="141" y="360"/>
                  </a:moveTo>
                  <a:lnTo>
                    <a:pt x="38" y="396"/>
                  </a:lnTo>
                  <a:lnTo>
                    <a:pt x="72" y="291"/>
                  </a:lnTo>
                  <a:lnTo>
                    <a:pt x="141" y="3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40425" y="1806689"/>
            <a:ext cx="2071112" cy="2071112"/>
            <a:chOff x="1689963" y="2421800"/>
            <a:chExt cx="2642282" cy="2642282"/>
          </a:xfrm>
        </p:grpSpPr>
        <p:sp>
          <p:nvSpPr>
            <p:cNvPr id="9" name="椭圆 8"/>
            <p:cNvSpPr/>
            <p:nvPr/>
          </p:nvSpPr>
          <p:spPr>
            <a:xfrm>
              <a:off x="1689963" y="2421800"/>
              <a:ext cx="2642282" cy="2642282"/>
            </a:xfrm>
            <a:prstGeom prst="ellipse">
              <a:avLst/>
            </a:prstGeom>
            <a:gradFill flip="none" rotWithShape="1">
              <a:gsLst>
                <a:gs pos="100000">
                  <a:srgbClr val="FFFFFF"/>
                </a:gs>
                <a:gs pos="0">
                  <a:srgbClr val="B8BBBC"/>
                </a:gs>
              </a:gsLst>
              <a:lin ang="5400000" scaled="1"/>
              <a:tileRect/>
            </a:gradFill>
            <a:ln w="44450" cap="flat" cmpd="sng" algn="ctr">
              <a:gradFill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5400000" scaled="1"/>
              </a:gradFill>
              <a:prstDash val="solid"/>
              <a:miter lim="800000"/>
            </a:ln>
            <a:effectLst>
              <a:outerShdw blurRad="152400" dist="38100" dir="2700000" algn="tl" rotWithShape="0">
                <a:prstClr val="black">
                  <a:alpha val="28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/>
                      </a14:imgEffect>
                    </a14:imgLayer>
                  </a14:imgProps>
                </a:ext>
              </a:extLst>
            </a:blip>
            <a:srcRect l="5188" r="5188"/>
            <a:stretch>
              <a:fillRect/>
            </a:stretch>
          </p:blipFill>
          <p:spPr>
            <a:xfrm>
              <a:off x="1897883" y="2629720"/>
              <a:ext cx="2226441" cy="2226442"/>
            </a:xfrm>
            <a:prstGeom prst="ellipse">
              <a:avLst/>
            </a:prstGeom>
            <a:effectLst>
              <a:innerShdw blurRad="114300">
                <a:prstClr val="black"/>
              </a:innerShdw>
            </a:effectLst>
          </p:spPr>
        </p:pic>
      </p:grpSp>
      <p:grpSp>
        <p:nvGrpSpPr>
          <p:cNvPr id="11" name="组合 10"/>
          <p:cNvGrpSpPr/>
          <p:nvPr/>
        </p:nvGrpSpPr>
        <p:grpSpPr>
          <a:xfrm>
            <a:off x="3924851" y="1211724"/>
            <a:ext cx="2769898" cy="323165"/>
            <a:chOff x="5233132" y="1615633"/>
            <a:chExt cx="3693196" cy="430887"/>
          </a:xfrm>
        </p:grpSpPr>
        <p:sp>
          <p:nvSpPr>
            <p:cNvPr id="14" name="MH_SubTitle_1"/>
            <p:cNvSpPr>
              <a:spLocks noChangeArrowheads="1"/>
            </p:cNvSpPr>
            <p:nvPr/>
          </p:nvSpPr>
          <p:spPr bwMode="auto">
            <a:xfrm flipH="1">
              <a:off x="5442041" y="1615633"/>
              <a:ext cx="348428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500" kern="0" dirty="0" err="1" smtClean="0">
                  <a:solidFill>
                    <a:srgbClr val="005A9E"/>
                  </a:solidFill>
                  <a:cs typeface="+mn-ea"/>
                  <a:sym typeface="+mn-lt"/>
                </a:rPr>
                <a:t>TortoiseGit</a:t>
              </a:r>
              <a:r>
                <a:rPr lang="en-US" altLang="zh-CN" sz="1500" kern="0" dirty="0" smtClean="0">
                  <a:solidFill>
                    <a:srgbClr val="005A9E"/>
                  </a:solidFill>
                  <a:cs typeface="+mn-ea"/>
                  <a:sym typeface="+mn-lt"/>
                </a:rPr>
                <a:t>(</a:t>
              </a:r>
              <a:r>
                <a:rPr lang="zh-CN" altLang="en-US" sz="1500" kern="0" dirty="0" smtClean="0">
                  <a:solidFill>
                    <a:srgbClr val="005A9E"/>
                  </a:solidFill>
                  <a:cs typeface="+mn-ea"/>
                  <a:sym typeface="+mn-lt"/>
                </a:rPr>
                <a:t>只有</a:t>
              </a:r>
              <a:r>
                <a:rPr lang="en-US" altLang="zh-CN" sz="1500" kern="0" dirty="0" smtClean="0">
                  <a:solidFill>
                    <a:srgbClr val="005A9E"/>
                  </a:solidFill>
                  <a:cs typeface="+mn-ea"/>
                  <a:sym typeface="+mn-lt"/>
                </a:rPr>
                <a:t>Windows</a:t>
              </a:r>
              <a:r>
                <a:rPr lang="zh-CN" altLang="en-US" sz="1500" kern="0" dirty="0" smtClean="0">
                  <a:solidFill>
                    <a:srgbClr val="005A9E"/>
                  </a:solidFill>
                  <a:cs typeface="+mn-ea"/>
                  <a:sym typeface="+mn-lt"/>
                </a:rPr>
                <a:t>版</a:t>
              </a:r>
              <a:r>
                <a:rPr lang="en-US" altLang="zh-CN" sz="1500" kern="0" dirty="0" smtClean="0">
                  <a:solidFill>
                    <a:srgbClr val="005A9E"/>
                  </a:solidFill>
                  <a:cs typeface="+mn-ea"/>
                  <a:sym typeface="+mn-lt"/>
                </a:rPr>
                <a:t>)</a:t>
              </a:r>
              <a:endParaRPr kumimoji="0" lang="zh-CN" alt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5A9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5233132" y="1985192"/>
              <a:ext cx="3693196" cy="61328"/>
            </a:xfrm>
            <a:prstGeom prst="line">
              <a:avLst/>
            </a:prstGeom>
            <a:noFill/>
            <a:ln w="19050" cap="flat" cmpd="sng" algn="ctr">
              <a:solidFill>
                <a:srgbClr val="E7E6E6">
                  <a:lumMod val="50000"/>
                </a:srgbClr>
              </a:solidFill>
              <a:prstDash val="sysDot"/>
              <a:miter lim="800000"/>
              <a:tailEnd type="oval"/>
            </a:ln>
            <a:effectLst/>
          </p:spPr>
        </p:cxnSp>
      </p:grpSp>
      <p:grpSp>
        <p:nvGrpSpPr>
          <p:cNvPr id="16" name="组合 15"/>
          <p:cNvGrpSpPr/>
          <p:nvPr/>
        </p:nvGrpSpPr>
        <p:grpSpPr>
          <a:xfrm>
            <a:off x="4430854" y="2459700"/>
            <a:ext cx="2224844" cy="323165"/>
            <a:chOff x="5907805" y="3279600"/>
            <a:chExt cx="2966458" cy="430887"/>
          </a:xfrm>
        </p:grpSpPr>
        <p:sp>
          <p:nvSpPr>
            <p:cNvPr id="19" name="MH_SubTitle_1"/>
            <p:cNvSpPr>
              <a:spLocks noChangeArrowheads="1"/>
            </p:cNvSpPr>
            <p:nvPr/>
          </p:nvSpPr>
          <p:spPr bwMode="auto">
            <a:xfrm flipH="1">
              <a:off x="5931266" y="3279600"/>
              <a:ext cx="158846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5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5A9E"/>
                  </a:solidFill>
                  <a:effectLst/>
                  <a:uLnTx/>
                  <a:uFillTx/>
                  <a:cs typeface="+mn-ea"/>
                  <a:sym typeface="+mn-lt"/>
                </a:rPr>
                <a:t>SourceTree</a:t>
              </a:r>
              <a:endParaRPr kumimoji="0" lang="zh-CN" alt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5A9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5907805" y="3669060"/>
              <a:ext cx="2966458" cy="0"/>
            </a:xfrm>
            <a:prstGeom prst="line">
              <a:avLst/>
            </a:prstGeom>
            <a:noFill/>
            <a:ln w="19050" cap="flat" cmpd="sng" algn="ctr">
              <a:solidFill>
                <a:srgbClr val="E7E6E6">
                  <a:lumMod val="50000"/>
                </a:srgbClr>
              </a:solidFill>
              <a:prstDash val="sysDot"/>
              <a:miter lim="800000"/>
              <a:tailEnd type="oval"/>
            </a:ln>
            <a:effectLst/>
          </p:spPr>
        </p:cxnSp>
      </p:grpSp>
      <p:grpSp>
        <p:nvGrpSpPr>
          <p:cNvPr id="21" name="组合 20"/>
          <p:cNvGrpSpPr/>
          <p:nvPr/>
        </p:nvGrpSpPr>
        <p:grpSpPr>
          <a:xfrm>
            <a:off x="3907705" y="3765028"/>
            <a:ext cx="2224844" cy="323165"/>
            <a:chOff x="5210272" y="5020042"/>
            <a:chExt cx="2966458" cy="430887"/>
          </a:xfrm>
        </p:grpSpPr>
        <p:sp>
          <p:nvSpPr>
            <p:cNvPr id="24" name="MH_SubTitle_1"/>
            <p:cNvSpPr>
              <a:spLocks noChangeArrowheads="1"/>
            </p:cNvSpPr>
            <p:nvPr/>
          </p:nvSpPr>
          <p:spPr bwMode="auto">
            <a:xfrm flipH="1">
              <a:off x="5302340" y="5020042"/>
              <a:ext cx="242844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5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5A9E"/>
                  </a:solidFill>
                  <a:effectLst/>
                  <a:uLnTx/>
                  <a:uFillTx/>
                  <a:cs typeface="+mn-ea"/>
                  <a:sym typeface="+mn-lt"/>
                </a:rPr>
                <a:t>GitHub</a:t>
              </a:r>
              <a:r>
                <a:rPr kumimoji="0" lang="en-US" altLang="zh-CN" sz="15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5A9E"/>
                  </a:solidFill>
                  <a:effectLst/>
                  <a:uLnTx/>
                  <a:uFillTx/>
                  <a:cs typeface="+mn-ea"/>
                  <a:sym typeface="+mn-lt"/>
                </a:rPr>
                <a:t> for Desktop</a:t>
              </a:r>
              <a:endParaRPr kumimoji="0" lang="zh-CN" alt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5A9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5210272" y="5432319"/>
              <a:ext cx="2966458" cy="0"/>
            </a:xfrm>
            <a:prstGeom prst="line">
              <a:avLst/>
            </a:prstGeom>
            <a:noFill/>
            <a:ln w="19050" cap="flat" cmpd="sng" algn="ctr">
              <a:solidFill>
                <a:srgbClr val="E7E6E6">
                  <a:lumMod val="50000"/>
                </a:srgbClr>
              </a:solidFill>
              <a:prstDash val="sysDot"/>
              <a:miter lim="800000"/>
              <a:tailEnd type="oval"/>
            </a:ln>
            <a:effectLst/>
          </p:spPr>
        </p:cxnSp>
      </p:grpSp>
      <p:grpSp>
        <p:nvGrpSpPr>
          <p:cNvPr id="26" name="组合 25"/>
          <p:cNvGrpSpPr/>
          <p:nvPr/>
        </p:nvGrpSpPr>
        <p:grpSpPr>
          <a:xfrm>
            <a:off x="3087712" y="1203952"/>
            <a:ext cx="724182" cy="724182"/>
            <a:chOff x="4116949" y="1605269"/>
            <a:chExt cx="965576" cy="965576"/>
          </a:xfrm>
        </p:grpSpPr>
        <p:sp>
          <p:nvSpPr>
            <p:cNvPr id="27" name="椭圆 26"/>
            <p:cNvSpPr/>
            <p:nvPr/>
          </p:nvSpPr>
          <p:spPr>
            <a:xfrm>
              <a:off x="4116949" y="1605269"/>
              <a:ext cx="965576" cy="965576"/>
            </a:xfrm>
            <a:prstGeom prst="ellipse">
              <a:avLst/>
            </a:prstGeom>
            <a:solidFill>
              <a:srgbClr val="005A9E"/>
            </a:solidFill>
            <a:ln w="28575" cap="flat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ffectLst>
              <a:outerShdw blurRad="228600" dist="228600" dir="5400000" algn="t" rotWithShape="0">
                <a:sysClr val="windowText" lastClr="000000">
                  <a:lumMod val="85000"/>
                  <a:lumOff val="15000"/>
                  <a:alpha val="28000"/>
                </a:sys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8" name="KSO_Shape"/>
            <p:cNvSpPr/>
            <p:nvPr/>
          </p:nvSpPr>
          <p:spPr bwMode="auto">
            <a:xfrm>
              <a:off x="4365794" y="1854116"/>
              <a:ext cx="467886" cy="467882"/>
            </a:xfrm>
            <a:custGeom>
              <a:avLst/>
              <a:gdLst>
                <a:gd name="T0" fmla="*/ 1767542 w 3927"/>
                <a:gd name="T1" fmla="*/ 308011 h 3928"/>
                <a:gd name="T2" fmla="*/ 1684137 w 3927"/>
                <a:gd name="T3" fmla="*/ 390514 h 3928"/>
                <a:gd name="T4" fmla="*/ 1406885 w 3927"/>
                <a:gd name="T5" fmla="*/ 115046 h 3928"/>
                <a:gd name="T6" fmla="*/ 1490290 w 3927"/>
                <a:gd name="T7" fmla="*/ 32084 h 3928"/>
                <a:gd name="T8" fmla="*/ 1597525 w 3927"/>
                <a:gd name="T9" fmla="*/ 28876 h 3928"/>
                <a:gd name="T10" fmla="*/ 1770750 w 3927"/>
                <a:gd name="T11" fmla="*/ 200757 h 3928"/>
                <a:gd name="T12" fmla="*/ 1767542 w 3927"/>
                <a:gd name="T13" fmla="*/ 308011 h 3928"/>
                <a:gd name="T14" fmla="*/ 1032021 w 3927"/>
                <a:gd name="T15" fmla="*/ 1039078 h 3928"/>
                <a:gd name="T16" fmla="*/ 754768 w 3927"/>
                <a:gd name="T17" fmla="*/ 763152 h 3928"/>
                <a:gd name="T18" fmla="*/ 1364724 w 3927"/>
                <a:gd name="T19" fmla="*/ 156756 h 3928"/>
                <a:gd name="T20" fmla="*/ 1641977 w 3927"/>
                <a:gd name="T21" fmla="*/ 432682 h 3928"/>
                <a:gd name="T22" fmla="*/ 1032021 w 3927"/>
                <a:gd name="T23" fmla="*/ 1039078 h 3928"/>
                <a:gd name="T24" fmla="*/ 993526 w 3927"/>
                <a:gd name="T25" fmla="*/ 1077121 h 3928"/>
                <a:gd name="T26" fmla="*/ 605373 w 3927"/>
                <a:gd name="T27" fmla="*/ 1187584 h 3928"/>
                <a:gd name="T28" fmla="*/ 716274 w 3927"/>
                <a:gd name="T29" fmla="*/ 801653 h 3928"/>
                <a:gd name="T30" fmla="*/ 993526 w 3927"/>
                <a:gd name="T31" fmla="*/ 1077121 h 3928"/>
                <a:gd name="T32" fmla="*/ 352867 w 3927"/>
                <a:gd name="T33" fmla="*/ 226883 h 3928"/>
                <a:gd name="T34" fmla="*/ 179641 w 3927"/>
                <a:gd name="T35" fmla="*/ 400597 h 3928"/>
                <a:gd name="T36" fmla="*/ 179641 w 3927"/>
                <a:gd name="T37" fmla="*/ 1447468 h 3928"/>
                <a:gd name="T38" fmla="*/ 352867 w 3927"/>
                <a:gd name="T39" fmla="*/ 1620724 h 3928"/>
                <a:gd name="T40" fmla="*/ 1400011 w 3927"/>
                <a:gd name="T41" fmla="*/ 1620724 h 3928"/>
                <a:gd name="T42" fmla="*/ 1573236 w 3927"/>
                <a:gd name="T43" fmla="*/ 1447468 h 3928"/>
                <a:gd name="T44" fmla="*/ 1573236 w 3927"/>
                <a:gd name="T45" fmla="*/ 759485 h 3928"/>
                <a:gd name="T46" fmla="*/ 1752419 w 3927"/>
                <a:gd name="T47" fmla="*/ 585771 h 3928"/>
                <a:gd name="T48" fmla="*/ 1752419 w 3927"/>
                <a:gd name="T49" fmla="*/ 1511178 h 3928"/>
                <a:gd name="T50" fmla="*/ 1457753 w 3927"/>
                <a:gd name="T51" fmla="*/ 1800397 h 3928"/>
                <a:gd name="T52" fmla="*/ 289168 w 3927"/>
                <a:gd name="T53" fmla="*/ 1800397 h 3928"/>
                <a:gd name="T54" fmla="*/ 0 w 3927"/>
                <a:gd name="T55" fmla="*/ 1511178 h 3928"/>
                <a:gd name="T56" fmla="*/ 0 w 3927"/>
                <a:gd name="T57" fmla="*/ 354304 h 3928"/>
                <a:gd name="T58" fmla="*/ 289168 w 3927"/>
                <a:gd name="T59" fmla="*/ 47210 h 3928"/>
                <a:gd name="T60" fmla="*/ 1214412 w 3927"/>
                <a:gd name="T61" fmla="*/ 47210 h 3928"/>
                <a:gd name="T62" fmla="*/ 1040728 w 3927"/>
                <a:gd name="T63" fmla="*/ 226883 h 3928"/>
                <a:gd name="T64" fmla="*/ 352867 w 3927"/>
                <a:gd name="T65" fmla="*/ 226883 h 39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927" h="3928">
                  <a:moveTo>
                    <a:pt x="3857" y="672"/>
                  </a:moveTo>
                  <a:cubicBezTo>
                    <a:pt x="3675" y="852"/>
                    <a:pt x="3675" y="852"/>
                    <a:pt x="3675" y="852"/>
                  </a:cubicBezTo>
                  <a:cubicBezTo>
                    <a:pt x="3070" y="251"/>
                    <a:pt x="3070" y="251"/>
                    <a:pt x="3070" y="251"/>
                  </a:cubicBezTo>
                  <a:cubicBezTo>
                    <a:pt x="3252" y="70"/>
                    <a:pt x="3252" y="70"/>
                    <a:pt x="3252" y="70"/>
                  </a:cubicBezTo>
                  <a:cubicBezTo>
                    <a:pt x="3319" y="4"/>
                    <a:pt x="3424" y="0"/>
                    <a:pt x="3486" y="63"/>
                  </a:cubicBezTo>
                  <a:cubicBezTo>
                    <a:pt x="3864" y="438"/>
                    <a:pt x="3864" y="438"/>
                    <a:pt x="3864" y="438"/>
                  </a:cubicBezTo>
                  <a:cubicBezTo>
                    <a:pt x="3927" y="501"/>
                    <a:pt x="3924" y="605"/>
                    <a:pt x="3857" y="672"/>
                  </a:cubicBezTo>
                  <a:close/>
                  <a:moveTo>
                    <a:pt x="2252" y="2267"/>
                  </a:moveTo>
                  <a:cubicBezTo>
                    <a:pt x="1647" y="1665"/>
                    <a:pt x="1647" y="1665"/>
                    <a:pt x="1647" y="1665"/>
                  </a:cubicBezTo>
                  <a:cubicBezTo>
                    <a:pt x="2978" y="342"/>
                    <a:pt x="2978" y="342"/>
                    <a:pt x="2978" y="342"/>
                  </a:cubicBezTo>
                  <a:cubicBezTo>
                    <a:pt x="3583" y="944"/>
                    <a:pt x="3583" y="944"/>
                    <a:pt x="3583" y="944"/>
                  </a:cubicBezTo>
                  <a:lnTo>
                    <a:pt x="2252" y="2267"/>
                  </a:lnTo>
                  <a:close/>
                  <a:moveTo>
                    <a:pt x="2168" y="2350"/>
                  </a:moveTo>
                  <a:cubicBezTo>
                    <a:pt x="1321" y="2591"/>
                    <a:pt x="1321" y="2591"/>
                    <a:pt x="1321" y="2591"/>
                  </a:cubicBezTo>
                  <a:cubicBezTo>
                    <a:pt x="1563" y="1749"/>
                    <a:pt x="1563" y="1749"/>
                    <a:pt x="1563" y="1749"/>
                  </a:cubicBezTo>
                  <a:lnTo>
                    <a:pt x="2168" y="2350"/>
                  </a:lnTo>
                  <a:close/>
                  <a:moveTo>
                    <a:pt x="770" y="495"/>
                  </a:moveTo>
                  <a:cubicBezTo>
                    <a:pt x="561" y="495"/>
                    <a:pt x="392" y="665"/>
                    <a:pt x="392" y="874"/>
                  </a:cubicBezTo>
                  <a:cubicBezTo>
                    <a:pt x="392" y="3158"/>
                    <a:pt x="392" y="3158"/>
                    <a:pt x="392" y="3158"/>
                  </a:cubicBezTo>
                  <a:cubicBezTo>
                    <a:pt x="392" y="3367"/>
                    <a:pt x="561" y="3536"/>
                    <a:pt x="770" y="3536"/>
                  </a:cubicBezTo>
                  <a:cubicBezTo>
                    <a:pt x="3055" y="3536"/>
                    <a:pt x="3055" y="3536"/>
                    <a:pt x="3055" y="3536"/>
                  </a:cubicBezTo>
                  <a:cubicBezTo>
                    <a:pt x="3264" y="3536"/>
                    <a:pt x="3433" y="3367"/>
                    <a:pt x="3433" y="3158"/>
                  </a:cubicBezTo>
                  <a:cubicBezTo>
                    <a:pt x="3433" y="1657"/>
                    <a:pt x="3433" y="1657"/>
                    <a:pt x="3433" y="1657"/>
                  </a:cubicBezTo>
                  <a:cubicBezTo>
                    <a:pt x="3824" y="1278"/>
                    <a:pt x="3824" y="1278"/>
                    <a:pt x="3824" y="1278"/>
                  </a:cubicBezTo>
                  <a:cubicBezTo>
                    <a:pt x="3824" y="3297"/>
                    <a:pt x="3824" y="3297"/>
                    <a:pt x="3824" y="3297"/>
                  </a:cubicBezTo>
                  <a:cubicBezTo>
                    <a:pt x="3824" y="3645"/>
                    <a:pt x="3529" y="3928"/>
                    <a:pt x="3181" y="3928"/>
                  </a:cubicBezTo>
                  <a:cubicBezTo>
                    <a:pt x="631" y="3928"/>
                    <a:pt x="631" y="3928"/>
                    <a:pt x="631" y="3928"/>
                  </a:cubicBezTo>
                  <a:cubicBezTo>
                    <a:pt x="283" y="3928"/>
                    <a:pt x="0" y="3645"/>
                    <a:pt x="0" y="3297"/>
                  </a:cubicBezTo>
                  <a:cubicBezTo>
                    <a:pt x="0" y="773"/>
                    <a:pt x="0" y="773"/>
                    <a:pt x="0" y="773"/>
                  </a:cubicBezTo>
                  <a:cubicBezTo>
                    <a:pt x="0" y="425"/>
                    <a:pt x="283" y="103"/>
                    <a:pt x="631" y="103"/>
                  </a:cubicBezTo>
                  <a:cubicBezTo>
                    <a:pt x="2650" y="103"/>
                    <a:pt x="2650" y="103"/>
                    <a:pt x="2650" y="103"/>
                  </a:cubicBezTo>
                  <a:cubicBezTo>
                    <a:pt x="2271" y="495"/>
                    <a:pt x="2271" y="495"/>
                    <a:pt x="2271" y="495"/>
                  </a:cubicBezTo>
                  <a:lnTo>
                    <a:pt x="770" y="495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583012" y="2480154"/>
            <a:ext cx="724182" cy="724182"/>
            <a:chOff x="4777349" y="3344972"/>
            <a:chExt cx="965576" cy="965576"/>
          </a:xfrm>
        </p:grpSpPr>
        <p:sp>
          <p:nvSpPr>
            <p:cNvPr id="30" name="椭圆 29"/>
            <p:cNvSpPr/>
            <p:nvPr/>
          </p:nvSpPr>
          <p:spPr>
            <a:xfrm>
              <a:off x="4777349" y="3344972"/>
              <a:ext cx="965576" cy="96557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8575" cap="flat">
              <a:solidFill>
                <a:srgbClr val="005A9E"/>
              </a:solidFill>
              <a:prstDash val="solid"/>
              <a:miter lim="800000"/>
            </a:ln>
            <a:effectLst>
              <a:outerShdw blurRad="228600" dist="228600" dir="5400000" algn="t" rotWithShape="0">
                <a:sysClr val="windowText" lastClr="000000">
                  <a:lumMod val="85000"/>
                  <a:lumOff val="15000"/>
                  <a:alpha val="28000"/>
                </a:sys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1" name="KSO_Shape"/>
            <p:cNvSpPr/>
            <p:nvPr/>
          </p:nvSpPr>
          <p:spPr bwMode="auto">
            <a:xfrm>
              <a:off x="4974429" y="3534853"/>
              <a:ext cx="546016" cy="509614"/>
            </a:xfrm>
            <a:custGeom>
              <a:avLst/>
              <a:gdLst>
                <a:gd name="T0" fmla="*/ 1264650 w 2063750"/>
                <a:gd name="T1" fmla="*/ 933236 h 1925638"/>
                <a:gd name="T2" fmla="*/ 1205010 w 2063750"/>
                <a:gd name="T3" fmla="*/ 981200 h 1925638"/>
                <a:gd name="T4" fmla="*/ 1169637 w 2063750"/>
                <a:gd name="T5" fmla="*/ 913641 h 1925638"/>
                <a:gd name="T6" fmla="*/ 1863628 w 2063750"/>
                <a:gd name="T7" fmla="*/ 619424 h 1925638"/>
                <a:gd name="T8" fmla="*/ 1873035 w 2063750"/>
                <a:gd name="T9" fmla="*/ 667280 h 1925638"/>
                <a:gd name="T10" fmla="*/ 1691374 w 2063750"/>
                <a:gd name="T11" fmla="*/ 669322 h 1925638"/>
                <a:gd name="T12" fmla="*/ 1696077 w 2063750"/>
                <a:gd name="T13" fmla="*/ 621175 h 1925638"/>
                <a:gd name="T14" fmla="*/ 742063 w 2063750"/>
                <a:gd name="T15" fmla="*/ 629637 h 1925638"/>
                <a:gd name="T16" fmla="*/ 727975 w 2063750"/>
                <a:gd name="T17" fmla="*/ 676034 h 1925638"/>
                <a:gd name="T18" fmla="*/ 550987 w 2063750"/>
                <a:gd name="T19" fmla="*/ 656483 h 1925638"/>
                <a:gd name="T20" fmla="*/ 577990 w 2063750"/>
                <a:gd name="T21" fmla="*/ 615922 h 1925638"/>
                <a:gd name="T22" fmla="*/ 1273128 w 2063750"/>
                <a:gd name="T23" fmla="*/ 560052 h 1925638"/>
                <a:gd name="T24" fmla="*/ 1196826 w 2063750"/>
                <a:gd name="T25" fmla="*/ 846374 h 1925638"/>
                <a:gd name="T26" fmla="*/ 1157651 w 2063750"/>
                <a:gd name="T27" fmla="*/ 551279 h 1925638"/>
                <a:gd name="T28" fmla="*/ 1196634 w 2063750"/>
                <a:gd name="T29" fmla="*/ 394965 h 1925638"/>
                <a:gd name="T30" fmla="*/ 1004375 w 2063750"/>
                <a:gd name="T31" fmla="*/ 453667 h 1925638"/>
                <a:gd name="T32" fmla="*/ 916159 w 2063750"/>
                <a:gd name="T33" fmla="*/ 617446 h 1925638"/>
                <a:gd name="T34" fmla="*/ 942243 w 2063750"/>
                <a:gd name="T35" fmla="*/ 775648 h 1925638"/>
                <a:gd name="T36" fmla="*/ 1065042 w 2063750"/>
                <a:gd name="T37" fmla="*/ 952636 h 1925638"/>
                <a:gd name="T38" fmla="*/ 1352258 w 2063750"/>
                <a:gd name="T39" fmla="*/ 1009577 h 1925638"/>
                <a:gd name="T40" fmla="*/ 1456007 w 2063750"/>
                <a:gd name="T41" fmla="*/ 831122 h 1925638"/>
                <a:gd name="T42" fmla="*/ 1514915 w 2063750"/>
                <a:gd name="T43" fmla="*/ 694346 h 1925638"/>
                <a:gd name="T44" fmla="*/ 1484729 w 2063750"/>
                <a:gd name="T45" fmla="*/ 506499 h 1925638"/>
                <a:gd name="T46" fmla="*/ 1323829 w 2063750"/>
                <a:gd name="T47" fmla="*/ 407879 h 1925638"/>
                <a:gd name="T48" fmla="*/ 1277230 w 2063750"/>
                <a:gd name="T49" fmla="*/ 330686 h 1925638"/>
                <a:gd name="T50" fmla="*/ 1483556 w 2063750"/>
                <a:gd name="T51" fmla="*/ 408467 h 1925638"/>
                <a:gd name="T52" fmla="*/ 1585840 w 2063750"/>
                <a:gd name="T53" fmla="*/ 598074 h 1925638"/>
                <a:gd name="T54" fmla="*/ 1556532 w 2063750"/>
                <a:gd name="T55" fmla="*/ 799717 h 1925638"/>
                <a:gd name="T56" fmla="*/ 1444577 w 2063750"/>
                <a:gd name="T57" fmla="*/ 953809 h 1925638"/>
                <a:gd name="T58" fmla="*/ 1379514 w 2063750"/>
                <a:gd name="T59" fmla="*/ 1234993 h 1925638"/>
                <a:gd name="T60" fmla="*/ 1224769 w 2063750"/>
                <a:gd name="T61" fmla="*/ 1299859 h 1925638"/>
                <a:gd name="T62" fmla="*/ 973458 w 2063750"/>
                <a:gd name="T63" fmla="*/ 1301550 h 1925638"/>
                <a:gd name="T64" fmla="*/ 884643 w 2063750"/>
                <a:gd name="T65" fmla="*/ 1352828 h 1925638"/>
                <a:gd name="T66" fmla="*/ 1171315 w 2063750"/>
                <a:gd name="T67" fmla="*/ 1381250 h 1925638"/>
                <a:gd name="T68" fmla="*/ 1609826 w 2063750"/>
                <a:gd name="T69" fmla="*/ 1205732 h 1925638"/>
                <a:gd name="T70" fmla="*/ 1769285 w 2063750"/>
                <a:gd name="T71" fmla="*/ 1202215 h 1925638"/>
                <a:gd name="T72" fmla="*/ 1698033 w 2063750"/>
                <a:gd name="T73" fmla="*/ 1343539 h 1925638"/>
                <a:gd name="T74" fmla="*/ 1830840 w 2063750"/>
                <a:gd name="T75" fmla="*/ 1309461 h 1925638"/>
                <a:gd name="T76" fmla="*/ 1902362 w 2063750"/>
                <a:gd name="T77" fmla="*/ 1344330 h 1925638"/>
                <a:gd name="T78" fmla="*/ 1805632 w 2063750"/>
                <a:gd name="T79" fmla="*/ 1426962 h 1925638"/>
                <a:gd name="T80" fmla="*/ 1115916 w 2063750"/>
                <a:gd name="T81" fmla="*/ 1759833 h 1925638"/>
                <a:gd name="T82" fmla="*/ 544327 w 2063750"/>
                <a:gd name="T83" fmla="*/ 1713829 h 1925638"/>
                <a:gd name="T84" fmla="*/ 50124 w 2063750"/>
                <a:gd name="T85" fmla="*/ 1388576 h 1925638"/>
                <a:gd name="T86" fmla="*/ 277587 w 2063750"/>
                <a:gd name="T87" fmla="*/ 1364841 h 1925638"/>
                <a:gd name="T88" fmla="*/ 557812 w 2063750"/>
                <a:gd name="T89" fmla="*/ 1209541 h 1925638"/>
                <a:gd name="T90" fmla="*/ 1023426 w 2063750"/>
                <a:gd name="T91" fmla="*/ 1057126 h 1925638"/>
                <a:gd name="T92" fmla="*/ 919090 w 2063750"/>
                <a:gd name="T93" fmla="*/ 864876 h 1925638"/>
                <a:gd name="T94" fmla="*/ 854320 w 2063750"/>
                <a:gd name="T95" fmla="*/ 707847 h 1925638"/>
                <a:gd name="T96" fmla="*/ 887730 w 2063750"/>
                <a:gd name="T97" fmla="*/ 478909 h 1925638"/>
                <a:gd name="T98" fmla="*/ 1065042 w 2063750"/>
                <a:gd name="T99" fmla="*/ 350938 h 1925638"/>
                <a:gd name="T100" fmla="*/ 1690144 w 2063750"/>
                <a:gd name="T101" fmla="*/ 203159 h 1925638"/>
                <a:gd name="T102" fmla="*/ 1700127 w 2063750"/>
                <a:gd name="T103" fmla="*/ 250943 h 1925638"/>
                <a:gd name="T104" fmla="*/ 1558014 w 2063750"/>
                <a:gd name="T105" fmla="*/ 348271 h 1925638"/>
                <a:gd name="T106" fmla="*/ 1655497 w 2063750"/>
                <a:gd name="T107" fmla="*/ 206383 h 1925638"/>
                <a:gd name="T108" fmla="*/ 904489 w 2063750"/>
                <a:gd name="T109" fmla="*/ 306056 h 1925638"/>
                <a:gd name="T110" fmla="*/ 895180 w 2063750"/>
                <a:gd name="T111" fmla="*/ 353841 h 1925638"/>
                <a:gd name="T112" fmla="*/ 757001 w 2063750"/>
                <a:gd name="T113" fmla="*/ 243028 h 1925638"/>
                <a:gd name="T114" fmla="*/ 779982 w 2063750"/>
                <a:gd name="T115" fmla="*/ 199933 h 1925638"/>
                <a:gd name="T116" fmla="*/ 1248509 w 2063750"/>
                <a:gd name="T117" fmla="*/ 28478 h 1925638"/>
                <a:gd name="T118" fmla="*/ 1217149 w 2063750"/>
                <a:gd name="T119" fmla="*/ 197882 h 1925638"/>
                <a:gd name="T120" fmla="*/ 1185497 w 2063750"/>
                <a:gd name="T121" fmla="*/ 28478 h 19256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063750" h="1925638">
                  <a:moveTo>
                    <a:pt x="1310496" y="957198"/>
                  </a:moveTo>
                  <a:lnTo>
                    <a:pt x="1315880" y="957198"/>
                  </a:lnTo>
                  <a:lnTo>
                    <a:pt x="1321581" y="957198"/>
                  </a:lnTo>
                  <a:lnTo>
                    <a:pt x="1326965" y="958465"/>
                  </a:lnTo>
                  <a:lnTo>
                    <a:pt x="1332032" y="959732"/>
                  </a:lnTo>
                  <a:lnTo>
                    <a:pt x="1337099" y="961316"/>
                  </a:lnTo>
                  <a:lnTo>
                    <a:pt x="1341850" y="963533"/>
                  </a:lnTo>
                  <a:lnTo>
                    <a:pt x="1346284" y="966383"/>
                  </a:lnTo>
                  <a:lnTo>
                    <a:pt x="1350718" y="969234"/>
                  </a:lnTo>
                  <a:lnTo>
                    <a:pt x="1354202" y="973035"/>
                  </a:lnTo>
                  <a:lnTo>
                    <a:pt x="1357685" y="976519"/>
                  </a:lnTo>
                  <a:lnTo>
                    <a:pt x="1360536" y="980637"/>
                  </a:lnTo>
                  <a:lnTo>
                    <a:pt x="1363386" y="985072"/>
                  </a:lnTo>
                  <a:lnTo>
                    <a:pt x="1365603" y="989506"/>
                  </a:lnTo>
                  <a:lnTo>
                    <a:pt x="1367503" y="994574"/>
                  </a:lnTo>
                  <a:lnTo>
                    <a:pt x="1369087" y="999959"/>
                  </a:lnTo>
                  <a:lnTo>
                    <a:pt x="1369720" y="1005344"/>
                  </a:lnTo>
                  <a:lnTo>
                    <a:pt x="1370037" y="1010728"/>
                  </a:lnTo>
                  <a:lnTo>
                    <a:pt x="1369720" y="1016113"/>
                  </a:lnTo>
                  <a:lnTo>
                    <a:pt x="1369087" y="1021181"/>
                  </a:lnTo>
                  <a:lnTo>
                    <a:pt x="1367503" y="1026566"/>
                  </a:lnTo>
                  <a:lnTo>
                    <a:pt x="1365603" y="1031634"/>
                  </a:lnTo>
                  <a:lnTo>
                    <a:pt x="1363386" y="1036385"/>
                  </a:lnTo>
                  <a:lnTo>
                    <a:pt x="1360536" y="1040503"/>
                  </a:lnTo>
                  <a:lnTo>
                    <a:pt x="1357685" y="1044620"/>
                  </a:lnTo>
                  <a:lnTo>
                    <a:pt x="1354202" y="1048738"/>
                  </a:lnTo>
                  <a:lnTo>
                    <a:pt x="1350718" y="1051906"/>
                  </a:lnTo>
                  <a:lnTo>
                    <a:pt x="1346284" y="1055073"/>
                  </a:lnTo>
                  <a:lnTo>
                    <a:pt x="1341850" y="1057290"/>
                  </a:lnTo>
                  <a:lnTo>
                    <a:pt x="1337099" y="1059507"/>
                  </a:lnTo>
                  <a:lnTo>
                    <a:pt x="1332032" y="1061408"/>
                  </a:lnTo>
                  <a:lnTo>
                    <a:pt x="1326965" y="1062675"/>
                  </a:lnTo>
                  <a:lnTo>
                    <a:pt x="1321581" y="1063308"/>
                  </a:lnTo>
                  <a:lnTo>
                    <a:pt x="1315880" y="1063625"/>
                  </a:lnTo>
                  <a:lnTo>
                    <a:pt x="1310496" y="1063308"/>
                  </a:lnTo>
                  <a:lnTo>
                    <a:pt x="1305428" y="1062675"/>
                  </a:lnTo>
                  <a:lnTo>
                    <a:pt x="1300361" y="1061408"/>
                  </a:lnTo>
                  <a:lnTo>
                    <a:pt x="1295294" y="1059507"/>
                  </a:lnTo>
                  <a:lnTo>
                    <a:pt x="1290543" y="1057290"/>
                  </a:lnTo>
                  <a:lnTo>
                    <a:pt x="1286109" y="1055073"/>
                  </a:lnTo>
                  <a:lnTo>
                    <a:pt x="1281992" y="1051906"/>
                  </a:lnTo>
                  <a:lnTo>
                    <a:pt x="1278191" y="1048738"/>
                  </a:lnTo>
                  <a:lnTo>
                    <a:pt x="1275024" y="1044620"/>
                  </a:lnTo>
                  <a:lnTo>
                    <a:pt x="1271857" y="1040503"/>
                  </a:lnTo>
                  <a:lnTo>
                    <a:pt x="1269324" y="1036385"/>
                  </a:lnTo>
                  <a:lnTo>
                    <a:pt x="1267107" y="1031634"/>
                  </a:lnTo>
                  <a:lnTo>
                    <a:pt x="1265206" y="1026566"/>
                  </a:lnTo>
                  <a:lnTo>
                    <a:pt x="1263940" y="1021181"/>
                  </a:lnTo>
                  <a:lnTo>
                    <a:pt x="1263306" y="1016113"/>
                  </a:lnTo>
                  <a:lnTo>
                    <a:pt x="1262989" y="1010728"/>
                  </a:lnTo>
                  <a:lnTo>
                    <a:pt x="1263306" y="1005344"/>
                  </a:lnTo>
                  <a:lnTo>
                    <a:pt x="1263940" y="999959"/>
                  </a:lnTo>
                  <a:lnTo>
                    <a:pt x="1265206" y="994574"/>
                  </a:lnTo>
                  <a:lnTo>
                    <a:pt x="1267107" y="989506"/>
                  </a:lnTo>
                  <a:lnTo>
                    <a:pt x="1269324" y="985072"/>
                  </a:lnTo>
                  <a:lnTo>
                    <a:pt x="1271857" y="980637"/>
                  </a:lnTo>
                  <a:lnTo>
                    <a:pt x="1275024" y="976519"/>
                  </a:lnTo>
                  <a:lnTo>
                    <a:pt x="1278191" y="973035"/>
                  </a:lnTo>
                  <a:lnTo>
                    <a:pt x="1281992" y="969234"/>
                  </a:lnTo>
                  <a:lnTo>
                    <a:pt x="1286109" y="966383"/>
                  </a:lnTo>
                  <a:lnTo>
                    <a:pt x="1290543" y="963533"/>
                  </a:lnTo>
                  <a:lnTo>
                    <a:pt x="1295294" y="961316"/>
                  </a:lnTo>
                  <a:lnTo>
                    <a:pt x="1300361" y="959732"/>
                  </a:lnTo>
                  <a:lnTo>
                    <a:pt x="1305428" y="958465"/>
                  </a:lnTo>
                  <a:lnTo>
                    <a:pt x="1310496" y="957198"/>
                  </a:lnTo>
                  <a:close/>
                  <a:moveTo>
                    <a:pt x="1856524" y="666750"/>
                  </a:moveTo>
                  <a:lnTo>
                    <a:pt x="2002690" y="666750"/>
                  </a:lnTo>
                  <a:lnTo>
                    <a:pt x="2005874" y="667066"/>
                  </a:lnTo>
                  <a:lnTo>
                    <a:pt x="2009695" y="667382"/>
                  </a:lnTo>
                  <a:lnTo>
                    <a:pt x="2012561" y="668330"/>
                  </a:lnTo>
                  <a:lnTo>
                    <a:pt x="2016064" y="669595"/>
                  </a:lnTo>
                  <a:lnTo>
                    <a:pt x="2018930" y="670859"/>
                  </a:lnTo>
                  <a:lnTo>
                    <a:pt x="2021796" y="672755"/>
                  </a:lnTo>
                  <a:lnTo>
                    <a:pt x="2024344" y="674335"/>
                  </a:lnTo>
                  <a:lnTo>
                    <a:pt x="2026891" y="676863"/>
                  </a:lnTo>
                  <a:lnTo>
                    <a:pt x="2029121" y="679076"/>
                  </a:lnTo>
                  <a:lnTo>
                    <a:pt x="2031031" y="681920"/>
                  </a:lnTo>
                  <a:lnTo>
                    <a:pt x="2032623" y="684764"/>
                  </a:lnTo>
                  <a:lnTo>
                    <a:pt x="2034216" y="687292"/>
                  </a:lnTo>
                  <a:lnTo>
                    <a:pt x="2035489" y="690769"/>
                  </a:lnTo>
                  <a:lnTo>
                    <a:pt x="2036126" y="693929"/>
                  </a:lnTo>
                  <a:lnTo>
                    <a:pt x="2036763" y="697405"/>
                  </a:lnTo>
                  <a:lnTo>
                    <a:pt x="2036763" y="700566"/>
                  </a:lnTo>
                  <a:lnTo>
                    <a:pt x="2036763" y="704358"/>
                  </a:lnTo>
                  <a:lnTo>
                    <a:pt x="2036126" y="707834"/>
                  </a:lnTo>
                  <a:lnTo>
                    <a:pt x="2035489" y="710995"/>
                  </a:lnTo>
                  <a:lnTo>
                    <a:pt x="2034216" y="714155"/>
                  </a:lnTo>
                  <a:lnTo>
                    <a:pt x="2032623" y="716999"/>
                  </a:lnTo>
                  <a:lnTo>
                    <a:pt x="2031031" y="720160"/>
                  </a:lnTo>
                  <a:lnTo>
                    <a:pt x="2029121" y="722688"/>
                  </a:lnTo>
                  <a:lnTo>
                    <a:pt x="2026891" y="724900"/>
                  </a:lnTo>
                  <a:lnTo>
                    <a:pt x="2024344" y="727112"/>
                  </a:lnTo>
                  <a:lnTo>
                    <a:pt x="2021796" y="729009"/>
                  </a:lnTo>
                  <a:lnTo>
                    <a:pt x="2018930" y="730905"/>
                  </a:lnTo>
                  <a:lnTo>
                    <a:pt x="2016064" y="732169"/>
                  </a:lnTo>
                  <a:lnTo>
                    <a:pt x="2012561" y="733433"/>
                  </a:lnTo>
                  <a:lnTo>
                    <a:pt x="2009695" y="734381"/>
                  </a:lnTo>
                  <a:lnTo>
                    <a:pt x="2005874" y="734697"/>
                  </a:lnTo>
                  <a:lnTo>
                    <a:pt x="2002690" y="735013"/>
                  </a:lnTo>
                  <a:lnTo>
                    <a:pt x="1856524" y="735013"/>
                  </a:lnTo>
                  <a:lnTo>
                    <a:pt x="1853339" y="734697"/>
                  </a:lnTo>
                  <a:lnTo>
                    <a:pt x="1849518" y="734381"/>
                  </a:lnTo>
                  <a:lnTo>
                    <a:pt x="1846652" y="733433"/>
                  </a:lnTo>
                  <a:lnTo>
                    <a:pt x="1843149" y="732169"/>
                  </a:lnTo>
                  <a:lnTo>
                    <a:pt x="1840283" y="730905"/>
                  </a:lnTo>
                  <a:lnTo>
                    <a:pt x="1837417" y="729009"/>
                  </a:lnTo>
                  <a:lnTo>
                    <a:pt x="1834870" y="727112"/>
                  </a:lnTo>
                  <a:lnTo>
                    <a:pt x="1832322" y="724900"/>
                  </a:lnTo>
                  <a:lnTo>
                    <a:pt x="1830093" y="722688"/>
                  </a:lnTo>
                  <a:lnTo>
                    <a:pt x="1828182" y="720160"/>
                  </a:lnTo>
                  <a:lnTo>
                    <a:pt x="1826590" y="716999"/>
                  </a:lnTo>
                  <a:lnTo>
                    <a:pt x="1824998" y="714155"/>
                  </a:lnTo>
                  <a:lnTo>
                    <a:pt x="1823724" y="710995"/>
                  </a:lnTo>
                  <a:lnTo>
                    <a:pt x="1823087" y="707834"/>
                  </a:lnTo>
                  <a:lnTo>
                    <a:pt x="1822450" y="704358"/>
                  </a:lnTo>
                  <a:lnTo>
                    <a:pt x="1822450" y="700566"/>
                  </a:lnTo>
                  <a:lnTo>
                    <a:pt x="1822450" y="697405"/>
                  </a:lnTo>
                  <a:lnTo>
                    <a:pt x="1823087" y="693929"/>
                  </a:lnTo>
                  <a:lnTo>
                    <a:pt x="1823724" y="690769"/>
                  </a:lnTo>
                  <a:lnTo>
                    <a:pt x="1824998" y="687292"/>
                  </a:lnTo>
                  <a:lnTo>
                    <a:pt x="1826590" y="684764"/>
                  </a:lnTo>
                  <a:lnTo>
                    <a:pt x="1828182" y="681920"/>
                  </a:lnTo>
                  <a:lnTo>
                    <a:pt x="1830093" y="679076"/>
                  </a:lnTo>
                  <a:lnTo>
                    <a:pt x="1832322" y="676863"/>
                  </a:lnTo>
                  <a:lnTo>
                    <a:pt x="1834870" y="674335"/>
                  </a:lnTo>
                  <a:lnTo>
                    <a:pt x="1837417" y="672755"/>
                  </a:lnTo>
                  <a:lnTo>
                    <a:pt x="1840283" y="670859"/>
                  </a:lnTo>
                  <a:lnTo>
                    <a:pt x="1843149" y="669595"/>
                  </a:lnTo>
                  <a:lnTo>
                    <a:pt x="1846652" y="668330"/>
                  </a:lnTo>
                  <a:lnTo>
                    <a:pt x="1849518" y="667382"/>
                  </a:lnTo>
                  <a:lnTo>
                    <a:pt x="1853339" y="667066"/>
                  </a:lnTo>
                  <a:lnTo>
                    <a:pt x="1856524" y="666750"/>
                  </a:lnTo>
                  <a:close/>
                  <a:moveTo>
                    <a:pt x="629654" y="666750"/>
                  </a:moveTo>
                  <a:lnTo>
                    <a:pt x="775285" y="666750"/>
                  </a:lnTo>
                  <a:lnTo>
                    <a:pt x="778783" y="667066"/>
                  </a:lnTo>
                  <a:lnTo>
                    <a:pt x="781962" y="667382"/>
                  </a:lnTo>
                  <a:lnTo>
                    <a:pt x="785460" y="668330"/>
                  </a:lnTo>
                  <a:lnTo>
                    <a:pt x="788640" y="669595"/>
                  </a:lnTo>
                  <a:lnTo>
                    <a:pt x="791819" y="670859"/>
                  </a:lnTo>
                  <a:lnTo>
                    <a:pt x="794363" y="672755"/>
                  </a:lnTo>
                  <a:lnTo>
                    <a:pt x="797225" y="674335"/>
                  </a:lnTo>
                  <a:lnTo>
                    <a:pt x="799451" y="676863"/>
                  </a:lnTo>
                  <a:lnTo>
                    <a:pt x="801677" y="679076"/>
                  </a:lnTo>
                  <a:lnTo>
                    <a:pt x="803902" y="681920"/>
                  </a:lnTo>
                  <a:lnTo>
                    <a:pt x="805492" y="684764"/>
                  </a:lnTo>
                  <a:lnTo>
                    <a:pt x="806764" y="687292"/>
                  </a:lnTo>
                  <a:lnTo>
                    <a:pt x="808036" y="690769"/>
                  </a:lnTo>
                  <a:lnTo>
                    <a:pt x="808990" y="693929"/>
                  </a:lnTo>
                  <a:lnTo>
                    <a:pt x="809626" y="697405"/>
                  </a:lnTo>
                  <a:lnTo>
                    <a:pt x="809626" y="700566"/>
                  </a:lnTo>
                  <a:lnTo>
                    <a:pt x="809626" y="704358"/>
                  </a:lnTo>
                  <a:lnTo>
                    <a:pt x="808990" y="707834"/>
                  </a:lnTo>
                  <a:lnTo>
                    <a:pt x="808036" y="710995"/>
                  </a:lnTo>
                  <a:lnTo>
                    <a:pt x="806764" y="714155"/>
                  </a:lnTo>
                  <a:lnTo>
                    <a:pt x="805492" y="716999"/>
                  </a:lnTo>
                  <a:lnTo>
                    <a:pt x="803902" y="720160"/>
                  </a:lnTo>
                  <a:lnTo>
                    <a:pt x="801677" y="722688"/>
                  </a:lnTo>
                  <a:lnTo>
                    <a:pt x="799451" y="724900"/>
                  </a:lnTo>
                  <a:lnTo>
                    <a:pt x="797225" y="727112"/>
                  </a:lnTo>
                  <a:lnTo>
                    <a:pt x="794363" y="729009"/>
                  </a:lnTo>
                  <a:lnTo>
                    <a:pt x="791819" y="730905"/>
                  </a:lnTo>
                  <a:lnTo>
                    <a:pt x="788640" y="732169"/>
                  </a:lnTo>
                  <a:lnTo>
                    <a:pt x="785460" y="733433"/>
                  </a:lnTo>
                  <a:lnTo>
                    <a:pt x="781962" y="734381"/>
                  </a:lnTo>
                  <a:lnTo>
                    <a:pt x="778783" y="734697"/>
                  </a:lnTo>
                  <a:lnTo>
                    <a:pt x="775285" y="735013"/>
                  </a:lnTo>
                  <a:lnTo>
                    <a:pt x="629654" y="735013"/>
                  </a:lnTo>
                  <a:lnTo>
                    <a:pt x="626156" y="734697"/>
                  </a:lnTo>
                  <a:lnTo>
                    <a:pt x="622976" y="734381"/>
                  </a:lnTo>
                  <a:lnTo>
                    <a:pt x="619479" y="733433"/>
                  </a:lnTo>
                  <a:lnTo>
                    <a:pt x="616299" y="732169"/>
                  </a:lnTo>
                  <a:lnTo>
                    <a:pt x="613119" y="730905"/>
                  </a:lnTo>
                  <a:lnTo>
                    <a:pt x="610576" y="729009"/>
                  </a:lnTo>
                  <a:lnTo>
                    <a:pt x="607714" y="727112"/>
                  </a:lnTo>
                  <a:lnTo>
                    <a:pt x="605488" y="724900"/>
                  </a:lnTo>
                  <a:lnTo>
                    <a:pt x="603262" y="722688"/>
                  </a:lnTo>
                  <a:lnTo>
                    <a:pt x="601036" y="720160"/>
                  </a:lnTo>
                  <a:lnTo>
                    <a:pt x="599447" y="716999"/>
                  </a:lnTo>
                  <a:lnTo>
                    <a:pt x="598175" y="714155"/>
                  </a:lnTo>
                  <a:lnTo>
                    <a:pt x="596903" y="710995"/>
                  </a:lnTo>
                  <a:lnTo>
                    <a:pt x="596267" y="707834"/>
                  </a:lnTo>
                  <a:lnTo>
                    <a:pt x="595313" y="704358"/>
                  </a:lnTo>
                  <a:lnTo>
                    <a:pt x="595313" y="700566"/>
                  </a:lnTo>
                  <a:lnTo>
                    <a:pt x="595313" y="697405"/>
                  </a:lnTo>
                  <a:lnTo>
                    <a:pt x="596267" y="693929"/>
                  </a:lnTo>
                  <a:lnTo>
                    <a:pt x="596903" y="690769"/>
                  </a:lnTo>
                  <a:lnTo>
                    <a:pt x="598175" y="687292"/>
                  </a:lnTo>
                  <a:lnTo>
                    <a:pt x="599447" y="684764"/>
                  </a:lnTo>
                  <a:lnTo>
                    <a:pt x="601036" y="681920"/>
                  </a:lnTo>
                  <a:lnTo>
                    <a:pt x="603262" y="679076"/>
                  </a:lnTo>
                  <a:lnTo>
                    <a:pt x="605488" y="676863"/>
                  </a:lnTo>
                  <a:lnTo>
                    <a:pt x="607714" y="674335"/>
                  </a:lnTo>
                  <a:lnTo>
                    <a:pt x="610576" y="672755"/>
                  </a:lnTo>
                  <a:lnTo>
                    <a:pt x="613119" y="670859"/>
                  </a:lnTo>
                  <a:lnTo>
                    <a:pt x="616299" y="669595"/>
                  </a:lnTo>
                  <a:lnTo>
                    <a:pt x="619479" y="668330"/>
                  </a:lnTo>
                  <a:lnTo>
                    <a:pt x="622976" y="667382"/>
                  </a:lnTo>
                  <a:lnTo>
                    <a:pt x="626156" y="667066"/>
                  </a:lnTo>
                  <a:lnTo>
                    <a:pt x="629654" y="666750"/>
                  </a:lnTo>
                  <a:close/>
                  <a:moveTo>
                    <a:pt x="1315880" y="528637"/>
                  </a:moveTo>
                  <a:lnTo>
                    <a:pt x="1321897" y="528954"/>
                  </a:lnTo>
                  <a:lnTo>
                    <a:pt x="1327598" y="529904"/>
                  </a:lnTo>
                  <a:lnTo>
                    <a:pt x="1333615" y="531805"/>
                  </a:lnTo>
                  <a:lnTo>
                    <a:pt x="1339316" y="534655"/>
                  </a:lnTo>
                  <a:lnTo>
                    <a:pt x="1345017" y="537823"/>
                  </a:lnTo>
                  <a:lnTo>
                    <a:pt x="1350084" y="541941"/>
                  </a:lnTo>
                  <a:lnTo>
                    <a:pt x="1354835" y="546375"/>
                  </a:lnTo>
                  <a:lnTo>
                    <a:pt x="1359586" y="551760"/>
                  </a:lnTo>
                  <a:lnTo>
                    <a:pt x="1364020" y="557778"/>
                  </a:lnTo>
                  <a:lnTo>
                    <a:pt x="1367503" y="564430"/>
                  </a:lnTo>
                  <a:lnTo>
                    <a:pt x="1370987" y="571398"/>
                  </a:lnTo>
                  <a:lnTo>
                    <a:pt x="1373837" y="579634"/>
                  </a:lnTo>
                  <a:lnTo>
                    <a:pt x="1375104" y="583751"/>
                  </a:lnTo>
                  <a:lnTo>
                    <a:pt x="1376371" y="588186"/>
                  </a:lnTo>
                  <a:lnTo>
                    <a:pt x="1377955" y="597055"/>
                  </a:lnTo>
                  <a:lnTo>
                    <a:pt x="1379222" y="606557"/>
                  </a:lnTo>
                  <a:lnTo>
                    <a:pt x="1379538" y="616377"/>
                  </a:lnTo>
                  <a:lnTo>
                    <a:pt x="1379222" y="627463"/>
                  </a:lnTo>
                  <a:lnTo>
                    <a:pt x="1378905" y="637915"/>
                  </a:lnTo>
                  <a:lnTo>
                    <a:pt x="1378588" y="647101"/>
                  </a:lnTo>
                  <a:lnTo>
                    <a:pt x="1377955" y="655970"/>
                  </a:lnTo>
                  <a:lnTo>
                    <a:pt x="1376054" y="673074"/>
                  </a:lnTo>
                  <a:lnTo>
                    <a:pt x="1373204" y="690179"/>
                  </a:lnTo>
                  <a:lnTo>
                    <a:pt x="1370037" y="706967"/>
                  </a:lnTo>
                  <a:lnTo>
                    <a:pt x="1366237" y="725021"/>
                  </a:lnTo>
                  <a:lnTo>
                    <a:pt x="1361803" y="745293"/>
                  </a:lnTo>
                  <a:lnTo>
                    <a:pt x="1357369" y="769366"/>
                  </a:lnTo>
                  <a:lnTo>
                    <a:pt x="1352301" y="797873"/>
                  </a:lnTo>
                  <a:lnTo>
                    <a:pt x="1346917" y="830815"/>
                  </a:lnTo>
                  <a:lnTo>
                    <a:pt x="1344384" y="849503"/>
                  </a:lnTo>
                  <a:lnTo>
                    <a:pt x="1341533" y="870092"/>
                  </a:lnTo>
                  <a:lnTo>
                    <a:pt x="1338683" y="892264"/>
                  </a:lnTo>
                  <a:lnTo>
                    <a:pt x="1335832" y="916654"/>
                  </a:lnTo>
                  <a:lnTo>
                    <a:pt x="1296561" y="916654"/>
                  </a:lnTo>
                  <a:lnTo>
                    <a:pt x="1293710" y="892264"/>
                  </a:lnTo>
                  <a:lnTo>
                    <a:pt x="1290860" y="870092"/>
                  </a:lnTo>
                  <a:lnTo>
                    <a:pt x="1288326" y="849820"/>
                  </a:lnTo>
                  <a:lnTo>
                    <a:pt x="1285792" y="831132"/>
                  </a:lnTo>
                  <a:lnTo>
                    <a:pt x="1280092" y="797873"/>
                  </a:lnTo>
                  <a:lnTo>
                    <a:pt x="1275341" y="769366"/>
                  </a:lnTo>
                  <a:lnTo>
                    <a:pt x="1270590" y="745293"/>
                  </a:lnTo>
                  <a:lnTo>
                    <a:pt x="1266473" y="725021"/>
                  </a:lnTo>
                  <a:lnTo>
                    <a:pt x="1262356" y="706967"/>
                  </a:lnTo>
                  <a:lnTo>
                    <a:pt x="1258872" y="690179"/>
                  </a:lnTo>
                  <a:lnTo>
                    <a:pt x="1256339" y="673074"/>
                  </a:lnTo>
                  <a:lnTo>
                    <a:pt x="1254438" y="655970"/>
                  </a:lnTo>
                  <a:lnTo>
                    <a:pt x="1253805" y="647101"/>
                  </a:lnTo>
                  <a:lnTo>
                    <a:pt x="1252855" y="637915"/>
                  </a:lnTo>
                  <a:lnTo>
                    <a:pt x="1252538" y="627463"/>
                  </a:lnTo>
                  <a:lnTo>
                    <a:pt x="1252538" y="616377"/>
                  </a:lnTo>
                  <a:lnTo>
                    <a:pt x="1252855" y="606557"/>
                  </a:lnTo>
                  <a:lnTo>
                    <a:pt x="1254122" y="597055"/>
                  </a:lnTo>
                  <a:lnTo>
                    <a:pt x="1255705" y="588186"/>
                  </a:lnTo>
                  <a:lnTo>
                    <a:pt x="1256972" y="583751"/>
                  </a:lnTo>
                  <a:lnTo>
                    <a:pt x="1258239" y="579634"/>
                  </a:lnTo>
                  <a:lnTo>
                    <a:pt x="1261406" y="571398"/>
                  </a:lnTo>
                  <a:lnTo>
                    <a:pt x="1264573" y="564430"/>
                  </a:lnTo>
                  <a:lnTo>
                    <a:pt x="1268374" y="557778"/>
                  </a:lnTo>
                  <a:lnTo>
                    <a:pt x="1272807" y="551760"/>
                  </a:lnTo>
                  <a:lnTo>
                    <a:pt x="1277241" y="546375"/>
                  </a:lnTo>
                  <a:lnTo>
                    <a:pt x="1281992" y="541941"/>
                  </a:lnTo>
                  <a:lnTo>
                    <a:pt x="1287376" y="537823"/>
                  </a:lnTo>
                  <a:lnTo>
                    <a:pt x="1293077" y="534655"/>
                  </a:lnTo>
                  <a:lnTo>
                    <a:pt x="1298778" y="531805"/>
                  </a:lnTo>
                  <a:lnTo>
                    <a:pt x="1304162" y="529904"/>
                  </a:lnTo>
                  <a:lnTo>
                    <a:pt x="1310179" y="528954"/>
                  </a:lnTo>
                  <a:lnTo>
                    <a:pt x="1315880" y="528637"/>
                  </a:lnTo>
                  <a:close/>
                  <a:moveTo>
                    <a:pt x="1316038" y="427125"/>
                  </a:moveTo>
                  <a:lnTo>
                    <a:pt x="1306196" y="427443"/>
                  </a:lnTo>
                  <a:lnTo>
                    <a:pt x="1296353" y="427761"/>
                  </a:lnTo>
                  <a:lnTo>
                    <a:pt x="1283971" y="428715"/>
                  </a:lnTo>
                  <a:lnTo>
                    <a:pt x="1269048" y="430622"/>
                  </a:lnTo>
                  <a:lnTo>
                    <a:pt x="1252221" y="432529"/>
                  </a:lnTo>
                  <a:lnTo>
                    <a:pt x="1233806" y="435390"/>
                  </a:lnTo>
                  <a:lnTo>
                    <a:pt x="1224281" y="437615"/>
                  </a:lnTo>
                  <a:lnTo>
                    <a:pt x="1214121" y="439523"/>
                  </a:lnTo>
                  <a:lnTo>
                    <a:pt x="1204278" y="441748"/>
                  </a:lnTo>
                  <a:lnTo>
                    <a:pt x="1193483" y="444609"/>
                  </a:lnTo>
                  <a:lnTo>
                    <a:pt x="1183323" y="447470"/>
                  </a:lnTo>
                  <a:lnTo>
                    <a:pt x="1172528" y="450967"/>
                  </a:lnTo>
                  <a:lnTo>
                    <a:pt x="1161733" y="454463"/>
                  </a:lnTo>
                  <a:lnTo>
                    <a:pt x="1150938" y="458914"/>
                  </a:lnTo>
                  <a:lnTo>
                    <a:pt x="1140143" y="463364"/>
                  </a:lnTo>
                  <a:lnTo>
                    <a:pt x="1129348" y="467814"/>
                  </a:lnTo>
                  <a:lnTo>
                    <a:pt x="1118871" y="473218"/>
                  </a:lnTo>
                  <a:lnTo>
                    <a:pt x="1108393" y="478940"/>
                  </a:lnTo>
                  <a:lnTo>
                    <a:pt x="1097916" y="484980"/>
                  </a:lnTo>
                  <a:lnTo>
                    <a:pt x="1088073" y="491338"/>
                  </a:lnTo>
                  <a:lnTo>
                    <a:pt x="1078231" y="498331"/>
                  </a:lnTo>
                  <a:lnTo>
                    <a:pt x="1069023" y="505960"/>
                  </a:lnTo>
                  <a:lnTo>
                    <a:pt x="1059498" y="514225"/>
                  </a:lnTo>
                  <a:lnTo>
                    <a:pt x="1050926" y="522808"/>
                  </a:lnTo>
                  <a:lnTo>
                    <a:pt x="1043623" y="530755"/>
                  </a:lnTo>
                  <a:lnTo>
                    <a:pt x="1036638" y="539656"/>
                  </a:lnTo>
                  <a:lnTo>
                    <a:pt x="1029971" y="548557"/>
                  </a:lnTo>
                  <a:lnTo>
                    <a:pt x="1023938" y="557775"/>
                  </a:lnTo>
                  <a:lnTo>
                    <a:pt x="1018541" y="567312"/>
                  </a:lnTo>
                  <a:lnTo>
                    <a:pt x="1013461" y="577166"/>
                  </a:lnTo>
                  <a:lnTo>
                    <a:pt x="1009333" y="587656"/>
                  </a:lnTo>
                  <a:lnTo>
                    <a:pt x="1005206" y="598464"/>
                  </a:lnTo>
                  <a:lnTo>
                    <a:pt x="1001713" y="608954"/>
                  </a:lnTo>
                  <a:lnTo>
                    <a:pt x="998856" y="620398"/>
                  </a:lnTo>
                  <a:lnTo>
                    <a:pt x="996633" y="632160"/>
                  </a:lnTo>
                  <a:lnTo>
                    <a:pt x="994728" y="643922"/>
                  </a:lnTo>
                  <a:lnTo>
                    <a:pt x="993458" y="656319"/>
                  </a:lnTo>
                  <a:lnTo>
                    <a:pt x="992506" y="668716"/>
                  </a:lnTo>
                  <a:lnTo>
                    <a:pt x="992506" y="681750"/>
                  </a:lnTo>
                  <a:lnTo>
                    <a:pt x="992506" y="694783"/>
                  </a:lnTo>
                  <a:lnTo>
                    <a:pt x="993141" y="707498"/>
                  </a:lnTo>
                  <a:lnTo>
                    <a:pt x="994093" y="719260"/>
                  </a:lnTo>
                  <a:lnTo>
                    <a:pt x="994728" y="730704"/>
                  </a:lnTo>
                  <a:lnTo>
                    <a:pt x="996316" y="741829"/>
                  </a:lnTo>
                  <a:lnTo>
                    <a:pt x="997586" y="752002"/>
                  </a:lnTo>
                  <a:lnTo>
                    <a:pt x="998856" y="762174"/>
                  </a:lnTo>
                  <a:lnTo>
                    <a:pt x="1000443" y="771393"/>
                  </a:lnTo>
                  <a:lnTo>
                    <a:pt x="1002031" y="780611"/>
                  </a:lnTo>
                  <a:lnTo>
                    <a:pt x="1003936" y="789194"/>
                  </a:lnTo>
                  <a:lnTo>
                    <a:pt x="1005841" y="797777"/>
                  </a:lnTo>
                  <a:lnTo>
                    <a:pt x="1008063" y="805724"/>
                  </a:lnTo>
                  <a:lnTo>
                    <a:pt x="1010603" y="813035"/>
                  </a:lnTo>
                  <a:lnTo>
                    <a:pt x="1012826" y="820347"/>
                  </a:lnTo>
                  <a:lnTo>
                    <a:pt x="1015683" y="827022"/>
                  </a:lnTo>
                  <a:lnTo>
                    <a:pt x="1018223" y="833698"/>
                  </a:lnTo>
                  <a:lnTo>
                    <a:pt x="1020763" y="840055"/>
                  </a:lnTo>
                  <a:lnTo>
                    <a:pt x="1023621" y="846095"/>
                  </a:lnTo>
                  <a:lnTo>
                    <a:pt x="1026478" y="851817"/>
                  </a:lnTo>
                  <a:lnTo>
                    <a:pt x="1032828" y="862943"/>
                  </a:lnTo>
                  <a:lnTo>
                    <a:pt x="1039496" y="872797"/>
                  </a:lnTo>
                  <a:lnTo>
                    <a:pt x="1046481" y="882652"/>
                  </a:lnTo>
                  <a:lnTo>
                    <a:pt x="1053466" y="891552"/>
                  </a:lnTo>
                  <a:lnTo>
                    <a:pt x="1061086" y="900135"/>
                  </a:lnTo>
                  <a:lnTo>
                    <a:pt x="1076643" y="917301"/>
                  </a:lnTo>
                  <a:lnTo>
                    <a:pt x="1091883" y="934467"/>
                  </a:lnTo>
                  <a:lnTo>
                    <a:pt x="1099821" y="943367"/>
                  </a:lnTo>
                  <a:lnTo>
                    <a:pt x="1107441" y="952904"/>
                  </a:lnTo>
                  <a:lnTo>
                    <a:pt x="1115061" y="962758"/>
                  </a:lnTo>
                  <a:lnTo>
                    <a:pt x="1122681" y="973566"/>
                  </a:lnTo>
                  <a:lnTo>
                    <a:pt x="1129983" y="985010"/>
                  </a:lnTo>
                  <a:lnTo>
                    <a:pt x="1136968" y="996772"/>
                  </a:lnTo>
                  <a:lnTo>
                    <a:pt x="1143953" y="1009805"/>
                  </a:lnTo>
                  <a:lnTo>
                    <a:pt x="1150938" y="1024427"/>
                  </a:lnTo>
                  <a:lnTo>
                    <a:pt x="1153796" y="1031739"/>
                  </a:lnTo>
                  <a:lnTo>
                    <a:pt x="1157288" y="1039686"/>
                  </a:lnTo>
                  <a:lnTo>
                    <a:pt x="1160146" y="1047633"/>
                  </a:lnTo>
                  <a:lnTo>
                    <a:pt x="1162686" y="1056216"/>
                  </a:lnTo>
                  <a:lnTo>
                    <a:pt x="1165543" y="1064799"/>
                  </a:lnTo>
                  <a:lnTo>
                    <a:pt x="1168083" y="1074017"/>
                  </a:lnTo>
                  <a:lnTo>
                    <a:pt x="1170941" y="1083554"/>
                  </a:lnTo>
                  <a:lnTo>
                    <a:pt x="1173163" y="1093408"/>
                  </a:lnTo>
                  <a:lnTo>
                    <a:pt x="1175386" y="1103580"/>
                  </a:lnTo>
                  <a:lnTo>
                    <a:pt x="1177608" y="1114388"/>
                  </a:lnTo>
                  <a:lnTo>
                    <a:pt x="1179513" y="1125196"/>
                  </a:lnTo>
                  <a:lnTo>
                    <a:pt x="1181418" y="1136958"/>
                  </a:lnTo>
                  <a:lnTo>
                    <a:pt x="1181680" y="1141412"/>
                  </a:lnTo>
                  <a:lnTo>
                    <a:pt x="1456680" y="1141412"/>
                  </a:lnTo>
                  <a:lnTo>
                    <a:pt x="1456691" y="1136958"/>
                  </a:lnTo>
                  <a:lnTo>
                    <a:pt x="1458596" y="1125196"/>
                  </a:lnTo>
                  <a:lnTo>
                    <a:pt x="1460818" y="1114388"/>
                  </a:lnTo>
                  <a:lnTo>
                    <a:pt x="1462723" y="1103580"/>
                  </a:lnTo>
                  <a:lnTo>
                    <a:pt x="1464946" y="1093408"/>
                  </a:lnTo>
                  <a:lnTo>
                    <a:pt x="1467486" y="1083554"/>
                  </a:lnTo>
                  <a:lnTo>
                    <a:pt x="1470026" y="1074017"/>
                  </a:lnTo>
                  <a:lnTo>
                    <a:pt x="1472883" y="1064799"/>
                  </a:lnTo>
                  <a:lnTo>
                    <a:pt x="1475423" y="1056216"/>
                  </a:lnTo>
                  <a:lnTo>
                    <a:pt x="1478281" y="1047633"/>
                  </a:lnTo>
                  <a:lnTo>
                    <a:pt x="1481456" y="1039686"/>
                  </a:lnTo>
                  <a:lnTo>
                    <a:pt x="1484313" y="1031739"/>
                  </a:lnTo>
                  <a:lnTo>
                    <a:pt x="1487806" y="1024427"/>
                  </a:lnTo>
                  <a:lnTo>
                    <a:pt x="1494156" y="1009805"/>
                  </a:lnTo>
                  <a:lnTo>
                    <a:pt x="1501141" y="996772"/>
                  </a:lnTo>
                  <a:lnTo>
                    <a:pt x="1508443" y="985010"/>
                  </a:lnTo>
                  <a:lnTo>
                    <a:pt x="1515746" y="973566"/>
                  </a:lnTo>
                  <a:lnTo>
                    <a:pt x="1523048" y="962758"/>
                  </a:lnTo>
                  <a:lnTo>
                    <a:pt x="1530986" y="952904"/>
                  </a:lnTo>
                  <a:lnTo>
                    <a:pt x="1538606" y="943367"/>
                  </a:lnTo>
                  <a:lnTo>
                    <a:pt x="1546543" y="934467"/>
                  </a:lnTo>
                  <a:lnTo>
                    <a:pt x="1561466" y="917301"/>
                  </a:lnTo>
                  <a:lnTo>
                    <a:pt x="1577341" y="900135"/>
                  </a:lnTo>
                  <a:lnTo>
                    <a:pt x="1584643" y="891552"/>
                  </a:lnTo>
                  <a:lnTo>
                    <a:pt x="1591946" y="882652"/>
                  </a:lnTo>
                  <a:lnTo>
                    <a:pt x="1598613" y="872797"/>
                  </a:lnTo>
                  <a:lnTo>
                    <a:pt x="1605281" y="862943"/>
                  </a:lnTo>
                  <a:lnTo>
                    <a:pt x="1611631" y="851817"/>
                  </a:lnTo>
                  <a:lnTo>
                    <a:pt x="1614806" y="846095"/>
                  </a:lnTo>
                  <a:lnTo>
                    <a:pt x="1617346" y="840055"/>
                  </a:lnTo>
                  <a:lnTo>
                    <a:pt x="1620203" y="833698"/>
                  </a:lnTo>
                  <a:lnTo>
                    <a:pt x="1623061" y="827022"/>
                  </a:lnTo>
                  <a:lnTo>
                    <a:pt x="1625283" y="820347"/>
                  </a:lnTo>
                  <a:lnTo>
                    <a:pt x="1628141" y="813035"/>
                  </a:lnTo>
                  <a:lnTo>
                    <a:pt x="1630046" y="805724"/>
                  </a:lnTo>
                  <a:lnTo>
                    <a:pt x="1632268" y="797777"/>
                  </a:lnTo>
                  <a:lnTo>
                    <a:pt x="1634491" y="789194"/>
                  </a:lnTo>
                  <a:lnTo>
                    <a:pt x="1636396" y="780611"/>
                  </a:lnTo>
                  <a:lnTo>
                    <a:pt x="1637983" y="771393"/>
                  </a:lnTo>
                  <a:lnTo>
                    <a:pt x="1639571" y="762174"/>
                  </a:lnTo>
                  <a:lnTo>
                    <a:pt x="1641158" y="752002"/>
                  </a:lnTo>
                  <a:lnTo>
                    <a:pt x="1642428" y="741829"/>
                  </a:lnTo>
                  <a:lnTo>
                    <a:pt x="1643381" y="730704"/>
                  </a:lnTo>
                  <a:lnTo>
                    <a:pt x="1644333" y="719260"/>
                  </a:lnTo>
                  <a:lnTo>
                    <a:pt x="1644968" y="707498"/>
                  </a:lnTo>
                  <a:lnTo>
                    <a:pt x="1645603" y="694783"/>
                  </a:lnTo>
                  <a:lnTo>
                    <a:pt x="1645921" y="681750"/>
                  </a:lnTo>
                  <a:lnTo>
                    <a:pt x="1645603" y="668716"/>
                  </a:lnTo>
                  <a:lnTo>
                    <a:pt x="1644968" y="656319"/>
                  </a:lnTo>
                  <a:lnTo>
                    <a:pt x="1643698" y="643922"/>
                  </a:lnTo>
                  <a:lnTo>
                    <a:pt x="1641793" y="632160"/>
                  </a:lnTo>
                  <a:lnTo>
                    <a:pt x="1639253" y="620398"/>
                  </a:lnTo>
                  <a:lnTo>
                    <a:pt x="1636396" y="608954"/>
                  </a:lnTo>
                  <a:lnTo>
                    <a:pt x="1632903" y="598464"/>
                  </a:lnTo>
                  <a:lnTo>
                    <a:pt x="1629411" y="587656"/>
                  </a:lnTo>
                  <a:lnTo>
                    <a:pt x="1624648" y="577166"/>
                  </a:lnTo>
                  <a:lnTo>
                    <a:pt x="1619568" y="567312"/>
                  </a:lnTo>
                  <a:lnTo>
                    <a:pt x="1614488" y="557775"/>
                  </a:lnTo>
                  <a:lnTo>
                    <a:pt x="1608456" y="548557"/>
                  </a:lnTo>
                  <a:lnTo>
                    <a:pt x="1602106" y="539656"/>
                  </a:lnTo>
                  <a:lnTo>
                    <a:pt x="1595121" y="530755"/>
                  </a:lnTo>
                  <a:lnTo>
                    <a:pt x="1587183" y="522808"/>
                  </a:lnTo>
                  <a:lnTo>
                    <a:pt x="1578611" y="514225"/>
                  </a:lnTo>
                  <a:lnTo>
                    <a:pt x="1569721" y="505960"/>
                  </a:lnTo>
                  <a:lnTo>
                    <a:pt x="1559878" y="498331"/>
                  </a:lnTo>
                  <a:lnTo>
                    <a:pt x="1550353" y="491338"/>
                  </a:lnTo>
                  <a:lnTo>
                    <a:pt x="1540193" y="484980"/>
                  </a:lnTo>
                  <a:lnTo>
                    <a:pt x="1529716" y="478622"/>
                  </a:lnTo>
                  <a:lnTo>
                    <a:pt x="1519556" y="473218"/>
                  </a:lnTo>
                  <a:lnTo>
                    <a:pt x="1508761" y="467814"/>
                  </a:lnTo>
                  <a:lnTo>
                    <a:pt x="1497966" y="463046"/>
                  </a:lnTo>
                  <a:lnTo>
                    <a:pt x="1487488" y="458596"/>
                  </a:lnTo>
                  <a:lnTo>
                    <a:pt x="1476376" y="454463"/>
                  </a:lnTo>
                  <a:lnTo>
                    <a:pt x="1465581" y="450967"/>
                  </a:lnTo>
                  <a:lnTo>
                    <a:pt x="1455103" y="447470"/>
                  </a:lnTo>
                  <a:lnTo>
                    <a:pt x="1444308" y="444609"/>
                  </a:lnTo>
                  <a:lnTo>
                    <a:pt x="1434148" y="441748"/>
                  </a:lnTo>
                  <a:lnTo>
                    <a:pt x="1423988" y="439523"/>
                  </a:lnTo>
                  <a:lnTo>
                    <a:pt x="1413828" y="437615"/>
                  </a:lnTo>
                  <a:lnTo>
                    <a:pt x="1404303" y="435390"/>
                  </a:lnTo>
                  <a:lnTo>
                    <a:pt x="1385888" y="432529"/>
                  </a:lnTo>
                  <a:lnTo>
                    <a:pt x="1369061" y="430304"/>
                  </a:lnTo>
                  <a:lnTo>
                    <a:pt x="1354456" y="428715"/>
                  </a:lnTo>
                  <a:lnTo>
                    <a:pt x="1342073" y="427761"/>
                  </a:lnTo>
                  <a:lnTo>
                    <a:pt x="1332866" y="427443"/>
                  </a:lnTo>
                  <a:lnTo>
                    <a:pt x="1323023" y="427125"/>
                  </a:lnTo>
                  <a:lnTo>
                    <a:pt x="1316038" y="427125"/>
                  </a:lnTo>
                  <a:close/>
                  <a:moveTo>
                    <a:pt x="1309371" y="354012"/>
                  </a:moveTo>
                  <a:lnTo>
                    <a:pt x="1315403" y="354012"/>
                  </a:lnTo>
                  <a:lnTo>
                    <a:pt x="1322071" y="354012"/>
                  </a:lnTo>
                  <a:lnTo>
                    <a:pt x="1328103" y="354012"/>
                  </a:lnTo>
                  <a:lnTo>
                    <a:pt x="1337628" y="354330"/>
                  </a:lnTo>
                  <a:lnTo>
                    <a:pt x="1350011" y="354966"/>
                  </a:lnTo>
                  <a:lnTo>
                    <a:pt x="1365568" y="356237"/>
                  </a:lnTo>
                  <a:lnTo>
                    <a:pt x="1383666" y="358145"/>
                  </a:lnTo>
                  <a:lnTo>
                    <a:pt x="1403351" y="361006"/>
                  </a:lnTo>
                  <a:lnTo>
                    <a:pt x="1413828" y="362913"/>
                  </a:lnTo>
                  <a:lnTo>
                    <a:pt x="1424941" y="364820"/>
                  </a:lnTo>
                  <a:lnTo>
                    <a:pt x="1436371" y="367363"/>
                  </a:lnTo>
                  <a:lnTo>
                    <a:pt x="1448118" y="369906"/>
                  </a:lnTo>
                  <a:lnTo>
                    <a:pt x="1460183" y="373085"/>
                  </a:lnTo>
                  <a:lnTo>
                    <a:pt x="1471931" y="376264"/>
                  </a:lnTo>
                  <a:lnTo>
                    <a:pt x="1484313" y="380079"/>
                  </a:lnTo>
                  <a:lnTo>
                    <a:pt x="1497013" y="383893"/>
                  </a:lnTo>
                  <a:lnTo>
                    <a:pt x="1509396" y="388661"/>
                  </a:lnTo>
                  <a:lnTo>
                    <a:pt x="1522096" y="393748"/>
                  </a:lnTo>
                  <a:lnTo>
                    <a:pt x="1534478" y="399152"/>
                  </a:lnTo>
                  <a:lnTo>
                    <a:pt x="1547178" y="405191"/>
                  </a:lnTo>
                  <a:lnTo>
                    <a:pt x="1559561" y="411549"/>
                  </a:lnTo>
                  <a:lnTo>
                    <a:pt x="1571943" y="418542"/>
                  </a:lnTo>
                  <a:lnTo>
                    <a:pt x="1584008" y="425854"/>
                  </a:lnTo>
                  <a:lnTo>
                    <a:pt x="1595756" y="433801"/>
                  </a:lnTo>
                  <a:lnTo>
                    <a:pt x="1607186" y="442384"/>
                  </a:lnTo>
                  <a:lnTo>
                    <a:pt x="1618616" y="451602"/>
                  </a:lnTo>
                  <a:lnTo>
                    <a:pt x="1629728" y="461139"/>
                  </a:lnTo>
                  <a:lnTo>
                    <a:pt x="1640206" y="471629"/>
                  </a:lnTo>
                  <a:lnTo>
                    <a:pt x="1650366" y="483073"/>
                  </a:lnTo>
                  <a:lnTo>
                    <a:pt x="1659891" y="494199"/>
                  </a:lnTo>
                  <a:lnTo>
                    <a:pt x="1668463" y="506278"/>
                  </a:lnTo>
                  <a:lnTo>
                    <a:pt x="1672591" y="512318"/>
                  </a:lnTo>
                  <a:lnTo>
                    <a:pt x="1676401" y="518676"/>
                  </a:lnTo>
                  <a:lnTo>
                    <a:pt x="1680211" y="525033"/>
                  </a:lnTo>
                  <a:lnTo>
                    <a:pt x="1683703" y="531391"/>
                  </a:lnTo>
                  <a:lnTo>
                    <a:pt x="1690371" y="544424"/>
                  </a:lnTo>
                  <a:lnTo>
                    <a:pt x="1696403" y="558093"/>
                  </a:lnTo>
                  <a:lnTo>
                    <a:pt x="1701801" y="572398"/>
                  </a:lnTo>
                  <a:lnTo>
                    <a:pt x="1706563" y="586703"/>
                  </a:lnTo>
                  <a:lnTo>
                    <a:pt x="1710056" y="601325"/>
                  </a:lnTo>
                  <a:lnTo>
                    <a:pt x="1713548" y="616266"/>
                  </a:lnTo>
                  <a:lnTo>
                    <a:pt x="1715771" y="631842"/>
                  </a:lnTo>
                  <a:lnTo>
                    <a:pt x="1717993" y="647736"/>
                  </a:lnTo>
                  <a:lnTo>
                    <a:pt x="1718946" y="663948"/>
                  </a:lnTo>
                  <a:lnTo>
                    <a:pt x="1719263" y="680478"/>
                  </a:lnTo>
                  <a:lnTo>
                    <a:pt x="1718946" y="697644"/>
                  </a:lnTo>
                  <a:lnTo>
                    <a:pt x="1718311" y="712584"/>
                  </a:lnTo>
                  <a:lnTo>
                    <a:pt x="1717041" y="727207"/>
                  </a:lnTo>
                  <a:lnTo>
                    <a:pt x="1716088" y="740876"/>
                  </a:lnTo>
                  <a:lnTo>
                    <a:pt x="1714501" y="753909"/>
                  </a:lnTo>
                  <a:lnTo>
                    <a:pt x="1712913" y="766624"/>
                  </a:lnTo>
                  <a:lnTo>
                    <a:pt x="1711326" y="778704"/>
                  </a:lnTo>
                  <a:lnTo>
                    <a:pt x="1709103" y="790148"/>
                  </a:lnTo>
                  <a:lnTo>
                    <a:pt x="1706881" y="801274"/>
                  </a:lnTo>
                  <a:lnTo>
                    <a:pt x="1704658" y="812082"/>
                  </a:lnTo>
                  <a:lnTo>
                    <a:pt x="1701801" y="821936"/>
                  </a:lnTo>
                  <a:lnTo>
                    <a:pt x="1698943" y="831790"/>
                  </a:lnTo>
                  <a:lnTo>
                    <a:pt x="1696086" y="841009"/>
                  </a:lnTo>
                  <a:lnTo>
                    <a:pt x="1692911" y="849910"/>
                  </a:lnTo>
                  <a:lnTo>
                    <a:pt x="1689736" y="858175"/>
                  </a:lnTo>
                  <a:lnTo>
                    <a:pt x="1686243" y="866122"/>
                  </a:lnTo>
                  <a:lnTo>
                    <a:pt x="1682751" y="874069"/>
                  </a:lnTo>
                  <a:lnTo>
                    <a:pt x="1679258" y="881698"/>
                  </a:lnTo>
                  <a:lnTo>
                    <a:pt x="1675448" y="888691"/>
                  </a:lnTo>
                  <a:lnTo>
                    <a:pt x="1671321" y="895367"/>
                  </a:lnTo>
                  <a:lnTo>
                    <a:pt x="1667828" y="902042"/>
                  </a:lnTo>
                  <a:lnTo>
                    <a:pt x="1659573" y="914440"/>
                  </a:lnTo>
                  <a:lnTo>
                    <a:pt x="1651001" y="925884"/>
                  </a:lnTo>
                  <a:lnTo>
                    <a:pt x="1642428" y="936692"/>
                  </a:lnTo>
                  <a:lnTo>
                    <a:pt x="1633856" y="947182"/>
                  </a:lnTo>
                  <a:lnTo>
                    <a:pt x="1624648" y="957036"/>
                  </a:lnTo>
                  <a:lnTo>
                    <a:pt x="1615758" y="966891"/>
                  </a:lnTo>
                  <a:lnTo>
                    <a:pt x="1602423" y="981831"/>
                  </a:lnTo>
                  <a:lnTo>
                    <a:pt x="1595756" y="989460"/>
                  </a:lnTo>
                  <a:lnTo>
                    <a:pt x="1589406" y="997407"/>
                  </a:lnTo>
                  <a:lnTo>
                    <a:pt x="1583056" y="1005672"/>
                  </a:lnTo>
                  <a:lnTo>
                    <a:pt x="1576706" y="1014255"/>
                  </a:lnTo>
                  <a:lnTo>
                    <a:pt x="1570991" y="1023474"/>
                  </a:lnTo>
                  <a:lnTo>
                    <a:pt x="1564958" y="1033010"/>
                  </a:lnTo>
                  <a:lnTo>
                    <a:pt x="1559561" y="1043818"/>
                  </a:lnTo>
                  <a:lnTo>
                    <a:pt x="1554163" y="1054626"/>
                  </a:lnTo>
                  <a:lnTo>
                    <a:pt x="1549083" y="1067024"/>
                  </a:lnTo>
                  <a:lnTo>
                    <a:pt x="1544638" y="1080057"/>
                  </a:lnTo>
                  <a:lnTo>
                    <a:pt x="1540193" y="1094680"/>
                  </a:lnTo>
                  <a:lnTo>
                    <a:pt x="1536383" y="1110256"/>
                  </a:lnTo>
                  <a:lnTo>
                    <a:pt x="1532891" y="1127104"/>
                  </a:lnTo>
                  <a:lnTo>
                    <a:pt x="1529716" y="1144905"/>
                  </a:lnTo>
                  <a:lnTo>
                    <a:pt x="1529716" y="1286999"/>
                  </a:lnTo>
                  <a:lnTo>
                    <a:pt x="1526858" y="1293992"/>
                  </a:lnTo>
                  <a:lnTo>
                    <a:pt x="1525906" y="1296535"/>
                  </a:lnTo>
                  <a:lnTo>
                    <a:pt x="1523366" y="1300986"/>
                  </a:lnTo>
                  <a:lnTo>
                    <a:pt x="1520508" y="1306072"/>
                  </a:lnTo>
                  <a:lnTo>
                    <a:pt x="1516063" y="1312747"/>
                  </a:lnTo>
                  <a:lnTo>
                    <a:pt x="1510348" y="1320694"/>
                  </a:lnTo>
                  <a:lnTo>
                    <a:pt x="1503046" y="1328641"/>
                  </a:lnTo>
                  <a:lnTo>
                    <a:pt x="1499236" y="1333410"/>
                  </a:lnTo>
                  <a:lnTo>
                    <a:pt x="1494473" y="1337542"/>
                  </a:lnTo>
                  <a:lnTo>
                    <a:pt x="1489393" y="1342310"/>
                  </a:lnTo>
                  <a:lnTo>
                    <a:pt x="1483996" y="1346761"/>
                  </a:lnTo>
                  <a:lnTo>
                    <a:pt x="1478281" y="1351211"/>
                  </a:lnTo>
                  <a:lnTo>
                    <a:pt x="1471931" y="1355979"/>
                  </a:lnTo>
                  <a:lnTo>
                    <a:pt x="1465263" y="1360748"/>
                  </a:lnTo>
                  <a:lnTo>
                    <a:pt x="1457961" y="1365516"/>
                  </a:lnTo>
                  <a:lnTo>
                    <a:pt x="1450341" y="1369648"/>
                  </a:lnTo>
                  <a:lnTo>
                    <a:pt x="1442086" y="1374417"/>
                  </a:lnTo>
                  <a:lnTo>
                    <a:pt x="1432878" y="1378867"/>
                  </a:lnTo>
                  <a:lnTo>
                    <a:pt x="1423671" y="1382682"/>
                  </a:lnTo>
                  <a:lnTo>
                    <a:pt x="1413511" y="1386814"/>
                  </a:lnTo>
                  <a:lnTo>
                    <a:pt x="1403351" y="1390311"/>
                  </a:lnTo>
                  <a:lnTo>
                    <a:pt x="1392238" y="1394125"/>
                  </a:lnTo>
                  <a:lnTo>
                    <a:pt x="1380173" y="1397622"/>
                  </a:lnTo>
                  <a:lnTo>
                    <a:pt x="1367791" y="1400483"/>
                  </a:lnTo>
                  <a:lnTo>
                    <a:pt x="1354773" y="1403662"/>
                  </a:lnTo>
                  <a:lnTo>
                    <a:pt x="1341121" y="1405887"/>
                  </a:lnTo>
                  <a:lnTo>
                    <a:pt x="1326833" y="1407794"/>
                  </a:lnTo>
                  <a:lnTo>
                    <a:pt x="1324611" y="1408112"/>
                  </a:lnTo>
                  <a:lnTo>
                    <a:pt x="1311276" y="1407794"/>
                  </a:lnTo>
                  <a:lnTo>
                    <a:pt x="1296988" y="1405887"/>
                  </a:lnTo>
                  <a:lnTo>
                    <a:pt x="1283336" y="1403662"/>
                  </a:lnTo>
                  <a:lnTo>
                    <a:pt x="1270318" y="1400483"/>
                  </a:lnTo>
                  <a:lnTo>
                    <a:pt x="1257936" y="1397622"/>
                  </a:lnTo>
                  <a:lnTo>
                    <a:pt x="1246188" y="1394125"/>
                  </a:lnTo>
                  <a:lnTo>
                    <a:pt x="1235076" y="1390311"/>
                  </a:lnTo>
                  <a:lnTo>
                    <a:pt x="1224598" y="1386814"/>
                  </a:lnTo>
                  <a:lnTo>
                    <a:pt x="1214438" y="1382682"/>
                  </a:lnTo>
                  <a:lnTo>
                    <a:pt x="1205231" y="1378867"/>
                  </a:lnTo>
                  <a:lnTo>
                    <a:pt x="1196658" y="1374417"/>
                  </a:lnTo>
                  <a:lnTo>
                    <a:pt x="1192940" y="1372348"/>
                  </a:lnTo>
                  <a:lnTo>
                    <a:pt x="1177471" y="1376937"/>
                  </a:lnTo>
                  <a:lnTo>
                    <a:pt x="1156831" y="1382967"/>
                  </a:lnTo>
                  <a:lnTo>
                    <a:pt x="1135872" y="1388679"/>
                  </a:lnTo>
                  <a:lnTo>
                    <a:pt x="1094591" y="1399787"/>
                  </a:lnTo>
                  <a:lnTo>
                    <a:pt x="1054580" y="1409625"/>
                  </a:lnTo>
                  <a:lnTo>
                    <a:pt x="1017744" y="1419462"/>
                  </a:lnTo>
                  <a:lnTo>
                    <a:pt x="985672" y="1428031"/>
                  </a:lnTo>
                  <a:lnTo>
                    <a:pt x="971700" y="1432157"/>
                  </a:lnTo>
                  <a:lnTo>
                    <a:pt x="959633" y="1436282"/>
                  </a:lnTo>
                  <a:lnTo>
                    <a:pt x="949471" y="1439773"/>
                  </a:lnTo>
                  <a:lnTo>
                    <a:pt x="941215" y="1443581"/>
                  </a:lnTo>
                  <a:lnTo>
                    <a:pt x="938357" y="1445168"/>
                  </a:lnTo>
                  <a:lnTo>
                    <a:pt x="935499" y="1446755"/>
                  </a:lnTo>
                  <a:lnTo>
                    <a:pt x="933594" y="1448024"/>
                  </a:lnTo>
                  <a:lnTo>
                    <a:pt x="932324" y="1449928"/>
                  </a:lnTo>
                  <a:lnTo>
                    <a:pt x="932006" y="1451198"/>
                  </a:lnTo>
                  <a:lnTo>
                    <a:pt x="932006" y="1452784"/>
                  </a:lnTo>
                  <a:lnTo>
                    <a:pt x="932641" y="1454054"/>
                  </a:lnTo>
                  <a:lnTo>
                    <a:pt x="934229" y="1455641"/>
                  </a:lnTo>
                  <a:lnTo>
                    <a:pt x="938675" y="1457862"/>
                  </a:lnTo>
                  <a:lnTo>
                    <a:pt x="944390" y="1460401"/>
                  </a:lnTo>
                  <a:lnTo>
                    <a:pt x="950741" y="1462940"/>
                  </a:lnTo>
                  <a:lnTo>
                    <a:pt x="958363" y="1465161"/>
                  </a:lnTo>
                  <a:lnTo>
                    <a:pt x="966619" y="1467065"/>
                  </a:lnTo>
                  <a:lnTo>
                    <a:pt x="976145" y="1469604"/>
                  </a:lnTo>
                  <a:lnTo>
                    <a:pt x="985672" y="1471508"/>
                  </a:lnTo>
                  <a:lnTo>
                    <a:pt x="996468" y="1473412"/>
                  </a:lnTo>
                  <a:lnTo>
                    <a:pt x="1019014" y="1477538"/>
                  </a:lnTo>
                  <a:lnTo>
                    <a:pt x="1043783" y="1481029"/>
                  </a:lnTo>
                  <a:lnTo>
                    <a:pt x="1069505" y="1484202"/>
                  </a:lnTo>
                  <a:lnTo>
                    <a:pt x="1095861" y="1486741"/>
                  </a:lnTo>
                  <a:lnTo>
                    <a:pt x="1122218" y="1489597"/>
                  </a:lnTo>
                  <a:lnTo>
                    <a:pt x="1147939" y="1491819"/>
                  </a:lnTo>
                  <a:lnTo>
                    <a:pt x="1172708" y="1493723"/>
                  </a:lnTo>
                  <a:lnTo>
                    <a:pt x="1195889" y="1495309"/>
                  </a:lnTo>
                  <a:lnTo>
                    <a:pt x="1233995" y="1497214"/>
                  </a:lnTo>
                  <a:lnTo>
                    <a:pt x="1247967" y="1497848"/>
                  </a:lnTo>
                  <a:lnTo>
                    <a:pt x="1257811" y="1497848"/>
                  </a:lnTo>
                  <a:lnTo>
                    <a:pt x="1260034" y="1497848"/>
                  </a:lnTo>
                  <a:lnTo>
                    <a:pt x="1262574" y="1497531"/>
                  </a:lnTo>
                  <a:lnTo>
                    <a:pt x="1268925" y="1495944"/>
                  </a:lnTo>
                  <a:lnTo>
                    <a:pt x="1276864" y="1493723"/>
                  </a:lnTo>
                  <a:lnTo>
                    <a:pt x="1286391" y="1490549"/>
                  </a:lnTo>
                  <a:lnTo>
                    <a:pt x="1297187" y="1486106"/>
                  </a:lnTo>
                  <a:lnTo>
                    <a:pt x="1309254" y="1481663"/>
                  </a:lnTo>
                  <a:lnTo>
                    <a:pt x="1337516" y="1470239"/>
                  </a:lnTo>
                  <a:lnTo>
                    <a:pt x="1369588" y="1456593"/>
                  </a:lnTo>
                  <a:lnTo>
                    <a:pt x="1404836" y="1440725"/>
                  </a:lnTo>
                  <a:lnTo>
                    <a:pt x="1483271" y="1406768"/>
                  </a:lnTo>
                  <a:lnTo>
                    <a:pt x="1524870" y="1388679"/>
                  </a:lnTo>
                  <a:lnTo>
                    <a:pt x="1566786" y="1370908"/>
                  </a:lnTo>
                  <a:lnTo>
                    <a:pt x="1608703" y="1354088"/>
                  </a:lnTo>
                  <a:lnTo>
                    <a:pt x="1629343" y="1346154"/>
                  </a:lnTo>
                  <a:lnTo>
                    <a:pt x="1649666" y="1337903"/>
                  </a:lnTo>
                  <a:lnTo>
                    <a:pt x="1669672" y="1330604"/>
                  </a:lnTo>
                  <a:lnTo>
                    <a:pt x="1689043" y="1323622"/>
                  </a:lnTo>
                  <a:lnTo>
                    <a:pt x="1708095" y="1317275"/>
                  </a:lnTo>
                  <a:lnTo>
                    <a:pt x="1726513" y="1311246"/>
                  </a:lnTo>
                  <a:lnTo>
                    <a:pt x="1743978" y="1305851"/>
                  </a:lnTo>
                  <a:lnTo>
                    <a:pt x="1760491" y="1301725"/>
                  </a:lnTo>
                  <a:lnTo>
                    <a:pt x="1776368" y="1297599"/>
                  </a:lnTo>
                  <a:lnTo>
                    <a:pt x="1790976" y="1294743"/>
                  </a:lnTo>
                  <a:lnTo>
                    <a:pt x="1804630" y="1292204"/>
                  </a:lnTo>
                  <a:lnTo>
                    <a:pt x="1817650" y="1290618"/>
                  </a:lnTo>
                  <a:lnTo>
                    <a:pt x="1829717" y="1289031"/>
                  </a:lnTo>
                  <a:lnTo>
                    <a:pt x="1840831" y="1288396"/>
                  </a:lnTo>
                  <a:lnTo>
                    <a:pt x="1851310" y="1287762"/>
                  </a:lnTo>
                  <a:lnTo>
                    <a:pt x="1860836" y="1287127"/>
                  </a:lnTo>
                  <a:lnTo>
                    <a:pt x="1869728" y="1287762"/>
                  </a:lnTo>
                  <a:lnTo>
                    <a:pt x="1877984" y="1288396"/>
                  </a:lnTo>
                  <a:lnTo>
                    <a:pt x="1885605" y="1289348"/>
                  </a:lnTo>
                  <a:lnTo>
                    <a:pt x="1892274" y="1290618"/>
                  </a:lnTo>
                  <a:lnTo>
                    <a:pt x="1898307" y="1292204"/>
                  </a:lnTo>
                  <a:lnTo>
                    <a:pt x="1904023" y="1294426"/>
                  </a:lnTo>
                  <a:lnTo>
                    <a:pt x="1908469" y="1296647"/>
                  </a:lnTo>
                  <a:lnTo>
                    <a:pt x="1912914" y="1298869"/>
                  </a:lnTo>
                  <a:lnTo>
                    <a:pt x="1916725" y="1302042"/>
                  </a:lnTo>
                  <a:lnTo>
                    <a:pt x="1919901" y="1304899"/>
                  </a:lnTo>
                  <a:lnTo>
                    <a:pt x="1922441" y="1308389"/>
                  </a:lnTo>
                  <a:lnTo>
                    <a:pt x="1924664" y="1311880"/>
                  </a:lnTo>
                  <a:lnTo>
                    <a:pt x="1926252" y="1315688"/>
                  </a:lnTo>
                  <a:lnTo>
                    <a:pt x="1927522" y="1319497"/>
                  </a:lnTo>
                  <a:lnTo>
                    <a:pt x="1928157" y="1323622"/>
                  </a:lnTo>
                  <a:lnTo>
                    <a:pt x="1928474" y="1328065"/>
                  </a:lnTo>
                  <a:lnTo>
                    <a:pt x="1928474" y="1332825"/>
                  </a:lnTo>
                  <a:lnTo>
                    <a:pt x="1928157" y="1336951"/>
                  </a:lnTo>
                  <a:lnTo>
                    <a:pt x="1927522" y="1342029"/>
                  </a:lnTo>
                  <a:lnTo>
                    <a:pt x="1926252" y="1346789"/>
                  </a:lnTo>
                  <a:lnTo>
                    <a:pt x="1924981" y="1351549"/>
                  </a:lnTo>
                  <a:lnTo>
                    <a:pt x="1923711" y="1356627"/>
                  </a:lnTo>
                  <a:lnTo>
                    <a:pt x="1921488" y="1361704"/>
                  </a:lnTo>
                  <a:lnTo>
                    <a:pt x="1919583" y="1366782"/>
                  </a:lnTo>
                  <a:lnTo>
                    <a:pt x="1917728" y="1370490"/>
                  </a:lnTo>
                  <a:lnTo>
                    <a:pt x="1673225" y="1539875"/>
                  </a:lnTo>
                  <a:lnTo>
                    <a:pt x="1839536" y="1455101"/>
                  </a:lnTo>
                  <a:lnTo>
                    <a:pt x="1835829" y="1457509"/>
                  </a:lnTo>
                  <a:lnTo>
                    <a:pt x="1835750" y="1457545"/>
                  </a:lnTo>
                  <a:lnTo>
                    <a:pt x="1831940" y="1459449"/>
                  </a:lnTo>
                  <a:lnTo>
                    <a:pt x="1834797" y="1458179"/>
                  </a:lnTo>
                  <a:lnTo>
                    <a:pt x="1835829" y="1457509"/>
                  </a:lnTo>
                  <a:lnTo>
                    <a:pt x="1846229" y="1452784"/>
                  </a:lnTo>
                  <a:lnTo>
                    <a:pt x="1861789" y="1446437"/>
                  </a:lnTo>
                  <a:lnTo>
                    <a:pt x="1871633" y="1442629"/>
                  </a:lnTo>
                  <a:lnTo>
                    <a:pt x="1882112" y="1438821"/>
                  </a:lnTo>
                  <a:lnTo>
                    <a:pt x="1893226" y="1435013"/>
                  </a:lnTo>
                  <a:lnTo>
                    <a:pt x="1905293" y="1431204"/>
                  </a:lnTo>
                  <a:lnTo>
                    <a:pt x="1917995" y="1427714"/>
                  </a:lnTo>
                  <a:lnTo>
                    <a:pt x="1930697" y="1424857"/>
                  </a:lnTo>
                  <a:lnTo>
                    <a:pt x="1944034" y="1422001"/>
                  </a:lnTo>
                  <a:lnTo>
                    <a:pt x="1957054" y="1420097"/>
                  </a:lnTo>
                  <a:lnTo>
                    <a:pt x="1970391" y="1418828"/>
                  </a:lnTo>
                  <a:lnTo>
                    <a:pt x="1977059" y="1418510"/>
                  </a:lnTo>
                  <a:lnTo>
                    <a:pt x="1983410" y="1418193"/>
                  </a:lnTo>
                  <a:lnTo>
                    <a:pt x="1989761" y="1418510"/>
                  </a:lnTo>
                  <a:lnTo>
                    <a:pt x="1995795" y="1418828"/>
                  </a:lnTo>
                  <a:lnTo>
                    <a:pt x="2001828" y="1419780"/>
                  </a:lnTo>
                  <a:lnTo>
                    <a:pt x="2007862" y="1420732"/>
                  </a:lnTo>
                  <a:lnTo>
                    <a:pt x="2013577" y="1421684"/>
                  </a:lnTo>
                  <a:lnTo>
                    <a:pt x="2018658" y="1423588"/>
                  </a:lnTo>
                  <a:lnTo>
                    <a:pt x="2023739" y="1425175"/>
                  </a:lnTo>
                  <a:lnTo>
                    <a:pt x="2028820" y="1427079"/>
                  </a:lnTo>
                  <a:lnTo>
                    <a:pt x="2033265" y="1429618"/>
                  </a:lnTo>
                  <a:lnTo>
                    <a:pt x="2037394" y="1431839"/>
                  </a:lnTo>
                  <a:lnTo>
                    <a:pt x="2041839" y="1434378"/>
                  </a:lnTo>
                  <a:lnTo>
                    <a:pt x="2045650" y="1437234"/>
                  </a:lnTo>
                  <a:lnTo>
                    <a:pt x="2048825" y="1439773"/>
                  </a:lnTo>
                  <a:lnTo>
                    <a:pt x="2052001" y="1442946"/>
                  </a:lnTo>
                  <a:lnTo>
                    <a:pt x="2054859" y="1445803"/>
                  </a:lnTo>
                  <a:lnTo>
                    <a:pt x="2057082" y="1449294"/>
                  </a:lnTo>
                  <a:lnTo>
                    <a:pt x="2059305" y="1452467"/>
                  </a:lnTo>
                  <a:lnTo>
                    <a:pt x="2060892" y="1455958"/>
                  </a:lnTo>
                  <a:lnTo>
                    <a:pt x="2062162" y="1459131"/>
                  </a:lnTo>
                  <a:lnTo>
                    <a:pt x="2063115" y="1462622"/>
                  </a:lnTo>
                  <a:lnTo>
                    <a:pt x="2063433" y="1465796"/>
                  </a:lnTo>
                  <a:lnTo>
                    <a:pt x="2063750" y="1469287"/>
                  </a:lnTo>
                  <a:lnTo>
                    <a:pt x="2063433" y="1472778"/>
                  </a:lnTo>
                  <a:lnTo>
                    <a:pt x="2062480" y="1476268"/>
                  </a:lnTo>
                  <a:lnTo>
                    <a:pt x="2061210" y="1479442"/>
                  </a:lnTo>
                  <a:lnTo>
                    <a:pt x="2059622" y="1482933"/>
                  </a:lnTo>
                  <a:lnTo>
                    <a:pt x="2057082" y="1485789"/>
                  </a:lnTo>
                  <a:lnTo>
                    <a:pt x="2054541" y="1489280"/>
                  </a:lnTo>
                  <a:lnTo>
                    <a:pt x="2051048" y="1492136"/>
                  </a:lnTo>
                  <a:lnTo>
                    <a:pt x="2047555" y="1495309"/>
                  </a:lnTo>
                  <a:lnTo>
                    <a:pt x="2043110" y="1497848"/>
                  </a:lnTo>
                  <a:lnTo>
                    <a:pt x="2038029" y="1500704"/>
                  </a:lnTo>
                  <a:lnTo>
                    <a:pt x="2017071" y="1511494"/>
                  </a:lnTo>
                  <a:lnTo>
                    <a:pt x="1995795" y="1522919"/>
                  </a:lnTo>
                  <a:lnTo>
                    <a:pt x="1975154" y="1534344"/>
                  </a:lnTo>
                  <a:lnTo>
                    <a:pt x="1956101" y="1545451"/>
                  </a:lnTo>
                  <a:lnTo>
                    <a:pt x="1926252" y="1562271"/>
                  </a:lnTo>
                  <a:lnTo>
                    <a:pt x="1914502" y="1569252"/>
                  </a:lnTo>
                  <a:lnTo>
                    <a:pt x="1983410" y="1527997"/>
                  </a:lnTo>
                  <a:lnTo>
                    <a:pt x="1511215" y="1778704"/>
                  </a:lnTo>
                  <a:lnTo>
                    <a:pt x="1498196" y="1785369"/>
                  </a:lnTo>
                  <a:lnTo>
                    <a:pt x="1482953" y="1792985"/>
                  </a:lnTo>
                  <a:lnTo>
                    <a:pt x="1462948" y="1802823"/>
                  </a:lnTo>
                  <a:lnTo>
                    <a:pt x="1438814" y="1814248"/>
                  </a:lnTo>
                  <a:lnTo>
                    <a:pt x="1410870" y="1827259"/>
                  </a:lnTo>
                  <a:lnTo>
                    <a:pt x="1380385" y="1841223"/>
                  </a:lnTo>
                  <a:lnTo>
                    <a:pt x="1347678" y="1855186"/>
                  </a:lnTo>
                  <a:lnTo>
                    <a:pt x="1313382" y="1869150"/>
                  </a:lnTo>
                  <a:lnTo>
                    <a:pt x="1295917" y="1876131"/>
                  </a:lnTo>
                  <a:lnTo>
                    <a:pt x="1278769" y="1882796"/>
                  </a:lnTo>
                  <a:lnTo>
                    <a:pt x="1260987" y="1889143"/>
                  </a:lnTo>
                  <a:lnTo>
                    <a:pt x="1243204" y="1895172"/>
                  </a:lnTo>
                  <a:lnTo>
                    <a:pt x="1225739" y="1900885"/>
                  </a:lnTo>
                  <a:lnTo>
                    <a:pt x="1208909" y="1905962"/>
                  </a:lnTo>
                  <a:lnTo>
                    <a:pt x="1191761" y="1910723"/>
                  </a:lnTo>
                  <a:lnTo>
                    <a:pt x="1175248" y="1914848"/>
                  </a:lnTo>
                  <a:lnTo>
                    <a:pt x="1159371" y="1918656"/>
                  </a:lnTo>
                  <a:lnTo>
                    <a:pt x="1144129" y="1921513"/>
                  </a:lnTo>
                  <a:lnTo>
                    <a:pt x="1129204" y="1923417"/>
                  </a:lnTo>
                  <a:lnTo>
                    <a:pt x="1115232" y="1925004"/>
                  </a:lnTo>
                  <a:lnTo>
                    <a:pt x="1108563" y="1925321"/>
                  </a:lnTo>
                  <a:lnTo>
                    <a:pt x="1102212" y="1925638"/>
                  </a:lnTo>
                  <a:lnTo>
                    <a:pt x="1095861" y="1925638"/>
                  </a:lnTo>
                  <a:lnTo>
                    <a:pt x="1089828" y="1925321"/>
                  </a:lnTo>
                  <a:lnTo>
                    <a:pt x="1076808" y="1924051"/>
                  </a:lnTo>
                  <a:lnTo>
                    <a:pt x="1061884" y="1922465"/>
                  </a:lnTo>
                  <a:lnTo>
                    <a:pt x="1025683" y="1918656"/>
                  </a:lnTo>
                  <a:lnTo>
                    <a:pt x="983131" y="1912944"/>
                  </a:lnTo>
                  <a:lnTo>
                    <a:pt x="934546" y="1906280"/>
                  </a:lnTo>
                  <a:lnTo>
                    <a:pt x="824992" y="1890412"/>
                  </a:lnTo>
                  <a:lnTo>
                    <a:pt x="707181" y="1872958"/>
                  </a:lnTo>
                  <a:lnTo>
                    <a:pt x="589688" y="1856138"/>
                  </a:lnTo>
                  <a:lnTo>
                    <a:pt x="534117" y="1848522"/>
                  </a:lnTo>
                  <a:lnTo>
                    <a:pt x="482357" y="1841540"/>
                  </a:lnTo>
                  <a:lnTo>
                    <a:pt x="435677" y="1835828"/>
                  </a:lnTo>
                  <a:lnTo>
                    <a:pt x="394713" y="1831385"/>
                  </a:lnTo>
                  <a:lnTo>
                    <a:pt x="376613" y="1829798"/>
                  </a:lnTo>
                  <a:lnTo>
                    <a:pt x="361053" y="1828529"/>
                  </a:lnTo>
                  <a:lnTo>
                    <a:pt x="347399" y="1827577"/>
                  </a:lnTo>
                  <a:lnTo>
                    <a:pt x="335967" y="1827259"/>
                  </a:lnTo>
                  <a:lnTo>
                    <a:pt x="314056" y="1827577"/>
                  </a:lnTo>
                  <a:lnTo>
                    <a:pt x="289922" y="1827894"/>
                  </a:lnTo>
                  <a:lnTo>
                    <a:pt x="237209" y="1829481"/>
                  </a:lnTo>
                  <a:lnTo>
                    <a:pt x="181321" y="1831385"/>
                  </a:lnTo>
                  <a:lnTo>
                    <a:pt x="126702" y="1833606"/>
                  </a:lnTo>
                  <a:lnTo>
                    <a:pt x="37153" y="1837732"/>
                  </a:lnTo>
                  <a:lnTo>
                    <a:pt x="0" y="1839636"/>
                  </a:lnTo>
                  <a:lnTo>
                    <a:pt x="19053" y="1500704"/>
                  </a:lnTo>
                  <a:lnTo>
                    <a:pt x="28580" y="1501657"/>
                  </a:lnTo>
                  <a:lnTo>
                    <a:pt x="54301" y="1503878"/>
                  </a:lnTo>
                  <a:lnTo>
                    <a:pt x="72084" y="1505147"/>
                  </a:lnTo>
                  <a:lnTo>
                    <a:pt x="92089" y="1506099"/>
                  </a:lnTo>
                  <a:lnTo>
                    <a:pt x="114318" y="1507369"/>
                  </a:lnTo>
                  <a:lnTo>
                    <a:pt x="137499" y="1507686"/>
                  </a:lnTo>
                  <a:lnTo>
                    <a:pt x="161632" y="1507369"/>
                  </a:lnTo>
                  <a:lnTo>
                    <a:pt x="173699" y="1506734"/>
                  </a:lnTo>
                  <a:lnTo>
                    <a:pt x="186084" y="1505782"/>
                  </a:lnTo>
                  <a:lnTo>
                    <a:pt x="198151" y="1504830"/>
                  </a:lnTo>
                  <a:lnTo>
                    <a:pt x="210217" y="1503878"/>
                  </a:lnTo>
                  <a:lnTo>
                    <a:pt x="221649" y="1502291"/>
                  </a:lnTo>
                  <a:lnTo>
                    <a:pt x="233399" y="1500704"/>
                  </a:lnTo>
                  <a:lnTo>
                    <a:pt x="244513" y="1498483"/>
                  </a:lnTo>
                  <a:lnTo>
                    <a:pt x="255627" y="1496262"/>
                  </a:lnTo>
                  <a:lnTo>
                    <a:pt x="265471" y="1493088"/>
                  </a:lnTo>
                  <a:lnTo>
                    <a:pt x="275315" y="1490232"/>
                  </a:lnTo>
                  <a:lnTo>
                    <a:pt x="284524" y="1486424"/>
                  </a:lnTo>
                  <a:lnTo>
                    <a:pt x="292780" y="1482615"/>
                  </a:lnTo>
                  <a:lnTo>
                    <a:pt x="300719" y="1478172"/>
                  </a:lnTo>
                  <a:lnTo>
                    <a:pt x="304212" y="1475634"/>
                  </a:lnTo>
                  <a:lnTo>
                    <a:pt x="307705" y="1473095"/>
                  </a:lnTo>
                  <a:lnTo>
                    <a:pt x="321677" y="1462622"/>
                  </a:lnTo>
                  <a:lnTo>
                    <a:pt x="337872" y="1450880"/>
                  </a:lnTo>
                  <a:lnTo>
                    <a:pt x="355972" y="1438821"/>
                  </a:lnTo>
                  <a:lnTo>
                    <a:pt x="375978" y="1426127"/>
                  </a:lnTo>
                  <a:lnTo>
                    <a:pt x="396936" y="1413433"/>
                  </a:lnTo>
                  <a:lnTo>
                    <a:pt x="418847" y="1400421"/>
                  </a:lnTo>
                  <a:lnTo>
                    <a:pt x="441075" y="1387727"/>
                  </a:lnTo>
                  <a:lnTo>
                    <a:pt x="463621" y="1375351"/>
                  </a:lnTo>
                  <a:lnTo>
                    <a:pt x="485850" y="1363291"/>
                  </a:lnTo>
                  <a:lnTo>
                    <a:pt x="508078" y="1352184"/>
                  </a:lnTo>
                  <a:lnTo>
                    <a:pt x="529037" y="1341711"/>
                  </a:lnTo>
                  <a:lnTo>
                    <a:pt x="549042" y="1332191"/>
                  </a:lnTo>
                  <a:lnTo>
                    <a:pt x="567142" y="1323940"/>
                  </a:lnTo>
                  <a:lnTo>
                    <a:pt x="583972" y="1317275"/>
                  </a:lnTo>
                  <a:lnTo>
                    <a:pt x="597945" y="1311880"/>
                  </a:lnTo>
                  <a:lnTo>
                    <a:pt x="604296" y="1309976"/>
                  </a:lnTo>
                  <a:lnTo>
                    <a:pt x="609694" y="1308389"/>
                  </a:lnTo>
                  <a:lnTo>
                    <a:pt x="616680" y="1307120"/>
                  </a:lnTo>
                  <a:lnTo>
                    <a:pt x="626524" y="1304899"/>
                  </a:lnTo>
                  <a:lnTo>
                    <a:pt x="655103" y="1299821"/>
                  </a:lnTo>
                  <a:lnTo>
                    <a:pt x="693844" y="1293474"/>
                  </a:lnTo>
                  <a:lnTo>
                    <a:pt x="740842" y="1286492"/>
                  </a:lnTo>
                  <a:lnTo>
                    <a:pt x="794507" y="1279193"/>
                  </a:lnTo>
                  <a:lnTo>
                    <a:pt x="853254" y="1271894"/>
                  </a:lnTo>
                  <a:lnTo>
                    <a:pt x="884056" y="1268403"/>
                  </a:lnTo>
                  <a:lnTo>
                    <a:pt x="915176" y="1264912"/>
                  </a:lnTo>
                  <a:lnTo>
                    <a:pt x="946931" y="1261421"/>
                  </a:lnTo>
                  <a:lnTo>
                    <a:pt x="979003" y="1258565"/>
                  </a:lnTo>
                  <a:lnTo>
                    <a:pt x="1010758" y="1256026"/>
                  </a:lnTo>
                  <a:lnTo>
                    <a:pt x="1042195" y="1253488"/>
                  </a:lnTo>
                  <a:lnTo>
                    <a:pt x="1073633" y="1251583"/>
                  </a:lnTo>
                  <a:lnTo>
                    <a:pt x="1103800" y="1249997"/>
                  </a:lnTo>
                  <a:lnTo>
                    <a:pt x="1108711" y="1249733"/>
                  </a:lnTo>
                  <a:lnTo>
                    <a:pt x="1108711" y="1144905"/>
                  </a:lnTo>
                  <a:lnTo>
                    <a:pt x="1105218" y="1127104"/>
                  </a:lnTo>
                  <a:lnTo>
                    <a:pt x="1102043" y="1110256"/>
                  </a:lnTo>
                  <a:lnTo>
                    <a:pt x="1097916" y="1094680"/>
                  </a:lnTo>
                  <a:lnTo>
                    <a:pt x="1093788" y="1080057"/>
                  </a:lnTo>
                  <a:lnTo>
                    <a:pt x="1089026" y="1067024"/>
                  </a:lnTo>
                  <a:lnTo>
                    <a:pt x="1083946" y="1054626"/>
                  </a:lnTo>
                  <a:lnTo>
                    <a:pt x="1078866" y="1043818"/>
                  </a:lnTo>
                  <a:lnTo>
                    <a:pt x="1073468" y="1033010"/>
                  </a:lnTo>
                  <a:lnTo>
                    <a:pt x="1067753" y="1023474"/>
                  </a:lnTo>
                  <a:lnTo>
                    <a:pt x="1061721" y="1014255"/>
                  </a:lnTo>
                  <a:lnTo>
                    <a:pt x="1055371" y="1005672"/>
                  </a:lnTo>
                  <a:lnTo>
                    <a:pt x="1049021" y="997407"/>
                  </a:lnTo>
                  <a:lnTo>
                    <a:pt x="1042671" y="989460"/>
                  </a:lnTo>
                  <a:lnTo>
                    <a:pt x="1036003" y="981831"/>
                  </a:lnTo>
                  <a:lnTo>
                    <a:pt x="1022668" y="966891"/>
                  </a:lnTo>
                  <a:lnTo>
                    <a:pt x="1013461" y="957036"/>
                  </a:lnTo>
                  <a:lnTo>
                    <a:pt x="1004888" y="947182"/>
                  </a:lnTo>
                  <a:lnTo>
                    <a:pt x="995681" y="936692"/>
                  </a:lnTo>
                  <a:lnTo>
                    <a:pt x="987108" y="925884"/>
                  </a:lnTo>
                  <a:lnTo>
                    <a:pt x="978853" y="914440"/>
                  </a:lnTo>
                  <a:lnTo>
                    <a:pt x="970916" y="902042"/>
                  </a:lnTo>
                  <a:lnTo>
                    <a:pt x="966788" y="895367"/>
                  </a:lnTo>
                  <a:lnTo>
                    <a:pt x="962978" y="888691"/>
                  </a:lnTo>
                  <a:lnTo>
                    <a:pt x="959168" y="881698"/>
                  </a:lnTo>
                  <a:lnTo>
                    <a:pt x="955676" y="874069"/>
                  </a:lnTo>
                  <a:lnTo>
                    <a:pt x="952183" y="866122"/>
                  </a:lnTo>
                  <a:lnTo>
                    <a:pt x="948691" y="858175"/>
                  </a:lnTo>
                  <a:lnTo>
                    <a:pt x="945516" y="849910"/>
                  </a:lnTo>
                  <a:lnTo>
                    <a:pt x="942341" y="841009"/>
                  </a:lnTo>
                  <a:lnTo>
                    <a:pt x="939483" y="831790"/>
                  </a:lnTo>
                  <a:lnTo>
                    <a:pt x="936626" y="821936"/>
                  </a:lnTo>
                  <a:lnTo>
                    <a:pt x="934086" y="812082"/>
                  </a:lnTo>
                  <a:lnTo>
                    <a:pt x="931863" y="801274"/>
                  </a:lnTo>
                  <a:lnTo>
                    <a:pt x="929323" y="790148"/>
                  </a:lnTo>
                  <a:lnTo>
                    <a:pt x="927418" y="778704"/>
                  </a:lnTo>
                  <a:lnTo>
                    <a:pt x="925513" y="766624"/>
                  </a:lnTo>
                  <a:lnTo>
                    <a:pt x="923608" y="753909"/>
                  </a:lnTo>
                  <a:lnTo>
                    <a:pt x="922338" y="740876"/>
                  </a:lnTo>
                  <a:lnTo>
                    <a:pt x="921068" y="727207"/>
                  </a:lnTo>
                  <a:lnTo>
                    <a:pt x="920433" y="712584"/>
                  </a:lnTo>
                  <a:lnTo>
                    <a:pt x="919481" y="697644"/>
                  </a:lnTo>
                  <a:lnTo>
                    <a:pt x="919163" y="680478"/>
                  </a:lnTo>
                  <a:lnTo>
                    <a:pt x="919481" y="663948"/>
                  </a:lnTo>
                  <a:lnTo>
                    <a:pt x="920751" y="647736"/>
                  </a:lnTo>
                  <a:lnTo>
                    <a:pt x="922338" y="631842"/>
                  </a:lnTo>
                  <a:lnTo>
                    <a:pt x="924561" y="616266"/>
                  </a:lnTo>
                  <a:lnTo>
                    <a:pt x="928053" y="601325"/>
                  </a:lnTo>
                  <a:lnTo>
                    <a:pt x="932181" y="586703"/>
                  </a:lnTo>
                  <a:lnTo>
                    <a:pt x="936308" y="572398"/>
                  </a:lnTo>
                  <a:lnTo>
                    <a:pt x="941706" y="558093"/>
                  </a:lnTo>
                  <a:lnTo>
                    <a:pt x="947738" y="544424"/>
                  </a:lnTo>
                  <a:lnTo>
                    <a:pt x="954406" y="531391"/>
                  </a:lnTo>
                  <a:lnTo>
                    <a:pt x="958216" y="525033"/>
                  </a:lnTo>
                  <a:lnTo>
                    <a:pt x="961708" y="518676"/>
                  </a:lnTo>
                  <a:lnTo>
                    <a:pt x="965836" y="512318"/>
                  </a:lnTo>
                  <a:lnTo>
                    <a:pt x="969646" y="506278"/>
                  </a:lnTo>
                  <a:lnTo>
                    <a:pt x="978853" y="494199"/>
                  </a:lnTo>
                  <a:lnTo>
                    <a:pt x="988061" y="483073"/>
                  </a:lnTo>
                  <a:lnTo>
                    <a:pt x="998221" y="471629"/>
                  </a:lnTo>
                  <a:lnTo>
                    <a:pt x="1008698" y="461139"/>
                  </a:lnTo>
                  <a:lnTo>
                    <a:pt x="1019811" y="451602"/>
                  </a:lnTo>
                  <a:lnTo>
                    <a:pt x="1030923" y="442384"/>
                  </a:lnTo>
                  <a:lnTo>
                    <a:pt x="1042671" y="433801"/>
                  </a:lnTo>
                  <a:lnTo>
                    <a:pt x="1054736" y="425854"/>
                  </a:lnTo>
                  <a:lnTo>
                    <a:pt x="1066483" y="418542"/>
                  </a:lnTo>
                  <a:lnTo>
                    <a:pt x="1078866" y="411549"/>
                  </a:lnTo>
                  <a:lnTo>
                    <a:pt x="1091248" y="405191"/>
                  </a:lnTo>
                  <a:lnTo>
                    <a:pt x="1103631" y="399152"/>
                  </a:lnTo>
                  <a:lnTo>
                    <a:pt x="1116331" y="393748"/>
                  </a:lnTo>
                  <a:lnTo>
                    <a:pt x="1128713" y="388661"/>
                  </a:lnTo>
                  <a:lnTo>
                    <a:pt x="1141413" y="383893"/>
                  </a:lnTo>
                  <a:lnTo>
                    <a:pt x="1153796" y="380079"/>
                  </a:lnTo>
                  <a:lnTo>
                    <a:pt x="1166178" y="376264"/>
                  </a:lnTo>
                  <a:lnTo>
                    <a:pt x="1178243" y="373085"/>
                  </a:lnTo>
                  <a:lnTo>
                    <a:pt x="1190308" y="369906"/>
                  </a:lnTo>
                  <a:lnTo>
                    <a:pt x="1201738" y="367363"/>
                  </a:lnTo>
                  <a:lnTo>
                    <a:pt x="1213168" y="364820"/>
                  </a:lnTo>
                  <a:lnTo>
                    <a:pt x="1224281" y="362595"/>
                  </a:lnTo>
                  <a:lnTo>
                    <a:pt x="1235076" y="361006"/>
                  </a:lnTo>
                  <a:lnTo>
                    <a:pt x="1254761" y="358145"/>
                  </a:lnTo>
                  <a:lnTo>
                    <a:pt x="1272223" y="356237"/>
                  </a:lnTo>
                  <a:lnTo>
                    <a:pt x="1287781" y="354966"/>
                  </a:lnTo>
                  <a:lnTo>
                    <a:pt x="1300163" y="354330"/>
                  </a:lnTo>
                  <a:lnTo>
                    <a:pt x="1309371" y="354012"/>
                  </a:lnTo>
                  <a:close/>
                  <a:moveTo>
                    <a:pt x="1815403" y="215900"/>
                  </a:moveTo>
                  <a:lnTo>
                    <a:pt x="1818266" y="216218"/>
                  </a:lnTo>
                  <a:lnTo>
                    <a:pt x="1821764" y="216535"/>
                  </a:lnTo>
                  <a:lnTo>
                    <a:pt x="1824945" y="217170"/>
                  </a:lnTo>
                  <a:lnTo>
                    <a:pt x="1828126" y="218758"/>
                  </a:lnTo>
                  <a:lnTo>
                    <a:pt x="1830989" y="220028"/>
                  </a:lnTo>
                  <a:lnTo>
                    <a:pt x="1834170" y="221615"/>
                  </a:lnTo>
                  <a:lnTo>
                    <a:pt x="1836715" y="223520"/>
                  </a:lnTo>
                  <a:lnTo>
                    <a:pt x="1839577" y="226060"/>
                  </a:lnTo>
                  <a:lnTo>
                    <a:pt x="1841804" y="228600"/>
                  </a:lnTo>
                  <a:lnTo>
                    <a:pt x="1843713" y="231458"/>
                  </a:lnTo>
                  <a:lnTo>
                    <a:pt x="1845621" y="234315"/>
                  </a:lnTo>
                  <a:lnTo>
                    <a:pt x="1847212" y="237490"/>
                  </a:lnTo>
                  <a:lnTo>
                    <a:pt x="1848166" y="240348"/>
                  </a:lnTo>
                  <a:lnTo>
                    <a:pt x="1848802" y="243523"/>
                  </a:lnTo>
                  <a:lnTo>
                    <a:pt x="1849438" y="247015"/>
                  </a:lnTo>
                  <a:lnTo>
                    <a:pt x="1849438" y="250508"/>
                  </a:lnTo>
                  <a:lnTo>
                    <a:pt x="1849438" y="253365"/>
                  </a:lnTo>
                  <a:lnTo>
                    <a:pt x="1848802" y="256858"/>
                  </a:lnTo>
                  <a:lnTo>
                    <a:pt x="1848166" y="260033"/>
                  </a:lnTo>
                  <a:lnTo>
                    <a:pt x="1847212" y="263208"/>
                  </a:lnTo>
                  <a:lnTo>
                    <a:pt x="1845621" y="266065"/>
                  </a:lnTo>
                  <a:lnTo>
                    <a:pt x="1843713" y="268923"/>
                  </a:lnTo>
                  <a:lnTo>
                    <a:pt x="1841804" y="271780"/>
                  </a:lnTo>
                  <a:lnTo>
                    <a:pt x="1839577" y="274320"/>
                  </a:lnTo>
                  <a:lnTo>
                    <a:pt x="1736517" y="377190"/>
                  </a:lnTo>
                  <a:lnTo>
                    <a:pt x="1733654" y="379730"/>
                  </a:lnTo>
                  <a:lnTo>
                    <a:pt x="1731109" y="381635"/>
                  </a:lnTo>
                  <a:lnTo>
                    <a:pt x="1727928" y="383223"/>
                  </a:lnTo>
                  <a:lnTo>
                    <a:pt x="1725065" y="384810"/>
                  </a:lnTo>
                  <a:lnTo>
                    <a:pt x="1721885" y="386080"/>
                  </a:lnTo>
                  <a:lnTo>
                    <a:pt x="1718704" y="386715"/>
                  </a:lnTo>
                  <a:lnTo>
                    <a:pt x="1715205" y="387350"/>
                  </a:lnTo>
                  <a:lnTo>
                    <a:pt x="1712342" y="387350"/>
                  </a:lnTo>
                  <a:lnTo>
                    <a:pt x="1708843" y="387350"/>
                  </a:lnTo>
                  <a:lnTo>
                    <a:pt x="1705662" y="386715"/>
                  </a:lnTo>
                  <a:lnTo>
                    <a:pt x="1702163" y="386080"/>
                  </a:lnTo>
                  <a:lnTo>
                    <a:pt x="1699300" y="384810"/>
                  </a:lnTo>
                  <a:lnTo>
                    <a:pt x="1696119" y="383223"/>
                  </a:lnTo>
                  <a:lnTo>
                    <a:pt x="1693257" y="381635"/>
                  </a:lnTo>
                  <a:lnTo>
                    <a:pt x="1690394" y="379730"/>
                  </a:lnTo>
                  <a:lnTo>
                    <a:pt x="1687849" y="377190"/>
                  </a:lnTo>
                  <a:lnTo>
                    <a:pt x="1685622" y="374650"/>
                  </a:lnTo>
                  <a:lnTo>
                    <a:pt x="1683396" y="371793"/>
                  </a:lnTo>
                  <a:lnTo>
                    <a:pt x="1681805" y="368935"/>
                  </a:lnTo>
                  <a:lnTo>
                    <a:pt x="1680533" y="365760"/>
                  </a:lnTo>
                  <a:lnTo>
                    <a:pt x="1679261" y="362903"/>
                  </a:lnTo>
                  <a:lnTo>
                    <a:pt x="1678624" y="359410"/>
                  </a:lnTo>
                  <a:lnTo>
                    <a:pt x="1678306" y="356235"/>
                  </a:lnTo>
                  <a:lnTo>
                    <a:pt x="1677988" y="353378"/>
                  </a:lnTo>
                  <a:lnTo>
                    <a:pt x="1678306" y="349885"/>
                  </a:lnTo>
                  <a:lnTo>
                    <a:pt x="1678624" y="346393"/>
                  </a:lnTo>
                  <a:lnTo>
                    <a:pt x="1679261" y="343218"/>
                  </a:lnTo>
                  <a:lnTo>
                    <a:pt x="1680533" y="340043"/>
                  </a:lnTo>
                  <a:lnTo>
                    <a:pt x="1681805" y="337185"/>
                  </a:lnTo>
                  <a:lnTo>
                    <a:pt x="1683396" y="334328"/>
                  </a:lnTo>
                  <a:lnTo>
                    <a:pt x="1685622" y="331470"/>
                  </a:lnTo>
                  <a:lnTo>
                    <a:pt x="1687849" y="328930"/>
                  </a:lnTo>
                  <a:lnTo>
                    <a:pt x="1790910" y="226060"/>
                  </a:lnTo>
                  <a:lnTo>
                    <a:pt x="1793455" y="223520"/>
                  </a:lnTo>
                  <a:lnTo>
                    <a:pt x="1796317" y="221615"/>
                  </a:lnTo>
                  <a:lnTo>
                    <a:pt x="1799180" y="220028"/>
                  </a:lnTo>
                  <a:lnTo>
                    <a:pt x="1802361" y="218758"/>
                  </a:lnTo>
                  <a:lnTo>
                    <a:pt x="1805224" y="217170"/>
                  </a:lnTo>
                  <a:lnTo>
                    <a:pt x="1808723" y="216535"/>
                  </a:lnTo>
                  <a:lnTo>
                    <a:pt x="1811904" y="216218"/>
                  </a:lnTo>
                  <a:lnTo>
                    <a:pt x="1815403" y="215900"/>
                  </a:lnTo>
                  <a:close/>
                  <a:moveTo>
                    <a:pt x="851599" y="215900"/>
                  </a:moveTo>
                  <a:lnTo>
                    <a:pt x="855065" y="216218"/>
                  </a:lnTo>
                  <a:lnTo>
                    <a:pt x="857902" y="216535"/>
                  </a:lnTo>
                  <a:lnTo>
                    <a:pt x="861368" y="217170"/>
                  </a:lnTo>
                  <a:lnTo>
                    <a:pt x="864205" y="218758"/>
                  </a:lnTo>
                  <a:lnTo>
                    <a:pt x="867356" y="220028"/>
                  </a:lnTo>
                  <a:lnTo>
                    <a:pt x="870192" y="221615"/>
                  </a:lnTo>
                  <a:lnTo>
                    <a:pt x="872713" y="223520"/>
                  </a:lnTo>
                  <a:lnTo>
                    <a:pt x="875550" y="226060"/>
                  </a:lnTo>
                  <a:lnTo>
                    <a:pt x="977657" y="328930"/>
                  </a:lnTo>
                  <a:lnTo>
                    <a:pt x="979863" y="331470"/>
                  </a:lnTo>
                  <a:lnTo>
                    <a:pt x="981754" y="334328"/>
                  </a:lnTo>
                  <a:lnTo>
                    <a:pt x="983960" y="337185"/>
                  </a:lnTo>
                  <a:lnTo>
                    <a:pt x="985220" y="340043"/>
                  </a:lnTo>
                  <a:lnTo>
                    <a:pt x="986166" y="343218"/>
                  </a:lnTo>
                  <a:lnTo>
                    <a:pt x="986796" y="346393"/>
                  </a:lnTo>
                  <a:lnTo>
                    <a:pt x="987426" y="349885"/>
                  </a:lnTo>
                  <a:lnTo>
                    <a:pt x="987426" y="353378"/>
                  </a:lnTo>
                  <a:lnTo>
                    <a:pt x="987426" y="356235"/>
                  </a:lnTo>
                  <a:lnTo>
                    <a:pt x="986796" y="359410"/>
                  </a:lnTo>
                  <a:lnTo>
                    <a:pt x="986166" y="362903"/>
                  </a:lnTo>
                  <a:lnTo>
                    <a:pt x="985220" y="365760"/>
                  </a:lnTo>
                  <a:lnTo>
                    <a:pt x="983960" y="368935"/>
                  </a:lnTo>
                  <a:lnTo>
                    <a:pt x="981754" y="371793"/>
                  </a:lnTo>
                  <a:lnTo>
                    <a:pt x="979863" y="374650"/>
                  </a:lnTo>
                  <a:lnTo>
                    <a:pt x="977657" y="377190"/>
                  </a:lnTo>
                  <a:lnTo>
                    <a:pt x="975135" y="379730"/>
                  </a:lnTo>
                  <a:lnTo>
                    <a:pt x="972299" y="381635"/>
                  </a:lnTo>
                  <a:lnTo>
                    <a:pt x="969778" y="383223"/>
                  </a:lnTo>
                  <a:lnTo>
                    <a:pt x="966627" y="384810"/>
                  </a:lnTo>
                  <a:lnTo>
                    <a:pt x="963475" y="386080"/>
                  </a:lnTo>
                  <a:lnTo>
                    <a:pt x="960324" y="386715"/>
                  </a:lnTo>
                  <a:lnTo>
                    <a:pt x="957172" y="387350"/>
                  </a:lnTo>
                  <a:lnTo>
                    <a:pt x="953706" y="387350"/>
                  </a:lnTo>
                  <a:lnTo>
                    <a:pt x="950554" y="387350"/>
                  </a:lnTo>
                  <a:lnTo>
                    <a:pt x="947088" y="386715"/>
                  </a:lnTo>
                  <a:lnTo>
                    <a:pt x="944251" y="386080"/>
                  </a:lnTo>
                  <a:lnTo>
                    <a:pt x="940785" y="384810"/>
                  </a:lnTo>
                  <a:lnTo>
                    <a:pt x="937948" y="383223"/>
                  </a:lnTo>
                  <a:lnTo>
                    <a:pt x="935112" y="381635"/>
                  </a:lnTo>
                  <a:lnTo>
                    <a:pt x="932276" y="379730"/>
                  </a:lnTo>
                  <a:lnTo>
                    <a:pt x="929440" y="377190"/>
                  </a:lnTo>
                  <a:lnTo>
                    <a:pt x="827333" y="274320"/>
                  </a:lnTo>
                  <a:lnTo>
                    <a:pt x="825127" y="271780"/>
                  </a:lnTo>
                  <a:lnTo>
                    <a:pt x="823236" y="268923"/>
                  </a:lnTo>
                  <a:lnTo>
                    <a:pt x="821345" y="266065"/>
                  </a:lnTo>
                  <a:lnTo>
                    <a:pt x="820084" y="263208"/>
                  </a:lnTo>
                  <a:lnTo>
                    <a:pt x="819139" y="260033"/>
                  </a:lnTo>
                  <a:lnTo>
                    <a:pt x="818193" y="256858"/>
                  </a:lnTo>
                  <a:lnTo>
                    <a:pt x="817878" y="253365"/>
                  </a:lnTo>
                  <a:lnTo>
                    <a:pt x="817563" y="250508"/>
                  </a:lnTo>
                  <a:lnTo>
                    <a:pt x="817878" y="247015"/>
                  </a:lnTo>
                  <a:lnTo>
                    <a:pt x="818193" y="243523"/>
                  </a:lnTo>
                  <a:lnTo>
                    <a:pt x="819139" y="240348"/>
                  </a:lnTo>
                  <a:lnTo>
                    <a:pt x="820084" y="237490"/>
                  </a:lnTo>
                  <a:lnTo>
                    <a:pt x="821345" y="234315"/>
                  </a:lnTo>
                  <a:lnTo>
                    <a:pt x="823236" y="231458"/>
                  </a:lnTo>
                  <a:lnTo>
                    <a:pt x="825127" y="228600"/>
                  </a:lnTo>
                  <a:lnTo>
                    <a:pt x="827333" y="226060"/>
                  </a:lnTo>
                  <a:lnTo>
                    <a:pt x="830169" y="223520"/>
                  </a:lnTo>
                  <a:lnTo>
                    <a:pt x="832690" y="221615"/>
                  </a:lnTo>
                  <a:lnTo>
                    <a:pt x="835842" y="220028"/>
                  </a:lnTo>
                  <a:lnTo>
                    <a:pt x="838678" y="218758"/>
                  </a:lnTo>
                  <a:lnTo>
                    <a:pt x="842144" y="217170"/>
                  </a:lnTo>
                  <a:lnTo>
                    <a:pt x="844981" y="216535"/>
                  </a:lnTo>
                  <a:lnTo>
                    <a:pt x="848447" y="216218"/>
                  </a:lnTo>
                  <a:lnTo>
                    <a:pt x="851599" y="215900"/>
                  </a:lnTo>
                  <a:close/>
                  <a:moveTo>
                    <a:pt x="1318578" y="0"/>
                  </a:moveTo>
                  <a:lnTo>
                    <a:pt x="1321753" y="318"/>
                  </a:lnTo>
                  <a:lnTo>
                    <a:pt x="1325563" y="636"/>
                  </a:lnTo>
                  <a:lnTo>
                    <a:pt x="1328421" y="1590"/>
                  </a:lnTo>
                  <a:lnTo>
                    <a:pt x="1331913" y="2544"/>
                  </a:lnTo>
                  <a:lnTo>
                    <a:pt x="1334771" y="4133"/>
                  </a:lnTo>
                  <a:lnTo>
                    <a:pt x="1337629" y="6041"/>
                  </a:lnTo>
                  <a:lnTo>
                    <a:pt x="1340169" y="7949"/>
                  </a:lnTo>
                  <a:lnTo>
                    <a:pt x="1342391" y="9857"/>
                  </a:lnTo>
                  <a:lnTo>
                    <a:pt x="1344931" y="12719"/>
                  </a:lnTo>
                  <a:lnTo>
                    <a:pt x="1346836" y="15262"/>
                  </a:lnTo>
                  <a:lnTo>
                    <a:pt x="1348424" y="18124"/>
                  </a:lnTo>
                  <a:lnTo>
                    <a:pt x="1350011" y="20986"/>
                  </a:lnTo>
                  <a:lnTo>
                    <a:pt x="1351281" y="23848"/>
                  </a:lnTo>
                  <a:lnTo>
                    <a:pt x="1351916" y="27345"/>
                  </a:lnTo>
                  <a:lnTo>
                    <a:pt x="1352551" y="30843"/>
                  </a:lnTo>
                  <a:lnTo>
                    <a:pt x="1352551" y="34341"/>
                  </a:lnTo>
                  <a:lnTo>
                    <a:pt x="1352551" y="180290"/>
                  </a:lnTo>
                  <a:lnTo>
                    <a:pt x="1352551" y="183469"/>
                  </a:lnTo>
                  <a:lnTo>
                    <a:pt x="1351916" y="186967"/>
                  </a:lnTo>
                  <a:lnTo>
                    <a:pt x="1351281" y="190147"/>
                  </a:lnTo>
                  <a:lnTo>
                    <a:pt x="1350011" y="193327"/>
                  </a:lnTo>
                  <a:lnTo>
                    <a:pt x="1348424" y="196188"/>
                  </a:lnTo>
                  <a:lnTo>
                    <a:pt x="1346836" y="199368"/>
                  </a:lnTo>
                  <a:lnTo>
                    <a:pt x="1344931" y="201912"/>
                  </a:lnTo>
                  <a:lnTo>
                    <a:pt x="1342391" y="204138"/>
                  </a:lnTo>
                  <a:lnTo>
                    <a:pt x="1340169" y="206681"/>
                  </a:lnTo>
                  <a:lnTo>
                    <a:pt x="1337629" y="208271"/>
                  </a:lnTo>
                  <a:lnTo>
                    <a:pt x="1334771" y="210179"/>
                  </a:lnTo>
                  <a:lnTo>
                    <a:pt x="1331913" y="211769"/>
                  </a:lnTo>
                  <a:lnTo>
                    <a:pt x="1328421" y="212723"/>
                  </a:lnTo>
                  <a:lnTo>
                    <a:pt x="1325563" y="213677"/>
                  </a:lnTo>
                  <a:lnTo>
                    <a:pt x="1321753" y="213995"/>
                  </a:lnTo>
                  <a:lnTo>
                    <a:pt x="1318578" y="214313"/>
                  </a:lnTo>
                  <a:lnTo>
                    <a:pt x="1315086" y="213995"/>
                  </a:lnTo>
                  <a:lnTo>
                    <a:pt x="1311593" y="213677"/>
                  </a:lnTo>
                  <a:lnTo>
                    <a:pt x="1308418" y="212723"/>
                  </a:lnTo>
                  <a:lnTo>
                    <a:pt x="1305243" y="211769"/>
                  </a:lnTo>
                  <a:lnTo>
                    <a:pt x="1302068" y="210179"/>
                  </a:lnTo>
                  <a:lnTo>
                    <a:pt x="1299528" y="208271"/>
                  </a:lnTo>
                  <a:lnTo>
                    <a:pt x="1296671" y="206681"/>
                  </a:lnTo>
                  <a:lnTo>
                    <a:pt x="1294448" y="204138"/>
                  </a:lnTo>
                  <a:lnTo>
                    <a:pt x="1292226" y="201912"/>
                  </a:lnTo>
                  <a:lnTo>
                    <a:pt x="1290003" y="199368"/>
                  </a:lnTo>
                  <a:lnTo>
                    <a:pt x="1288416" y="196188"/>
                  </a:lnTo>
                  <a:lnTo>
                    <a:pt x="1287146" y="193327"/>
                  </a:lnTo>
                  <a:lnTo>
                    <a:pt x="1285876" y="190147"/>
                  </a:lnTo>
                  <a:lnTo>
                    <a:pt x="1285241" y="186967"/>
                  </a:lnTo>
                  <a:lnTo>
                    <a:pt x="1284288" y="183469"/>
                  </a:lnTo>
                  <a:lnTo>
                    <a:pt x="1284288" y="180290"/>
                  </a:lnTo>
                  <a:lnTo>
                    <a:pt x="1284288" y="34341"/>
                  </a:lnTo>
                  <a:lnTo>
                    <a:pt x="1284288" y="30843"/>
                  </a:lnTo>
                  <a:lnTo>
                    <a:pt x="1285241" y="27345"/>
                  </a:lnTo>
                  <a:lnTo>
                    <a:pt x="1285876" y="23848"/>
                  </a:lnTo>
                  <a:lnTo>
                    <a:pt x="1287146" y="20986"/>
                  </a:lnTo>
                  <a:lnTo>
                    <a:pt x="1288416" y="18124"/>
                  </a:lnTo>
                  <a:lnTo>
                    <a:pt x="1290003" y="15262"/>
                  </a:lnTo>
                  <a:lnTo>
                    <a:pt x="1292226" y="12719"/>
                  </a:lnTo>
                  <a:lnTo>
                    <a:pt x="1294448" y="9857"/>
                  </a:lnTo>
                  <a:lnTo>
                    <a:pt x="1296671" y="7949"/>
                  </a:lnTo>
                  <a:lnTo>
                    <a:pt x="1299528" y="6041"/>
                  </a:lnTo>
                  <a:lnTo>
                    <a:pt x="1302068" y="4133"/>
                  </a:lnTo>
                  <a:lnTo>
                    <a:pt x="1305243" y="2544"/>
                  </a:lnTo>
                  <a:lnTo>
                    <a:pt x="1308418" y="1590"/>
                  </a:lnTo>
                  <a:lnTo>
                    <a:pt x="1311593" y="636"/>
                  </a:lnTo>
                  <a:lnTo>
                    <a:pt x="1315086" y="318"/>
                  </a:lnTo>
                  <a:lnTo>
                    <a:pt x="1318578" y="0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073424" y="3734925"/>
            <a:ext cx="724182" cy="724182"/>
            <a:chOff x="4097899" y="4979900"/>
            <a:chExt cx="965576" cy="965576"/>
          </a:xfrm>
        </p:grpSpPr>
        <p:sp>
          <p:nvSpPr>
            <p:cNvPr id="33" name="椭圆 32"/>
            <p:cNvSpPr/>
            <p:nvPr/>
          </p:nvSpPr>
          <p:spPr>
            <a:xfrm>
              <a:off x="4097899" y="4979900"/>
              <a:ext cx="965576" cy="965576"/>
            </a:xfrm>
            <a:prstGeom prst="ellipse">
              <a:avLst/>
            </a:prstGeom>
            <a:solidFill>
              <a:srgbClr val="005A9E"/>
            </a:solidFill>
            <a:ln w="28575" cap="flat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ffectLst>
              <a:outerShdw blurRad="228600" dist="228600" dir="5400000" algn="t" rotWithShape="0">
                <a:sysClr val="windowText" lastClr="000000">
                  <a:lumMod val="85000"/>
                  <a:lumOff val="15000"/>
                  <a:alpha val="28000"/>
                </a:sys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4" name="KSO_Shape"/>
            <p:cNvSpPr/>
            <p:nvPr/>
          </p:nvSpPr>
          <p:spPr bwMode="auto">
            <a:xfrm>
              <a:off x="4349773" y="5169775"/>
              <a:ext cx="461828" cy="585826"/>
            </a:xfrm>
            <a:custGeom>
              <a:avLst/>
              <a:gdLst>
                <a:gd name="T0" fmla="*/ 259322 w 2665412"/>
                <a:gd name="T1" fmla="*/ 2895285 h 3382963"/>
                <a:gd name="T2" fmla="*/ 511017 w 2665412"/>
                <a:gd name="T3" fmla="*/ 3155147 h 3382963"/>
                <a:gd name="T4" fmla="*/ 770965 w 2665412"/>
                <a:gd name="T5" fmla="*/ 2903852 h 3382963"/>
                <a:gd name="T6" fmla="*/ 519587 w 2665412"/>
                <a:gd name="T7" fmla="*/ 2643989 h 3382963"/>
                <a:gd name="T8" fmla="*/ 875071 w 2665412"/>
                <a:gd name="T9" fmla="*/ 2732514 h 3382963"/>
                <a:gd name="T10" fmla="*/ 732560 w 2665412"/>
                <a:gd name="T11" fmla="*/ 3231615 h 3382963"/>
                <a:gd name="T12" fmla="*/ 265987 w 2665412"/>
                <a:gd name="T13" fmla="*/ 3315697 h 3382963"/>
                <a:gd name="T14" fmla="*/ 147598 w 2665412"/>
                <a:gd name="T15" fmla="*/ 2750917 h 3382963"/>
                <a:gd name="T16" fmla="*/ 1831415 w 2665412"/>
                <a:gd name="T17" fmla="*/ 2257426 h 3382963"/>
                <a:gd name="T18" fmla="*/ 1993961 w 2665412"/>
                <a:gd name="T19" fmla="*/ 2438401 h 3382963"/>
                <a:gd name="T20" fmla="*/ 1847258 w 2665412"/>
                <a:gd name="T21" fmla="*/ 2409508 h 3382963"/>
                <a:gd name="T22" fmla="*/ 1685662 w 2665412"/>
                <a:gd name="T23" fmla="*/ 2468563 h 3382963"/>
                <a:gd name="T24" fmla="*/ 1995229 w 2665412"/>
                <a:gd name="T25" fmla="*/ 2640966 h 3382963"/>
                <a:gd name="T26" fmla="*/ 1952137 w 2665412"/>
                <a:gd name="T27" fmla="*/ 2838768 h 3382963"/>
                <a:gd name="T28" fmla="*/ 1735409 w 2665412"/>
                <a:gd name="T29" fmla="*/ 2918143 h 3382963"/>
                <a:gd name="T30" fmla="*/ 1580784 w 2665412"/>
                <a:gd name="T31" fmla="*/ 2728596 h 3382963"/>
                <a:gd name="T32" fmla="*/ 1742380 w 2665412"/>
                <a:gd name="T33" fmla="*/ 2773998 h 3382963"/>
                <a:gd name="T34" fmla="*/ 1881478 w 2665412"/>
                <a:gd name="T35" fmla="*/ 2691766 h 3382963"/>
                <a:gd name="T36" fmla="*/ 1563357 w 2665412"/>
                <a:gd name="T37" fmla="*/ 2467293 h 3382963"/>
                <a:gd name="T38" fmla="*/ 1692634 w 2665412"/>
                <a:gd name="T39" fmla="*/ 2322831 h 3382963"/>
                <a:gd name="T40" fmla="*/ 1625723 w 2665412"/>
                <a:gd name="T41" fmla="*/ 2198771 h 3382963"/>
                <a:gd name="T42" fmla="*/ 1410098 w 2665412"/>
                <a:gd name="T43" fmla="*/ 2430592 h 3382963"/>
                <a:gd name="T44" fmla="*/ 1421847 w 2665412"/>
                <a:gd name="T45" fmla="*/ 2757048 h 3382963"/>
                <a:gd name="T46" fmla="*/ 1653351 w 2665412"/>
                <a:gd name="T47" fmla="*/ 2972991 h 3382963"/>
                <a:gd name="T48" fmla="*/ 1980125 w 2665412"/>
                <a:gd name="T49" fmla="*/ 2960924 h 3382963"/>
                <a:gd name="T50" fmla="*/ 2195433 w 2665412"/>
                <a:gd name="T51" fmla="*/ 2729420 h 3382963"/>
                <a:gd name="T52" fmla="*/ 2184001 w 2665412"/>
                <a:gd name="T53" fmla="*/ 2402964 h 3382963"/>
                <a:gd name="T54" fmla="*/ 1952179 w 2665412"/>
                <a:gd name="T55" fmla="*/ 2187021 h 3382963"/>
                <a:gd name="T56" fmla="*/ 2156055 w 2665412"/>
                <a:gd name="T57" fmla="*/ 2032367 h 3382963"/>
                <a:gd name="T58" fmla="*/ 2395816 w 2665412"/>
                <a:gd name="T59" fmla="*/ 2850094 h 3382963"/>
                <a:gd name="T60" fmla="*/ 1619054 w 2665412"/>
                <a:gd name="T61" fmla="*/ 3205130 h 3382963"/>
                <a:gd name="T62" fmla="*/ 1161763 w 2665412"/>
                <a:gd name="T63" fmla="*/ 2697981 h 3382963"/>
                <a:gd name="T64" fmla="*/ 1590474 w 2665412"/>
                <a:gd name="T65" fmla="*/ 1963774 h 3382963"/>
                <a:gd name="T66" fmla="*/ 247746 w 2665412"/>
                <a:gd name="T67" fmla="*/ 2374875 h 3382963"/>
                <a:gd name="T68" fmla="*/ 90506 w 2665412"/>
                <a:gd name="T69" fmla="*/ 2382501 h 3382963"/>
                <a:gd name="T70" fmla="*/ 82882 w 2665412"/>
                <a:gd name="T71" fmla="*/ 2224911 h 3382963"/>
                <a:gd name="T72" fmla="*/ 1925231 w 2665412"/>
                <a:gd name="T73" fmla="*/ 1275421 h 3382963"/>
                <a:gd name="T74" fmla="*/ 2142932 w 2665412"/>
                <a:gd name="T75" fmla="*/ 1565745 h 3382963"/>
                <a:gd name="T76" fmla="*/ 2433411 w 2665412"/>
                <a:gd name="T77" fmla="*/ 1348081 h 3382963"/>
                <a:gd name="T78" fmla="*/ 2215710 w 2665412"/>
                <a:gd name="T79" fmla="*/ 1057758 h 3382963"/>
                <a:gd name="T80" fmla="*/ 2557039 w 2665412"/>
                <a:gd name="T81" fmla="*/ 1184676 h 3382963"/>
                <a:gd name="T82" fmla="*/ 2359043 w 2665412"/>
                <a:gd name="T83" fmla="*/ 1666644 h 3382963"/>
                <a:gd name="T84" fmla="*/ 1943029 w 2665412"/>
                <a:gd name="T85" fmla="*/ 1631742 h 3382963"/>
                <a:gd name="T86" fmla="*/ 1831795 w 2665412"/>
                <a:gd name="T87" fmla="*/ 1117727 h 3382963"/>
                <a:gd name="T88" fmla="*/ 1543971 w 2665412"/>
                <a:gd name="T89" fmla="*/ 596250 h 3382963"/>
                <a:gd name="T90" fmla="*/ 1297460 w 2665412"/>
                <a:gd name="T91" fmla="*/ 948099 h 3382963"/>
                <a:gd name="T92" fmla="*/ 1031888 w 2665412"/>
                <a:gd name="T93" fmla="*/ 755548 h 3382963"/>
                <a:gd name="T94" fmla="*/ 814631 w 2665412"/>
                <a:gd name="T95" fmla="*/ 602286 h 3382963"/>
                <a:gd name="T96" fmla="*/ 863801 w 2665412"/>
                <a:gd name="T97" fmla="*/ 640380 h 3382963"/>
                <a:gd name="T98" fmla="*/ 958650 w 2665412"/>
                <a:gd name="T99" fmla="*/ 731486 h 3382963"/>
                <a:gd name="T100" fmla="*/ 915825 w 2665412"/>
                <a:gd name="T101" fmla="*/ 1047026 h 3382963"/>
                <a:gd name="T102" fmla="*/ 1093788 w 2665412"/>
                <a:gd name="T103" fmla="*/ 1742545 h 3382963"/>
                <a:gd name="T104" fmla="*/ 941203 w 2665412"/>
                <a:gd name="T105" fmla="*/ 2331086 h 3382963"/>
                <a:gd name="T106" fmla="*/ 804162 w 2665412"/>
                <a:gd name="T107" fmla="*/ 2246646 h 3382963"/>
                <a:gd name="T108" fmla="*/ 518978 w 2665412"/>
                <a:gd name="T109" fmla="*/ 1458116 h 3382963"/>
                <a:gd name="T110" fmla="*/ 425714 w 2665412"/>
                <a:gd name="T111" fmla="*/ 1302568 h 3382963"/>
                <a:gd name="T112" fmla="*/ 154488 w 2665412"/>
                <a:gd name="T113" fmla="*/ 951475 h 3382963"/>
                <a:gd name="T114" fmla="*/ 4758 w 2665412"/>
                <a:gd name="T115" fmla="*/ 912429 h 3382963"/>
                <a:gd name="T116" fmla="*/ 912333 w 2665412"/>
                <a:gd name="T117" fmla="*/ 0 h 3382963"/>
                <a:gd name="T118" fmla="*/ 1112519 w 2665412"/>
                <a:gd name="T119" fmla="*/ 199433 h 3382963"/>
                <a:gd name="T120" fmla="*/ 953005 w 2665412"/>
                <a:gd name="T121" fmla="*/ 526732 h 3382963"/>
                <a:gd name="T122" fmla="*/ 719772 w 2665412"/>
                <a:gd name="T123" fmla="*/ 209293 h 3382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65412" h="3382963">
                  <a:moveTo>
                    <a:pt x="506574" y="2643989"/>
                  </a:moveTo>
                  <a:lnTo>
                    <a:pt x="493243" y="2644624"/>
                  </a:lnTo>
                  <a:lnTo>
                    <a:pt x="480230" y="2646210"/>
                  </a:lnTo>
                  <a:lnTo>
                    <a:pt x="467217" y="2648431"/>
                  </a:lnTo>
                  <a:lnTo>
                    <a:pt x="454521" y="2650970"/>
                  </a:lnTo>
                  <a:lnTo>
                    <a:pt x="442460" y="2654460"/>
                  </a:lnTo>
                  <a:lnTo>
                    <a:pt x="430399" y="2658585"/>
                  </a:lnTo>
                  <a:lnTo>
                    <a:pt x="418655" y="2663027"/>
                  </a:lnTo>
                  <a:lnTo>
                    <a:pt x="407229" y="2667786"/>
                  </a:lnTo>
                  <a:lnTo>
                    <a:pt x="396120" y="2673180"/>
                  </a:lnTo>
                  <a:lnTo>
                    <a:pt x="385328" y="2679526"/>
                  </a:lnTo>
                  <a:lnTo>
                    <a:pt x="374854" y="2685872"/>
                  </a:lnTo>
                  <a:lnTo>
                    <a:pt x="364380" y="2692852"/>
                  </a:lnTo>
                  <a:lnTo>
                    <a:pt x="354858" y="2700784"/>
                  </a:lnTo>
                  <a:lnTo>
                    <a:pt x="345336" y="2708717"/>
                  </a:lnTo>
                  <a:lnTo>
                    <a:pt x="336449" y="2717284"/>
                  </a:lnTo>
                  <a:lnTo>
                    <a:pt x="327562" y="2725533"/>
                  </a:lnTo>
                  <a:lnTo>
                    <a:pt x="319310" y="2735052"/>
                  </a:lnTo>
                  <a:lnTo>
                    <a:pt x="312010" y="2744571"/>
                  </a:lnTo>
                  <a:lnTo>
                    <a:pt x="304710" y="2754724"/>
                  </a:lnTo>
                  <a:lnTo>
                    <a:pt x="298044" y="2764878"/>
                  </a:lnTo>
                  <a:lnTo>
                    <a:pt x="291696" y="2775348"/>
                  </a:lnTo>
                  <a:lnTo>
                    <a:pt x="285983" y="2786136"/>
                  </a:lnTo>
                  <a:lnTo>
                    <a:pt x="280905" y="2797241"/>
                  </a:lnTo>
                  <a:lnTo>
                    <a:pt x="276144" y="2808981"/>
                  </a:lnTo>
                  <a:lnTo>
                    <a:pt x="272018" y="2820721"/>
                  </a:lnTo>
                  <a:lnTo>
                    <a:pt x="268209" y="2832461"/>
                  </a:lnTo>
                  <a:lnTo>
                    <a:pt x="265353" y="2844835"/>
                  </a:lnTo>
                  <a:lnTo>
                    <a:pt x="263131" y="2857210"/>
                  </a:lnTo>
                  <a:lnTo>
                    <a:pt x="261226" y="2869584"/>
                  </a:lnTo>
                  <a:lnTo>
                    <a:pt x="259957" y="2882276"/>
                  </a:lnTo>
                  <a:lnTo>
                    <a:pt x="259322" y="2895285"/>
                  </a:lnTo>
                  <a:lnTo>
                    <a:pt x="259639" y="2908294"/>
                  </a:lnTo>
                  <a:lnTo>
                    <a:pt x="260274" y="2921620"/>
                  </a:lnTo>
                  <a:lnTo>
                    <a:pt x="261861" y="2934629"/>
                  </a:lnTo>
                  <a:lnTo>
                    <a:pt x="264083" y="2947638"/>
                  </a:lnTo>
                  <a:lnTo>
                    <a:pt x="266622" y="2960330"/>
                  </a:lnTo>
                  <a:lnTo>
                    <a:pt x="270113" y="2972704"/>
                  </a:lnTo>
                  <a:lnTo>
                    <a:pt x="273922" y="2984444"/>
                  </a:lnTo>
                  <a:lnTo>
                    <a:pt x="278366" y="2996501"/>
                  </a:lnTo>
                  <a:lnTo>
                    <a:pt x="283444" y="3007924"/>
                  </a:lnTo>
                  <a:lnTo>
                    <a:pt x="288840" y="3019029"/>
                  </a:lnTo>
                  <a:lnTo>
                    <a:pt x="294870" y="3029817"/>
                  </a:lnTo>
                  <a:lnTo>
                    <a:pt x="301536" y="3040605"/>
                  </a:lnTo>
                  <a:lnTo>
                    <a:pt x="308836" y="3050441"/>
                  </a:lnTo>
                  <a:lnTo>
                    <a:pt x="316136" y="3060277"/>
                  </a:lnTo>
                  <a:lnTo>
                    <a:pt x="323753" y="3069478"/>
                  </a:lnTo>
                  <a:lnTo>
                    <a:pt x="332323" y="3078680"/>
                  </a:lnTo>
                  <a:lnTo>
                    <a:pt x="341210" y="3087247"/>
                  </a:lnTo>
                  <a:lnTo>
                    <a:pt x="350732" y="3095496"/>
                  </a:lnTo>
                  <a:lnTo>
                    <a:pt x="360254" y="3103429"/>
                  </a:lnTo>
                  <a:lnTo>
                    <a:pt x="370411" y="3110409"/>
                  </a:lnTo>
                  <a:lnTo>
                    <a:pt x="380250" y="3117072"/>
                  </a:lnTo>
                  <a:lnTo>
                    <a:pt x="391041" y="3123418"/>
                  </a:lnTo>
                  <a:lnTo>
                    <a:pt x="401833" y="3128812"/>
                  </a:lnTo>
                  <a:lnTo>
                    <a:pt x="412942" y="3134206"/>
                  </a:lnTo>
                  <a:lnTo>
                    <a:pt x="424685" y="3138965"/>
                  </a:lnTo>
                  <a:lnTo>
                    <a:pt x="436429" y="3143090"/>
                  </a:lnTo>
                  <a:lnTo>
                    <a:pt x="448173" y="3146580"/>
                  </a:lnTo>
                  <a:lnTo>
                    <a:pt x="460551" y="3149753"/>
                  </a:lnTo>
                  <a:lnTo>
                    <a:pt x="472930" y="3151974"/>
                  </a:lnTo>
                  <a:lnTo>
                    <a:pt x="485626" y="3153878"/>
                  </a:lnTo>
                  <a:lnTo>
                    <a:pt x="498004" y="3154830"/>
                  </a:lnTo>
                  <a:lnTo>
                    <a:pt x="511017" y="3155147"/>
                  </a:lnTo>
                  <a:lnTo>
                    <a:pt x="524030" y="3155147"/>
                  </a:lnTo>
                  <a:lnTo>
                    <a:pt x="537044" y="3154513"/>
                  </a:lnTo>
                  <a:lnTo>
                    <a:pt x="550374" y="3152926"/>
                  </a:lnTo>
                  <a:lnTo>
                    <a:pt x="563070" y="3150705"/>
                  </a:lnTo>
                  <a:lnTo>
                    <a:pt x="575766" y="3148167"/>
                  </a:lnTo>
                  <a:lnTo>
                    <a:pt x="588462" y="3144994"/>
                  </a:lnTo>
                  <a:lnTo>
                    <a:pt x="600206" y="3141186"/>
                  </a:lnTo>
                  <a:lnTo>
                    <a:pt x="612267" y="3136744"/>
                  </a:lnTo>
                  <a:lnTo>
                    <a:pt x="623693" y="3131668"/>
                  </a:lnTo>
                  <a:lnTo>
                    <a:pt x="634802" y="3125956"/>
                  </a:lnTo>
                  <a:lnTo>
                    <a:pt x="645593" y="3119928"/>
                  </a:lnTo>
                  <a:lnTo>
                    <a:pt x="656067" y="3113265"/>
                  </a:lnTo>
                  <a:lnTo>
                    <a:pt x="665907" y="3106284"/>
                  </a:lnTo>
                  <a:lnTo>
                    <a:pt x="676063" y="3098986"/>
                  </a:lnTo>
                  <a:lnTo>
                    <a:pt x="685268" y="3090737"/>
                  </a:lnTo>
                  <a:lnTo>
                    <a:pt x="694155" y="3082487"/>
                  </a:lnTo>
                  <a:lnTo>
                    <a:pt x="702725" y="3073603"/>
                  </a:lnTo>
                  <a:lnTo>
                    <a:pt x="710977" y="3064402"/>
                  </a:lnTo>
                  <a:lnTo>
                    <a:pt x="718594" y="3054566"/>
                  </a:lnTo>
                  <a:lnTo>
                    <a:pt x="725894" y="3045047"/>
                  </a:lnTo>
                  <a:lnTo>
                    <a:pt x="732560" y="3034576"/>
                  </a:lnTo>
                  <a:lnTo>
                    <a:pt x="738908" y="3023788"/>
                  </a:lnTo>
                  <a:lnTo>
                    <a:pt x="744621" y="3013000"/>
                  </a:lnTo>
                  <a:lnTo>
                    <a:pt x="750017" y="3001895"/>
                  </a:lnTo>
                  <a:lnTo>
                    <a:pt x="754460" y="2990472"/>
                  </a:lnTo>
                  <a:lnTo>
                    <a:pt x="758586" y="2979050"/>
                  </a:lnTo>
                  <a:lnTo>
                    <a:pt x="762078" y="2966676"/>
                  </a:lnTo>
                  <a:lnTo>
                    <a:pt x="765252" y="2954618"/>
                  </a:lnTo>
                  <a:lnTo>
                    <a:pt x="767473" y="2942244"/>
                  </a:lnTo>
                  <a:lnTo>
                    <a:pt x="769378" y="2929870"/>
                  </a:lnTo>
                  <a:lnTo>
                    <a:pt x="770330" y="2916861"/>
                  </a:lnTo>
                  <a:lnTo>
                    <a:pt x="770965" y="2903852"/>
                  </a:lnTo>
                  <a:lnTo>
                    <a:pt x="770647" y="2890843"/>
                  </a:lnTo>
                  <a:lnTo>
                    <a:pt x="770013" y="2877834"/>
                  </a:lnTo>
                  <a:lnTo>
                    <a:pt x="768426" y="2864507"/>
                  </a:lnTo>
                  <a:lnTo>
                    <a:pt x="766521" y="2851816"/>
                  </a:lnTo>
                  <a:lnTo>
                    <a:pt x="763982" y="2839441"/>
                  </a:lnTo>
                  <a:lnTo>
                    <a:pt x="760808" y="2827067"/>
                  </a:lnTo>
                  <a:lnTo>
                    <a:pt x="756682" y="2814692"/>
                  </a:lnTo>
                  <a:lnTo>
                    <a:pt x="752238" y="2802953"/>
                  </a:lnTo>
                  <a:lnTo>
                    <a:pt x="747160" y="2791530"/>
                  </a:lnTo>
                  <a:lnTo>
                    <a:pt x="741764" y="2780108"/>
                  </a:lnTo>
                  <a:lnTo>
                    <a:pt x="735416" y="2769637"/>
                  </a:lnTo>
                  <a:lnTo>
                    <a:pt x="729068" y="2759166"/>
                  </a:lnTo>
                  <a:lnTo>
                    <a:pt x="722086" y="2749013"/>
                  </a:lnTo>
                  <a:lnTo>
                    <a:pt x="714468" y="2739177"/>
                  </a:lnTo>
                  <a:lnTo>
                    <a:pt x="706533" y="2729658"/>
                  </a:lnTo>
                  <a:lnTo>
                    <a:pt x="697964" y="2720774"/>
                  </a:lnTo>
                  <a:lnTo>
                    <a:pt x="689394" y="2712207"/>
                  </a:lnTo>
                  <a:lnTo>
                    <a:pt x="680189" y="2704275"/>
                  </a:lnTo>
                  <a:lnTo>
                    <a:pt x="670350" y="2696342"/>
                  </a:lnTo>
                  <a:lnTo>
                    <a:pt x="660511" y="2689362"/>
                  </a:lnTo>
                  <a:lnTo>
                    <a:pt x="650037" y="2682382"/>
                  </a:lnTo>
                  <a:lnTo>
                    <a:pt x="639563" y="2676353"/>
                  </a:lnTo>
                  <a:lnTo>
                    <a:pt x="628771" y="2670324"/>
                  </a:lnTo>
                  <a:lnTo>
                    <a:pt x="617662" y="2665248"/>
                  </a:lnTo>
                  <a:lnTo>
                    <a:pt x="606236" y="2660171"/>
                  </a:lnTo>
                  <a:lnTo>
                    <a:pt x="594175" y="2656364"/>
                  </a:lnTo>
                  <a:lnTo>
                    <a:pt x="582431" y="2652873"/>
                  </a:lnTo>
                  <a:lnTo>
                    <a:pt x="570053" y="2650018"/>
                  </a:lnTo>
                  <a:lnTo>
                    <a:pt x="557992" y="2647479"/>
                  </a:lnTo>
                  <a:lnTo>
                    <a:pt x="545296" y="2645576"/>
                  </a:lnTo>
                  <a:lnTo>
                    <a:pt x="532600" y="2644306"/>
                  </a:lnTo>
                  <a:lnTo>
                    <a:pt x="519587" y="2643989"/>
                  </a:lnTo>
                  <a:lnTo>
                    <a:pt x="506574" y="2643989"/>
                  </a:lnTo>
                  <a:close/>
                  <a:moveTo>
                    <a:pt x="552279" y="2413000"/>
                  </a:moveTo>
                  <a:lnTo>
                    <a:pt x="560214" y="2505650"/>
                  </a:lnTo>
                  <a:lnTo>
                    <a:pt x="569736" y="2506602"/>
                  </a:lnTo>
                  <a:lnTo>
                    <a:pt x="578940" y="2508188"/>
                  </a:lnTo>
                  <a:lnTo>
                    <a:pt x="588779" y="2510092"/>
                  </a:lnTo>
                  <a:lnTo>
                    <a:pt x="597984" y="2511678"/>
                  </a:lnTo>
                  <a:lnTo>
                    <a:pt x="607506" y="2513582"/>
                  </a:lnTo>
                  <a:lnTo>
                    <a:pt x="617028" y="2516120"/>
                  </a:lnTo>
                  <a:lnTo>
                    <a:pt x="626232" y="2518976"/>
                  </a:lnTo>
                  <a:lnTo>
                    <a:pt x="635119" y="2521514"/>
                  </a:lnTo>
                  <a:lnTo>
                    <a:pt x="644006" y="2524370"/>
                  </a:lnTo>
                  <a:lnTo>
                    <a:pt x="653211" y="2527860"/>
                  </a:lnTo>
                  <a:lnTo>
                    <a:pt x="661780" y="2531033"/>
                  </a:lnTo>
                  <a:lnTo>
                    <a:pt x="670668" y="2534841"/>
                  </a:lnTo>
                  <a:lnTo>
                    <a:pt x="679237" y="2538648"/>
                  </a:lnTo>
                  <a:lnTo>
                    <a:pt x="687807" y="2542773"/>
                  </a:lnTo>
                  <a:lnTo>
                    <a:pt x="696377" y="2547215"/>
                  </a:lnTo>
                  <a:lnTo>
                    <a:pt x="704629" y="2551657"/>
                  </a:lnTo>
                  <a:lnTo>
                    <a:pt x="764299" y="2480266"/>
                  </a:lnTo>
                  <a:lnTo>
                    <a:pt x="884275" y="2581165"/>
                  </a:lnTo>
                  <a:lnTo>
                    <a:pt x="824922" y="2651921"/>
                  </a:lnTo>
                  <a:lnTo>
                    <a:pt x="830953" y="2659219"/>
                  </a:lnTo>
                  <a:lnTo>
                    <a:pt x="836348" y="2666517"/>
                  </a:lnTo>
                  <a:lnTo>
                    <a:pt x="842062" y="2674449"/>
                  </a:lnTo>
                  <a:lnTo>
                    <a:pt x="847140" y="2682382"/>
                  </a:lnTo>
                  <a:lnTo>
                    <a:pt x="852536" y="2690314"/>
                  </a:lnTo>
                  <a:lnTo>
                    <a:pt x="857297" y="2698563"/>
                  </a:lnTo>
                  <a:lnTo>
                    <a:pt x="862057" y="2706813"/>
                  </a:lnTo>
                  <a:lnTo>
                    <a:pt x="866501" y="2715380"/>
                  </a:lnTo>
                  <a:lnTo>
                    <a:pt x="870945" y="2723947"/>
                  </a:lnTo>
                  <a:lnTo>
                    <a:pt x="875071" y="2732514"/>
                  </a:lnTo>
                  <a:lnTo>
                    <a:pt x="879197" y="2741398"/>
                  </a:lnTo>
                  <a:lnTo>
                    <a:pt x="883006" y="2750282"/>
                  </a:lnTo>
                  <a:lnTo>
                    <a:pt x="886497" y="2759166"/>
                  </a:lnTo>
                  <a:lnTo>
                    <a:pt x="889671" y="2768050"/>
                  </a:lnTo>
                  <a:lnTo>
                    <a:pt x="892845" y="2777252"/>
                  </a:lnTo>
                  <a:lnTo>
                    <a:pt x="896019" y="2786453"/>
                  </a:lnTo>
                  <a:lnTo>
                    <a:pt x="986794" y="2779156"/>
                  </a:lnTo>
                  <a:lnTo>
                    <a:pt x="1000125" y="2934629"/>
                  </a:lnTo>
                  <a:lnTo>
                    <a:pt x="909667" y="2942879"/>
                  </a:lnTo>
                  <a:lnTo>
                    <a:pt x="908397" y="2952397"/>
                  </a:lnTo>
                  <a:lnTo>
                    <a:pt x="907128" y="2962233"/>
                  </a:lnTo>
                  <a:lnTo>
                    <a:pt x="905541" y="2971752"/>
                  </a:lnTo>
                  <a:lnTo>
                    <a:pt x="903636" y="2981588"/>
                  </a:lnTo>
                  <a:lnTo>
                    <a:pt x="901415" y="2990790"/>
                  </a:lnTo>
                  <a:lnTo>
                    <a:pt x="899193" y="3000309"/>
                  </a:lnTo>
                  <a:lnTo>
                    <a:pt x="896654" y="3009827"/>
                  </a:lnTo>
                  <a:lnTo>
                    <a:pt x="893797" y="3019029"/>
                  </a:lnTo>
                  <a:lnTo>
                    <a:pt x="890623" y="3027913"/>
                  </a:lnTo>
                  <a:lnTo>
                    <a:pt x="887449" y="3036797"/>
                  </a:lnTo>
                  <a:lnTo>
                    <a:pt x="883958" y="3045999"/>
                  </a:lnTo>
                  <a:lnTo>
                    <a:pt x="880149" y="3054566"/>
                  </a:lnTo>
                  <a:lnTo>
                    <a:pt x="876658" y="3063450"/>
                  </a:lnTo>
                  <a:lnTo>
                    <a:pt x="872532" y="3072017"/>
                  </a:lnTo>
                  <a:lnTo>
                    <a:pt x="868088" y="3080584"/>
                  </a:lnTo>
                  <a:lnTo>
                    <a:pt x="863644" y="3089150"/>
                  </a:lnTo>
                  <a:lnTo>
                    <a:pt x="933154" y="3147532"/>
                  </a:lnTo>
                  <a:lnTo>
                    <a:pt x="831905" y="3267151"/>
                  </a:lnTo>
                  <a:lnTo>
                    <a:pt x="763347" y="3209404"/>
                  </a:lnTo>
                  <a:lnTo>
                    <a:pt x="755730" y="3215433"/>
                  </a:lnTo>
                  <a:lnTo>
                    <a:pt x="748112" y="3221144"/>
                  </a:lnTo>
                  <a:lnTo>
                    <a:pt x="740177" y="3226538"/>
                  </a:lnTo>
                  <a:lnTo>
                    <a:pt x="732560" y="3231615"/>
                  </a:lnTo>
                  <a:lnTo>
                    <a:pt x="724307" y="3237009"/>
                  </a:lnTo>
                  <a:lnTo>
                    <a:pt x="716055" y="3242085"/>
                  </a:lnTo>
                  <a:lnTo>
                    <a:pt x="707485" y="3246527"/>
                  </a:lnTo>
                  <a:lnTo>
                    <a:pt x="698916" y="3251287"/>
                  </a:lnTo>
                  <a:lnTo>
                    <a:pt x="690346" y="3256046"/>
                  </a:lnTo>
                  <a:lnTo>
                    <a:pt x="681459" y="3259854"/>
                  </a:lnTo>
                  <a:lnTo>
                    <a:pt x="672572" y="3263979"/>
                  </a:lnTo>
                  <a:lnTo>
                    <a:pt x="663685" y="3267786"/>
                  </a:lnTo>
                  <a:lnTo>
                    <a:pt x="654480" y="3271276"/>
                  </a:lnTo>
                  <a:lnTo>
                    <a:pt x="645593" y="3274449"/>
                  </a:lnTo>
                  <a:lnTo>
                    <a:pt x="635754" y="3277305"/>
                  </a:lnTo>
                  <a:lnTo>
                    <a:pt x="626549" y="3280478"/>
                  </a:lnTo>
                  <a:lnTo>
                    <a:pt x="634484" y="3369637"/>
                  </a:lnTo>
                  <a:lnTo>
                    <a:pt x="478008" y="3382963"/>
                  </a:lnTo>
                  <a:lnTo>
                    <a:pt x="470390" y="3293804"/>
                  </a:lnTo>
                  <a:lnTo>
                    <a:pt x="460551" y="3292535"/>
                  </a:lnTo>
                  <a:lnTo>
                    <a:pt x="451029" y="3291266"/>
                  </a:lnTo>
                  <a:lnTo>
                    <a:pt x="441190" y="3289362"/>
                  </a:lnTo>
                  <a:lnTo>
                    <a:pt x="431668" y="3287458"/>
                  </a:lnTo>
                  <a:lnTo>
                    <a:pt x="421829" y="3285237"/>
                  </a:lnTo>
                  <a:lnTo>
                    <a:pt x="412624" y="3283016"/>
                  </a:lnTo>
                  <a:lnTo>
                    <a:pt x="403420" y="3280478"/>
                  </a:lnTo>
                  <a:lnTo>
                    <a:pt x="394215" y="3277305"/>
                  </a:lnTo>
                  <a:lnTo>
                    <a:pt x="384693" y="3274449"/>
                  </a:lnTo>
                  <a:lnTo>
                    <a:pt x="375806" y="3271276"/>
                  </a:lnTo>
                  <a:lnTo>
                    <a:pt x="366919" y="3267786"/>
                  </a:lnTo>
                  <a:lnTo>
                    <a:pt x="358032" y="3263979"/>
                  </a:lnTo>
                  <a:lnTo>
                    <a:pt x="349145" y="3259854"/>
                  </a:lnTo>
                  <a:lnTo>
                    <a:pt x="340575" y="3256046"/>
                  </a:lnTo>
                  <a:lnTo>
                    <a:pt x="332006" y="3251921"/>
                  </a:lnTo>
                  <a:lnTo>
                    <a:pt x="323436" y="3246845"/>
                  </a:lnTo>
                  <a:lnTo>
                    <a:pt x="265987" y="3315697"/>
                  </a:lnTo>
                  <a:lnTo>
                    <a:pt x="146012" y="3214798"/>
                  </a:lnTo>
                  <a:lnTo>
                    <a:pt x="204412" y="3145628"/>
                  </a:lnTo>
                  <a:lnTo>
                    <a:pt x="198382" y="3138331"/>
                  </a:lnTo>
                  <a:lnTo>
                    <a:pt x="192669" y="3130398"/>
                  </a:lnTo>
                  <a:lnTo>
                    <a:pt x="187273" y="3122466"/>
                  </a:lnTo>
                  <a:lnTo>
                    <a:pt x="181877" y="3114851"/>
                  </a:lnTo>
                  <a:lnTo>
                    <a:pt x="176799" y="3106602"/>
                  </a:lnTo>
                  <a:lnTo>
                    <a:pt x="172038" y="3098352"/>
                  </a:lnTo>
                  <a:lnTo>
                    <a:pt x="167277" y="3089785"/>
                  </a:lnTo>
                  <a:lnTo>
                    <a:pt x="162834" y="3081853"/>
                  </a:lnTo>
                  <a:lnTo>
                    <a:pt x="158390" y="3072969"/>
                  </a:lnTo>
                  <a:lnTo>
                    <a:pt x="154264" y="3064402"/>
                  </a:lnTo>
                  <a:lnTo>
                    <a:pt x="150455" y="3055517"/>
                  </a:lnTo>
                  <a:lnTo>
                    <a:pt x="146646" y="3046633"/>
                  </a:lnTo>
                  <a:lnTo>
                    <a:pt x="143155" y="3037114"/>
                  </a:lnTo>
                  <a:lnTo>
                    <a:pt x="139664" y="3028230"/>
                  </a:lnTo>
                  <a:lnTo>
                    <a:pt x="136807" y="3018711"/>
                  </a:lnTo>
                  <a:lnTo>
                    <a:pt x="133633" y="3009193"/>
                  </a:lnTo>
                  <a:lnTo>
                    <a:pt x="43175" y="3017125"/>
                  </a:lnTo>
                  <a:lnTo>
                    <a:pt x="30162" y="2861334"/>
                  </a:lnTo>
                  <a:lnTo>
                    <a:pt x="121255" y="2853402"/>
                  </a:lnTo>
                  <a:lnTo>
                    <a:pt x="122207" y="2843249"/>
                  </a:lnTo>
                  <a:lnTo>
                    <a:pt x="123794" y="2833730"/>
                  </a:lnTo>
                  <a:lnTo>
                    <a:pt x="125698" y="2824529"/>
                  </a:lnTo>
                  <a:lnTo>
                    <a:pt x="127285" y="2814692"/>
                  </a:lnTo>
                  <a:lnTo>
                    <a:pt x="129824" y="2805491"/>
                  </a:lnTo>
                  <a:lnTo>
                    <a:pt x="132046" y="2796290"/>
                  </a:lnTo>
                  <a:lnTo>
                    <a:pt x="134903" y="2787088"/>
                  </a:lnTo>
                  <a:lnTo>
                    <a:pt x="137442" y="2777569"/>
                  </a:lnTo>
                  <a:lnTo>
                    <a:pt x="140298" y="2768685"/>
                  </a:lnTo>
                  <a:lnTo>
                    <a:pt x="143790" y="2759801"/>
                  </a:lnTo>
                  <a:lnTo>
                    <a:pt x="147598" y="2750917"/>
                  </a:lnTo>
                  <a:lnTo>
                    <a:pt x="151090" y="2742032"/>
                  </a:lnTo>
                  <a:lnTo>
                    <a:pt x="154899" y="2733466"/>
                  </a:lnTo>
                  <a:lnTo>
                    <a:pt x="159025" y="2724899"/>
                  </a:lnTo>
                  <a:lnTo>
                    <a:pt x="167912" y="2707765"/>
                  </a:lnTo>
                  <a:lnTo>
                    <a:pt x="97450" y="2648749"/>
                  </a:lnTo>
                  <a:lnTo>
                    <a:pt x="198382" y="2528812"/>
                  </a:lnTo>
                  <a:lnTo>
                    <a:pt x="269161" y="2588780"/>
                  </a:lnTo>
                  <a:lnTo>
                    <a:pt x="284079" y="2577675"/>
                  </a:lnTo>
                  <a:lnTo>
                    <a:pt x="299631" y="2566887"/>
                  </a:lnTo>
                  <a:lnTo>
                    <a:pt x="307884" y="2561493"/>
                  </a:lnTo>
                  <a:lnTo>
                    <a:pt x="315819" y="2556734"/>
                  </a:lnTo>
                  <a:lnTo>
                    <a:pt x="324388" y="2552292"/>
                  </a:lnTo>
                  <a:lnTo>
                    <a:pt x="332323" y="2547532"/>
                  </a:lnTo>
                  <a:lnTo>
                    <a:pt x="340893" y="2543407"/>
                  </a:lnTo>
                  <a:lnTo>
                    <a:pt x="349463" y="2539283"/>
                  </a:lnTo>
                  <a:lnTo>
                    <a:pt x="358350" y="2535158"/>
                  </a:lnTo>
                  <a:lnTo>
                    <a:pt x="367237" y="2531350"/>
                  </a:lnTo>
                  <a:lnTo>
                    <a:pt x="376124" y="2528177"/>
                  </a:lnTo>
                  <a:lnTo>
                    <a:pt x="385646" y="2524687"/>
                  </a:lnTo>
                  <a:lnTo>
                    <a:pt x="394533" y="2521832"/>
                  </a:lnTo>
                  <a:lnTo>
                    <a:pt x="403737" y="2518976"/>
                  </a:lnTo>
                  <a:lnTo>
                    <a:pt x="396120" y="2426327"/>
                  </a:lnTo>
                  <a:lnTo>
                    <a:pt x="552279" y="2413000"/>
                  </a:lnTo>
                  <a:close/>
                  <a:moveTo>
                    <a:pt x="1753153" y="2246313"/>
                  </a:moveTo>
                  <a:lnTo>
                    <a:pt x="1813988" y="2246313"/>
                  </a:lnTo>
                  <a:lnTo>
                    <a:pt x="1817474" y="2246631"/>
                  </a:lnTo>
                  <a:lnTo>
                    <a:pt x="1820959" y="2247583"/>
                  </a:lnTo>
                  <a:lnTo>
                    <a:pt x="1823811" y="2248536"/>
                  </a:lnTo>
                  <a:lnTo>
                    <a:pt x="1826346" y="2250441"/>
                  </a:lnTo>
                  <a:lnTo>
                    <a:pt x="1828564" y="2252346"/>
                  </a:lnTo>
                  <a:lnTo>
                    <a:pt x="1830148" y="2254886"/>
                  </a:lnTo>
                  <a:lnTo>
                    <a:pt x="1831415" y="2257426"/>
                  </a:lnTo>
                  <a:lnTo>
                    <a:pt x="1831732" y="2259966"/>
                  </a:lnTo>
                  <a:lnTo>
                    <a:pt x="1831732" y="2310766"/>
                  </a:lnTo>
                  <a:lnTo>
                    <a:pt x="1842188" y="2312036"/>
                  </a:lnTo>
                  <a:lnTo>
                    <a:pt x="1852011" y="2313623"/>
                  </a:lnTo>
                  <a:lnTo>
                    <a:pt x="1862467" y="2315528"/>
                  </a:lnTo>
                  <a:lnTo>
                    <a:pt x="1871973" y="2317751"/>
                  </a:lnTo>
                  <a:lnTo>
                    <a:pt x="1880528" y="2319973"/>
                  </a:lnTo>
                  <a:lnTo>
                    <a:pt x="1889400" y="2322513"/>
                  </a:lnTo>
                  <a:lnTo>
                    <a:pt x="1897955" y="2325371"/>
                  </a:lnTo>
                  <a:lnTo>
                    <a:pt x="1907460" y="2328863"/>
                  </a:lnTo>
                  <a:lnTo>
                    <a:pt x="1916332" y="2332673"/>
                  </a:lnTo>
                  <a:lnTo>
                    <a:pt x="1925204" y="2336801"/>
                  </a:lnTo>
                  <a:lnTo>
                    <a:pt x="1934393" y="2341246"/>
                  </a:lnTo>
                  <a:lnTo>
                    <a:pt x="1942948" y="2345691"/>
                  </a:lnTo>
                  <a:lnTo>
                    <a:pt x="1951503" y="2350771"/>
                  </a:lnTo>
                  <a:lnTo>
                    <a:pt x="1960058" y="2355851"/>
                  </a:lnTo>
                  <a:lnTo>
                    <a:pt x="1967662" y="2361566"/>
                  </a:lnTo>
                  <a:lnTo>
                    <a:pt x="1975267" y="2367281"/>
                  </a:lnTo>
                  <a:lnTo>
                    <a:pt x="1982238" y="2372996"/>
                  </a:lnTo>
                  <a:lnTo>
                    <a:pt x="1988575" y="2379346"/>
                  </a:lnTo>
                  <a:lnTo>
                    <a:pt x="1994278" y="2385378"/>
                  </a:lnTo>
                  <a:lnTo>
                    <a:pt x="1999665" y="2392046"/>
                  </a:lnTo>
                  <a:lnTo>
                    <a:pt x="2002199" y="2396491"/>
                  </a:lnTo>
                  <a:lnTo>
                    <a:pt x="2004100" y="2401253"/>
                  </a:lnTo>
                  <a:lnTo>
                    <a:pt x="2005051" y="2406016"/>
                  </a:lnTo>
                  <a:lnTo>
                    <a:pt x="2005685" y="2411413"/>
                  </a:lnTo>
                  <a:lnTo>
                    <a:pt x="2005051" y="2416493"/>
                  </a:lnTo>
                  <a:lnTo>
                    <a:pt x="2003784" y="2421891"/>
                  </a:lnTo>
                  <a:lnTo>
                    <a:pt x="2001566" y="2427288"/>
                  </a:lnTo>
                  <a:lnTo>
                    <a:pt x="1998397" y="2432368"/>
                  </a:lnTo>
                  <a:lnTo>
                    <a:pt x="1996179" y="2435543"/>
                  </a:lnTo>
                  <a:lnTo>
                    <a:pt x="1993961" y="2438401"/>
                  </a:lnTo>
                  <a:lnTo>
                    <a:pt x="1991426" y="2441576"/>
                  </a:lnTo>
                  <a:lnTo>
                    <a:pt x="1988575" y="2444433"/>
                  </a:lnTo>
                  <a:lnTo>
                    <a:pt x="1985406" y="2447291"/>
                  </a:lnTo>
                  <a:lnTo>
                    <a:pt x="1982238" y="2449831"/>
                  </a:lnTo>
                  <a:lnTo>
                    <a:pt x="1978435" y="2452688"/>
                  </a:lnTo>
                  <a:lnTo>
                    <a:pt x="1974633" y="2454911"/>
                  </a:lnTo>
                  <a:lnTo>
                    <a:pt x="1971148" y="2457133"/>
                  </a:lnTo>
                  <a:lnTo>
                    <a:pt x="1967029" y="2459038"/>
                  </a:lnTo>
                  <a:lnTo>
                    <a:pt x="1962910" y="2460626"/>
                  </a:lnTo>
                  <a:lnTo>
                    <a:pt x="1958790" y="2462213"/>
                  </a:lnTo>
                  <a:lnTo>
                    <a:pt x="1954671" y="2463483"/>
                  </a:lnTo>
                  <a:lnTo>
                    <a:pt x="1950235" y="2464118"/>
                  </a:lnTo>
                  <a:lnTo>
                    <a:pt x="1945799" y="2464753"/>
                  </a:lnTo>
                  <a:lnTo>
                    <a:pt x="1941364" y="2464753"/>
                  </a:lnTo>
                  <a:lnTo>
                    <a:pt x="1936294" y="2464753"/>
                  </a:lnTo>
                  <a:lnTo>
                    <a:pt x="1931541" y="2464118"/>
                  </a:lnTo>
                  <a:lnTo>
                    <a:pt x="1926471" y="2462531"/>
                  </a:lnTo>
                  <a:lnTo>
                    <a:pt x="1922035" y="2460626"/>
                  </a:lnTo>
                  <a:lnTo>
                    <a:pt x="1917916" y="2458403"/>
                  </a:lnTo>
                  <a:lnTo>
                    <a:pt x="1914431" y="2455546"/>
                  </a:lnTo>
                  <a:lnTo>
                    <a:pt x="1910946" y="2452688"/>
                  </a:lnTo>
                  <a:lnTo>
                    <a:pt x="1908094" y="2448878"/>
                  </a:lnTo>
                  <a:lnTo>
                    <a:pt x="1904925" y="2445068"/>
                  </a:lnTo>
                  <a:lnTo>
                    <a:pt x="1903341" y="2443798"/>
                  </a:lnTo>
                  <a:lnTo>
                    <a:pt x="1897004" y="2438401"/>
                  </a:lnTo>
                  <a:lnTo>
                    <a:pt x="1890667" y="2433638"/>
                  </a:lnTo>
                  <a:lnTo>
                    <a:pt x="1883696" y="2429193"/>
                  </a:lnTo>
                  <a:lnTo>
                    <a:pt x="1876092" y="2424431"/>
                  </a:lnTo>
                  <a:lnTo>
                    <a:pt x="1868804" y="2419986"/>
                  </a:lnTo>
                  <a:lnTo>
                    <a:pt x="1861200" y="2415858"/>
                  </a:lnTo>
                  <a:lnTo>
                    <a:pt x="1853912" y="2412366"/>
                  </a:lnTo>
                  <a:lnTo>
                    <a:pt x="1847258" y="2409508"/>
                  </a:lnTo>
                  <a:lnTo>
                    <a:pt x="1840921" y="2407286"/>
                  </a:lnTo>
                  <a:lnTo>
                    <a:pt x="1834267" y="2405381"/>
                  </a:lnTo>
                  <a:lnTo>
                    <a:pt x="1827296" y="2403793"/>
                  </a:lnTo>
                  <a:lnTo>
                    <a:pt x="1820642" y="2402523"/>
                  </a:lnTo>
                  <a:lnTo>
                    <a:pt x="1813355" y="2401253"/>
                  </a:lnTo>
                  <a:lnTo>
                    <a:pt x="1806384" y="2400301"/>
                  </a:lnTo>
                  <a:lnTo>
                    <a:pt x="1799730" y="2399666"/>
                  </a:lnTo>
                  <a:lnTo>
                    <a:pt x="1792759" y="2399348"/>
                  </a:lnTo>
                  <a:lnTo>
                    <a:pt x="1786105" y="2399031"/>
                  </a:lnTo>
                  <a:lnTo>
                    <a:pt x="1776917" y="2399348"/>
                  </a:lnTo>
                  <a:lnTo>
                    <a:pt x="1767094" y="2400301"/>
                  </a:lnTo>
                  <a:lnTo>
                    <a:pt x="1756321" y="2401571"/>
                  </a:lnTo>
                  <a:lnTo>
                    <a:pt x="1745548" y="2404428"/>
                  </a:lnTo>
                  <a:lnTo>
                    <a:pt x="1740162" y="2405698"/>
                  </a:lnTo>
                  <a:lnTo>
                    <a:pt x="1734458" y="2407603"/>
                  </a:lnTo>
                  <a:lnTo>
                    <a:pt x="1729072" y="2409826"/>
                  </a:lnTo>
                  <a:lnTo>
                    <a:pt x="1723368" y="2412048"/>
                  </a:lnTo>
                  <a:lnTo>
                    <a:pt x="1717982" y="2414906"/>
                  </a:lnTo>
                  <a:lnTo>
                    <a:pt x="1712279" y="2418081"/>
                  </a:lnTo>
                  <a:lnTo>
                    <a:pt x="1706575" y="2421256"/>
                  </a:lnTo>
                  <a:lnTo>
                    <a:pt x="1701506" y="2425383"/>
                  </a:lnTo>
                  <a:lnTo>
                    <a:pt x="1698337" y="2427923"/>
                  </a:lnTo>
                  <a:lnTo>
                    <a:pt x="1695168" y="2431416"/>
                  </a:lnTo>
                  <a:lnTo>
                    <a:pt x="1692634" y="2434908"/>
                  </a:lnTo>
                  <a:lnTo>
                    <a:pt x="1690415" y="2438401"/>
                  </a:lnTo>
                  <a:lnTo>
                    <a:pt x="1688514" y="2442211"/>
                  </a:lnTo>
                  <a:lnTo>
                    <a:pt x="1686930" y="2446338"/>
                  </a:lnTo>
                  <a:lnTo>
                    <a:pt x="1686296" y="2450783"/>
                  </a:lnTo>
                  <a:lnTo>
                    <a:pt x="1685662" y="2455228"/>
                  </a:lnTo>
                  <a:lnTo>
                    <a:pt x="1685346" y="2459673"/>
                  </a:lnTo>
                  <a:lnTo>
                    <a:pt x="1685346" y="2464118"/>
                  </a:lnTo>
                  <a:lnTo>
                    <a:pt x="1685662" y="2468563"/>
                  </a:lnTo>
                  <a:lnTo>
                    <a:pt x="1686296" y="2473008"/>
                  </a:lnTo>
                  <a:lnTo>
                    <a:pt x="1687880" y="2477136"/>
                  </a:lnTo>
                  <a:lnTo>
                    <a:pt x="1689148" y="2481581"/>
                  </a:lnTo>
                  <a:lnTo>
                    <a:pt x="1691366" y="2485708"/>
                  </a:lnTo>
                  <a:lnTo>
                    <a:pt x="1693584" y="2489518"/>
                  </a:lnTo>
                  <a:lnTo>
                    <a:pt x="1698654" y="2495233"/>
                  </a:lnTo>
                  <a:lnTo>
                    <a:pt x="1703723" y="2500631"/>
                  </a:lnTo>
                  <a:lnTo>
                    <a:pt x="1709427" y="2505076"/>
                  </a:lnTo>
                  <a:lnTo>
                    <a:pt x="1715130" y="2508568"/>
                  </a:lnTo>
                  <a:lnTo>
                    <a:pt x="1721784" y="2512378"/>
                  </a:lnTo>
                  <a:lnTo>
                    <a:pt x="1729389" y="2515871"/>
                  </a:lnTo>
                  <a:lnTo>
                    <a:pt x="1745865" y="2522538"/>
                  </a:lnTo>
                  <a:lnTo>
                    <a:pt x="1750618" y="2524443"/>
                  </a:lnTo>
                  <a:lnTo>
                    <a:pt x="1778501" y="2534603"/>
                  </a:lnTo>
                  <a:lnTo>
                    <a:pt x="1797829" y="2542223"/>
                  </a:lnTo>
                  <a:lnTo>
                    <a:pt x="1816523" y="2549208"/>
                  </a:lnTo>
                  <a:lnTo>
                    <a:pt x="1827613" y="2553336"/>
                  </a:lnTo>
                  <a:lnTo>
                    <a:pt x="1854546" y="2562861"/>
                  </a:lnTo>
                  <a:lnTo>
                    <a:pt x="1868804" y="2568258"/>
                  </a:lnTo>
                  <a:lnTo>
                    <a:pt x="1882746" y="2573656"/>
                  </a:lnTo>
                  <a:lnTo>
                    <a:pt x="1897004" y="2579688"/>
                  </a:lnTo>
                  <a:lnTo>
                    <a:pt x="1911262" y="2585721"/>
                  </a:lnTo>
                  <a:lnTo>
                    <a:pt x="1925204" y="2592388"/>
                  </a:lnTo>
                  <a:lnTo>
                    <a:pt x="1938512" y="2599373"/>
                  </a:lnTo>
                  <a:lnTo>
                    <a:pt x="1951503" y="2606676"/>
                  </a:lnTo>
                  <a:lnTo>
                    <a:pt x="1964177" y="2614613"/>
                  </a:lnTo>
                  <a:lnTo>
                    <a:pt x="1969563" y="2618741"/>
                  </a:lnTo>
                  <a:lnTo>
                    <a:pt x="1975584" y="2622868"/>
                  </a:lnTo>
                  <a:lnTo>
                    <a:pt x="1980653" y="2627313"/>
                  </a:lnTo>
                  <a:lnTo>
                    <a:pt x="1986040" y="2631758"/>
                  </a:lnTo>
                  <a:lnTo>
                    <a:pt x="1990793" y="2636203"/>
                  </a:lnTo>
                  <a:lnTo>
                    <a:pt x="1995229" y="2640966"/>
                  </a:lnTo>
                  <a:lnTo>
                    <a:pt x="1999665" y="2645728"/>
                  </a:lnTo>
                  <a:lnTo>
                    <a:pt x="2003467" y="2651126"/>
                  </a:lnTo>
                  <a:lnTo>
                    <a:pt x="2006952" y="2656206"/>
                  </a:lnTo>
                  <a:lnTo>
                    <a:pt x="2010438" y="2661286"/>
                  </a:lnTo>
                  <a:lnTo>
                    <a:pt x="2012972" y="2667001"/>
                  </a:lnTo>
                  <a:lnTo>
                    <a:pt x="2015507" y="2672398"/>
                  </a:lnTo>
                  <a:lnTo>
                    <a:pt x="2017408" y="2677796"/>
                  </a:lnTo>
                  <a:lnTo>
                    <a:pt x="2019309" y="2682876"/>
                  </a:lnTo>
                  <a:lnTo>
                    <a:pt x="2020260" y="2688273"/>
                  </a:lnTo>
                  <a:lnTo>
                    <a:pt x="2021844" y="2693671"/>
                  </a:lnTo>
                  <a:lnTo>
                    <a:pt x="2022478" y="2699068"/>
                  </a:lnTo>
                  <a:lnTo>
                    <a:pt x="2023429" y="2704148"/>
                  </a:lnTo>
                  <a:lnTo>
                    <a:pt x="2023745" y="2709546"/>
                  </a:lnTo>
                  <a:lnTo>
                    <a:pt x="2024062" y="2714943"/>
                  </a:lnTo>
                  <a:lnTo>
                    <a:pt x="2024062" y="2720023"/>
                  </a:lnTo>
                  <a:lnTo>
                    <a:pt x="2024062" y="2725738"/>
                  </a:lnTo>
                  <a:lnTo>
                    <a:pt x="2023429" y="2730818"/>
                  </a:lnTo>
                  <a:lnTo>
                    <a:pt x="2022478" y="2736216"/>
                  </a:lnTo>
                  <a:lnTo>
                    <a:pt x="2021844" y="2741296"/>
                  </a:lnTo>
                  <a:lnTo>
                    <a:pt x="2020894" y="2746376"/>
                  </a:lnTo>
                  <a:lnTo>
                    <a:pt x="2019309" y="2751773"/>
                  </a:lnTo>
                  <a:lnTo>
                    <a:pt x="2017725" y="2756853"/>
                  </a:lnTo>
                  <a:lnTo>
                    <a:pt x="2014240" y="2767331"/>
                  </a:lnTo>
                  <a:lnTo>
                    <a:pt x="2009170" y="2777173"/>
                  </a:lnTo>
                  <a:lnTo>
                    <a:pt x="2004100" y="2787016"/>
                  </a:lnTo>
                  <a:lnTo>
                    <a:pt x="1997763" y="2796223"/>
                  </a:lnTo>
                  <a:lnTo>
                    <a:pt x="1990476" y="2805431"/>
                  </a:lnTo>
                  <a:lnTo>
                    <a:pt x="1982554" y="2814003"/>
                  </a:lnTo>
                  <a:lnTo>
                    <a:pt x="1973683" y="2822576"/>
                  </a:lnTo>
                  <a:lnTo>
                    <a:pt x="1964177" y="2830513"/>
                  </a:lnTo>
                  <a:lnTo>
                    <a:pt x="1958474" y="2834641"/>
                  </a:lnTo>
                  <a:lnTo>
                    <a:pt x="1952137" y="2838768"/>
                  </a:lnTo>
                  <a:lnTo>
                    <a:pt x="1945799" y="2842261"/>
                  </a:lnTo>
                  <a:lnTo>
                    <a:pt x="1938829" y="2845753"/>
                  </a:lnTo>
                  <a:lnTo>
                    <a:pt x="1931541" y="2848928"/>
                  </a:lnTo>
                  <a:lnTo>
                    <a:pt x="1923937" y="2852421"/>
                  </a:lnTo>
                  <a:lnTo>
                    <a:pt x="1915698" y="2854961"/>
                  </a:lnTo>
                  <a:lnTo>
                    <a:pt x="1907777" y="2857818"/>
                  </a:lnTo>
                  <a:lnTo>
                    <a:pt x="1899222" y="2860041"/>
                  </a:lnTo>
                  <a:lnTo>
                    <a:pt x="1890350" y="2862263"/>
                  </a:lnTo>
                  <a:lnTo>
                    <a:pt x="1880845" y="2864486"/>
                  </a:lnTo>
                  <a:lnTo>
                    <a:pt x="1871656" y="2866391"/>
                  </a:lnTo>
                  <a:lnTo>
                    <a:pt x="1862150" y="2867978"/>
                  </a:lnTo>
                  <a:lnTo>
                    <a:pt x="1852011" y="2869566"/>
                  </a:lnTo>
                  <a:lnTo>
                    <a:pt x="1842188" y="2870201"/>
                  </a:lnTo>
                  <a:lnTo>
                    <a:pt x="1831732" y="2871471"/>
                  </a:lnTo>
                  <a:lnTo>
                    <a:pt x="1831732" y="2918143"/>
                  </a:lnTo>
                  <a:lnTo>
                    <a:pt x="1831415" y="2921001"/>
                  </a:lnTo>
                  <a:lnTo>
                    <a:pt x="1830148" y="2923858"/>
                  </a:lnTo>
                  <a:lnTo>
                    <a:pt x="1828564" y="2926081"/>
                  </a:lnTo>
                  <a:lnTo>
                    <a:pt x="1826346" y="2928303"/>
                  </a:lnTo>
                  <a:lnTo>
                    <a:pt x="1823811" y="2929573"/>
                  </a:lnTo>
                  <a:lnTo>
                    <a:pt x="1820959" y="2931161"/>
                  </a:lnTo>
                  <a:lnTo>
                    <a:pt x="1817474" y="2931796"/>
                  </a:lnTo>
                  <a:lnTo>
                    <a:pt x="1813988" y="2932113"/>
                  </a:lnTo>
                  <a:lnTo>
                    <a:pt x="1753153" y="2932113"/>
                  </a:lnTo>
                  <a:lnTo>
                    <a:pt x="1749350" y="2931796"/>
                  </a:lnTo>
                  <a:lnTo>
                    <a:pt x="1745865" y="2931161"/>
                  </a:lnTo>
                  <a:lnTo>
                    <a:pt x="1743013" y="2929573"/>
                  </a:lnTo>
                  <a:lnTo>
                    <a:pt x="1740478" y="2928303"/>
                  </a:lnTo>
                  <a:lnTo>
                    <a:pt x="1738261" y="2926081"/>
                  </a:lnTo>
                  <a:lnTo>
                    <a:pt x="1736676" y="2923858"/>
                  </a:lnTo>
                  <a:lnTo>
                    <a:pt x="1735726" y="2921001"/>
                  </a:lnTo>
                  <a:lnTo>
                    <a:pt x="1735409" y="2918143"/>
                  </a:lnTo>
                  <a:lnTo>
                    <a:pt x="1735409" y="2867661"/>
                  </a:lnTo>
                  <a:lnTo>
                    <a:pt x="1722418" y="2865438"/>
                  </a:lnTo>
                  <a:lnTo>
                    <a:pt x="1708793" y="2863216"/>
                  </a:lnTo>
                  <a:lnTo>
                    <a:pt x="1696436" y="2860041"/>
                  </a:lnTo>
                  <a:lnTo>
                    <a:pt x="1683444" y="2857183"/>
                  </a:lnTo>
                  <a:lnTo>
                    <a:pt x="1670770" y="2853373"/>
                  </a:lnTo>
                  <a:lnTo>
                    <a:pt x="1658413" y="2849246"/>
                  </a:lnTo>
                  <a:lnTo>
                    <a:pt x="1646689" y="2844801"/>
                  </a:lnTo>
                  <a:lnTo>
                    <a:pt x="1635283" y="2840038"/>
                  </a:lnTo>
                  <a:lnTo>
                    <a:pt x="1624193" y="2834958"/>
                  </a:lnTo>
                  <a:lnTo>
                    <a:pt x="1613420" y="2829243"/>
                  </a:lnTo>
                  <a:lnTo>
                    <a:pt x="1603280" y="2823528"/>
                  </a:lnTo>
                  <a:lnTo>
                    <a:pt x="1594092" y="2816543"/>
                  </a:lnTo>
                  <a:lnTo>
                    <a:pt x="1585220" y="2809876"/>
                  </a:lnTo>
                  <a:lnTo>
                    <a:pt x="1576982" y="2802573"/>
                  </a:lnTo>
                  <a:lnTo>
                    <a:pt x="1569377" y="2794636"/>
                  </a:lnTo>
                  <a:lnTo>
                    <a:pt x="1566209" y="2790826"/>
                  </a:lnTo>
                  <a:lnTo>
                    <a:pt x="1563357" y="2786698"/>
                  </a:lnTo>
                  <a:lnTo>
                    <a:pt x="1560188" y="2782253"/>
                  </a:lnTo>
                  <a:lnTo>
                    <a:pt x="1558287" y="2777173"/>
                  </a:lnTo>
                  <a:lnTo>
                    <a:pt x="1557337" y="2772411"/>
                  </a:lnTo>
                  <a:lnTo>
                    <a:pt x="1557337" y="2767331"/>
                  </a:lnTo>
                  <a:lnTo>
                    <a:pt x="1557654" y="2761933"/>
                  </a:lnTo>
                  <a:lnTo>
                    <a:pt x="1559238" y="2756853"/>
                  </a:lnTo>
                  <a:lnTo>
                    <a:pt x="1561456" y="2751456"/>
                  </a:lnTo>
                  <a:lnTo>
                    <a:pt x="1564308" y="2746058"/>
                  </a:lnTo>
                  <a:lnTo>
                    <a:pt x="1566209" y="2743201"/>
                  </a:lnTo>
                  <a:lnTo>
                    <a:pt x="1568743" y="2740026"/>
                  </a:lnTo>
                  <a:lnTo>
                    <a:pt x="1571278" y="2737168"/>
                  </a:lnTo>
                  <a:lnTo>
                    <a:pt x="1574447" y="2734311"/>
                  </a:lnTo>
                  <a:lnTo>
                    <a:pt x="1577299" y="2731136"/>
                  </a:lnTo>
                  <a:lnTo>
                    <a:pt x="1580784" y="2728596"/>
                  </a:lnTo>
                  <a:lnTo>
                    <a:pt x="1583952" y="2726056"/>
                  </a:lnTo>
                  <a:lnTo>
                    <a:pt x="1587755" y="2723833"/>
                  </a:lnTo>
                  <a:lnTo>
                    <a:pt x="1591874" y="2721611"/>
                  </a:lnTo>
                  <a:lnTo>
                    <a:pt x="1595359" y="2719706"/>
                  </a:lnTo>
                  <a:lnTo>
                    <a:pt x="1599478" y="2717801"/>
                  </a:lnTo>
                  <a:lnTo>
                    <a:pt x="1603914" y="2716531"/>
                  </a:lnTo>
                  <a:lnTo>
                    <a:pt x="1608033" y="2715261"/>
                  </a:lnTo>
                  <a:lnTo>
                    <a:pt x="1612469" y="2714626"/>
                  </a:lnTo>
                  <a:lnTo>
                    <a:pt x="1616905" y="2713673"/>
                  </a:lnTo>
                  <a:lnTo>
                    <a:pt x="1621341" y="2713673"/>
                  </a:lnTo>
                  <a:lnTo>
                    <a:pt x="1626411" y="2713673"/>
                  </a:lnTo>
                  <a:lnTo>
                    <a:pt x="1631480" y="2714943"/>
                  </a:lnTo>
                  <a:lnTo>
                    <a:pt x="1635916" y="2715896"/>
                  </a:lnTo>
                  <a:lnTo>
                    <a:pt x="1640352" y="2717801"/>
                  </a:lnTo>
                  <a:lnTo>
                    <a:pt x="1644471" y="2720023"/>
                  </a:lnTo>
                  <a:lnTo>
                    <a:pt x="1648274" y="2723198"/>
                  </a:lnTo>
                  <a:lnTo>
                    <a:pt x="1651759" y="2726056"/>
                  </a:lnTo>
                  <a:lnTo>
                    <a:pt x="1654928" y="2729866"/>
                  </a:lnTo>
                  <a:lnTo>
                    <a:pt x="1657462" y="2733041"/>
                  </a:lnTo>
                  <a:lnTo>
                    <a:pt x="1658096" y="2733993"/>
                  </a:lnTo>
                  <a:lnTo>
                    <a:pt x="1659364" y="2734946"/>
                  </a:lnTo>
                  <a:lnTo>
                    <a:pt x="1665701" y="2740026"/>
                  </a:lnTo>
                  <a:lnTo>
                    <a:pt x="1671721" y="2744471"/>
                  </a:lnTo>
                  <a:lnTo>
                    <a:pt x="1678692" y="2748598"/>
                  </a:lnTo>
                  <a:lnTo>
                    <a:pt x="1685662" y="2752726"/>
                  </a:lnTo>
                  <a:lnTo>
                    <a:pt x="1692634" y="2756853"/>
                  </a:lnTo>
                  <a:lnTo>
                    <a:pt x="1699921" y="2760346"/>
                  </a:lnTo>
                  <a:lnTo>
                    <a:pt x="1707526" y="2763521"/>
                  </a:lnTo>
                  <a:lnTo>
                    <a:pt x="1714497" y="2766061"/>
                  </a:lnTo>
                  <a:lnTo>
                    <a:pt x="1720834" y="2768283"/>
                  </a:lnTo>
                  <a:lnTo>
                    <a:pt x="1731607" y="2771458"/>
                  </a:lnTo>
                  <a:lnTo>
                    <a:pt x="1742380" y="2773998"/>
                  </a:lnTo>
                  <a:lnTo>
                    <a:pt x="1753153" y="2776221"/>
                  </a:lnTo>
                  <a:lnTo>
                    <a:pt x="1764242" y="2778126"/>
                  </a:lnTo>
                  <a:lnTo>
                    <a:pt x="1775016" y="2779396"/>
                  </a:lnTo>
                  <a:lnTo>
                    <a:pt x="1785789" y="2780666"/>
                  </a:lnTo>
                  <a:lnTo>
                    <a:pt x="1795928" y="2780983"/>
                  </a:lnTo>
                  <a:lnTo>
                    <a:pt x="1806067" y="2781301"/>
                  </a:lnTo>
                  <a:lnTo>
                    <a:pt x="1817157" y="2780983"/>
                  </a:lnTo>
                  <a:lnTo>
                    <a:pt x="1827613" y="2780348"/>
                  </a:lnTo>
                  <a:lnTo>
                    <a:pt x="1837119" y="2778761"/>
                  </a:lnTo>
                  <a:lnTo>
                    <a:pt x="1845991" y="2776856"/>
                  </a:lnTo>
                  <a:lnTo>
                    <a:pt x="1854546" y="2774633"/>
                  </a:lnTo>
                  <a:lnTo>
                    <a:pt x="1862467" y="2771776"/>
                  </a:lnTo>
                  <a:lnTo>
                    <a:pt x="1869121" y="2768283"/>
                  </a:lnTo>
                  <a:lnTo>
                    <a:pt x="1875458" y="2764791"/>
                  </a:lnTo>
                  <a:lnTo>
                    <a:pt x="1879260" y="2761616"/>
                  </a:lnTo>
                  <a:lnTo>
                    <a:pt x="1882429" y="2758441"/>
                  </a:lnTo>
                  <a:lnTo>
                    <a:pt x="1885280" y="2754948"/>
                  </a:lnTo>
                  <a:lnTo>
                    <a:pt x="1888132" y="2751456"/>
                  </a:lnTo>
                  <a:lnTo>
                    <a:pt x="1890350" y="2747646"/>
                  </a:lnTo>
                  <a:lnTo>
                    <a:pt x="1892251" y="2743518"/>
                  </a:lnTo>
                  <a:lnTo>
                    <a:pt x="1893519" y="2739391"/>
                  </a:lnTo>
                  <a:lnTo>
                    <a:pt x="1894786" y="2734946"/>
                  </a:lnTo>
                  <a:lnTo>
                    <a:pt x="1895420" y="2730818"/>
                  </a:lnTo>
                  <a:lnTo>
                    <a:pt x="1895737" y="2726373"/>
                  </a:lnTo>
                  <a:lnTo>
                    <a:pt x="1895420" y="2721928"/>
                  </a:lnTo>
                  <a:lnTo>
                    <a:pt x="1895103" y="2717483"/>
                  </a:lnTo>
                  <a:lnTo>
                    <a:pt x="1893836" y="2713038"/>
                  </a:lnTo>
                  <a:lnTo>
                    <a:pt x="1892885" y="2708911"/>
                  </a:lnTo>
                  <a:lnTo>
                    <a:pt x="1890984" y="2704783"/>
                  </a:lnTo>
                  <a:lnTo>
                    <a:pt x="1888766" y="2700656"/>
                  </a:lnTo>
                  <a:lnTo>
                    <a:pt x="1885280" y="2696211"/>
                  </a:lnTo>
                  <a:lnTo>
                    <a:pt x="1881478" y="2691766"/>
                  </a:lnTo>
                  <a:lnTo>
                    <a:pt x="1876092" y="2687321"/>
                  </a:lnTo>
                  <a:lnTo>
                    <a:pt x="1870705" y="2682876"/>
                  </a:lnTo>
                  <a:lnTo>
                    <a:pt x="1864368" y="2678748"/>
                  </a:lnTo>
                  <a:lnTo>
                    <a:pt x="1857714" y="2674621"/>
                  </a:lnTo>
                  <a:lnTo>
                    <a:pt x="1850110" y="2671128"/>
                  </a:lnTo>
                  <a:lnTo>
                    <a:pt x="1842188" y="2667318"/>
                  </a:lnTo>
                  <a:lnTo>
                    <a:pt x="1817474" y="2657158"/>
                  </a:lnTo>
                  <a:lnTo>
                    <a:pt x="1720517" y="2617471"/>
                  </a:lnTo>
                  <a:lnTo>
                    <a:pt x="1673305" y="2597786"/>
                  </a:lnTo>
                  <a:lnTo>
                    <a:pt x="1644471" y="2585086"/>
                  </a:lnTo>
                  <a:lnTo>
                    <a:pt x="1639085" y="2582546"/>
                  </a:lnTo>
                  <a:lnTo>
                    <a:pt x="1634015" y="2580006"/>
                  </a:lnTo>
                  <a:lnTo>
                    <a:pt x="1624827" y="2574608"/>
                  </a:lnTo>
                  <a:lnTo>
                    <a:pt x="1615638" y="2567623"/>
                  </a:lnTo>
                  <a:lnTo>
                    <a:pt x="1607083" y="2560638"/>
                  </a:lnTo>
                  <a:lnTo>
                    <a:pt x="1598845" y="2552383"/>
                  </a:lnTo>
                  <a:lnTo>
                    <a:pt x="1591874" y="2544446"/>
                  </a:lnTo>
                  <a:lnTo>
                    <a:pt x="1588072" y="2540001"/>
                  </a:lnTo>
                  <a:lnTo>
                    <a:pt x="1585220" y="2534921"/>
                  </a:lnTo>
                  <a:lnTo>
                    <a:pt x="1581734" y="2530476"/>
                  </a:lnTo>
                  <a:lnTo>
                    <a:pt x="1579200" y="2525713"/>
                  </a:lnTo>
                  <a:lnTo>
                    <a:pt x="1576348" y="2520633"/>
                  </a:lnTo>
                  <a:lnTo>
                    <a:pt x="1574130" y="2515236"/>
                  </a:lnTo>
                  <a:lnTo>
                    <a:pt x="1571912" y="2510156"/>
                  </a:lnTo>
                  <a:lnTo>
                    <a:pt x="1570011" y="2505076"/>
                  </a:lnTo>
                  <a:lnTo>
                    <a:pt x="1568110" y="2499678"/>
                  </a:lnTo>
                  <a:lnTo>
                    <a:pt x="1566525" y="2494598"/>
                  </a:lnTo>
                  <a:lnTo>
                    <a:pt x="1565575" y="2488883"/>
                  </a:lnTo>
                  <a:lnTo>
                    <a:pt x="1564624" y="2483803"/>
                  </a:lnTo>
                  <a:lnTo>
                    <a:pt x="1563991" y="2478088"/>
                  </a:lnTo>
                  <a:lnTo>
                    <a:pt x="1563674" y="2473008"/>
                  </a:lnTo>
                  <a:lnTo>
                    <a:pt x="1563357" y="2467293"/>
                  </a:lnTo>
                  <a:lnTo>
                    <a:pt x="1563674" y="2461896"/>
                  </a:lnTo>
                  <a:lnTo>
                    <a:pt x="1563991" y="2456816"/>
                  </a:lnTo>
                  <a:lnTo>
                    <a:pt x="1564308" y="2451101"/>
                  </a:lnTo>
                  <a:lnTo>
                    <a:pt x="1565575" y="2446021"/>
                  </a:lnTo>
                  <a:lnTo>
                    <a:pt x="1566525" y="2440306"/>
                  </a:lnTo>
                  <a:lnTo>
                    <a:pt x="1567793" y="2435226"/>
                  </a:lnTo>
                  <a:lnTo>
                    <a:pt x="1569060" y="2429828"/>
                  </a:lnTo>
                  <a:lnTo>
                    <a:pt x="1570961" y="2424748"/>
                  </a:lnTo>
                  <a:lnTo>
                    <a:pt x="1573179" y="2419668"/>
                  </a:lnTo>
                  <a:lnTo>
                    <a:pt x="1575397" y="2414271"/>
                  </a:lnTo>
                  <a:lnTo>
                    <a:pt x="1577932" y="2409191"/>
                  </a:lnTo>
                  <a:lnTo>
                    <a:pt x="1580784" y="2404428"/>
                  </a:lnTo>
                  <a:lnTo>
                    <a:pt x="1583636" y="2399031"/>
                  </a:lnTo>
                  <a:lnTo>
                    <a:pt x="1586804" y="2394268"/>
                  </a:lnTo>
                  <a:lnTo>
                    <a:pt x="1590290" y="2389506"/>
                  </a:lnTo>
                  <a:lnTo>
                    <a:pt x="1594092" y="2385061"/>
                  </a:lnTo>
                  <a:lnTo>
                    <a:pt x="1598211" y="2379981"/>
                  </a:lnTo>
                  <a:lnTo>
                    <a:pt x="1602013" y="2375536"/>
                  </a:lnTo>
                  <a:lnTo>
                    <a:pt x="1606766" y="2371091"/>
                  </a:lnTo>
                  <a:lnTo>
                    <a:pt x="1611202" y="2367281"/>
                  </a:lnTo>
                  <a:lnTo>
                    <a:pt x="1615955" y="2363153"/>
                  </a:lnTo>
                  <a:lnTo>
                    <a:pt x="1621658" y="2358073"/>
                  </a:lnTo>
                  <a:lnTo>
                    <a:pt x="1627678" y="2353628"/>
                  </a:lnTo>
                  <a:lnTo>
                    <a:pt x="1634015" y="2349818"/>
                  </a:lnTo>
                  <a:lnTo>
                    <a:pt x="1640669" y="2345691"/>
                  </a:lnTo>
                  <a:lnTo>
                    <a:pt x="1647323" y="2341881"/>
                  </a:lnTo>
                  <a:lnTo>
                    <a:pt x="1654294" y="2338071"/>
                  </a:lnTo>
                  <a:lnTo>
                    <a:pt x="1661898" y="2334896"/>
                  </a:lnTo>
                  <a:lnTo>
                    <a:pt x="1669186" y="2331403"/>
                  </a:lnTo>
                  <a:lnTo>
                    <a:pt x="1676790" y="2328546"/>
                  </a:lnTo>
                  <a:lnTo>
                    <a:pt x="1684395" y="2325371"/>
                  </a:lnTo>
                  <a:lnTo>
                    <a:pt x="1692634" y="2322831"/>
                  </a:lnTo>
                  <a:lnTo>
                    <a:pt x="1700872" y="2320608"/>
                  </a:lnTo>
                  <a:lnTo>
                    <a:pt x="1709427" y="2318386"/>
                  </a:lnTo>
                  <a:lnTo>
                    <a:pt x="1717982" y="2316163"/>
                  </a:lnTo>
                  <a:lnTo>
                    <a:pt x="1726220" y="2314893"/>
                  </a:lnTo>
                  <a:lnTo>
                    <a:pt x="1735409" y="2312988"/>
                  </a:lnTo>
                  <a:lnTo>
                    <a:pt x="1735409" y="2259966"/>
                  </a:lnTo>
                  <a:lnTo>
                    <a:pt x="1735726" y="2257426"/>
                  </a:lnTo>
                  <a:lnTo>
                    <a:pt x="1736676" y="2254886"/>
                  </a:lnTo>
                  <a:lnTo>
                    <a:pt x="1738261" y="2252346"/>
                  </a:lnTo>
                  <a:lnTo>
                    <a:pt x="1740478" y="2250441"/>
                  </a:lnTo>
                  <a:lnTo>
                    <a:pt x="1743013" y="2248536"/>
                  </a:lnTo>
                  <a:lnTo>
                    <a:pt x="1745865" y="2247583"/>
                  </a:lnTo>
                  <a:lnTo>
                    <a:pt x="1749350" y="2246631"/>
                  </a:lnTo>
                  <a:lnTo>
                    <a:pt x="1753153" y="2246313"/>
                  </a:lnTo>
                  <a:close/>
                  <a:moveTo>
                    <a:pt x="1796891" y="2159710"/>
                  </a:moveTo>
                  <a:lnTo>
                    <a:pt x="1786093" y="2160028"/>
                  </a:lnTo>
                  <a:lnTo>
                    <a:pt x="1775296" y="2160663"/>
                  </a:lnTo>
                  <a:lnTo>
                    <a:pt x="1764817" y="2161298"/>
                  </a:lnTo>
                  <a:lnTo>
                    <a:pt x="1754337" y="2162251"/>
                  </a:lnTo>
                  <a:lnTo>
                    <a:pt x="1743540" y="2163839"/>
                  </a:lnTo>
                  <a:lnTo>
                    <a:pt x="1733695" y="2165427"/>
                  </a:lnTo>
                  <a:lnTo>
                    <a:pt x="1723216" y="2167332"/>
                  </a:lnTo>
                  <a:lnTo>
                    <a:pt x="1712736" y="2169555"/>
                  </a:lnTo>
                  <a:lnTo>
                    <a:pt x="1702892" y="2171778"/>
                  </a:lnTo>
                  <a:lnTo>
                    <a:pt x="1692730" y="2174318"/>
                  </a:lnTo>
                  <a:lnTo>
                    <a:pt x="1683202" y="2177177"/>
                  </a:lnTo>
                  <a:lnTo>
                    <a:pt x="1673040" y="2180352"/>
                  </a:lnTo>
                  <a:lnTo>
                    <a:pt x="1663513" y="2183528"/>
                  </a:lnTo>
                  <a:lnTo>
                    <a:pt x="1653669" y="2187021"/>
                  </a:lnTo>
                  <a:lnTo>
                    <a:pt x="1644460" y="2190514"/>
                  </a:lnTo>
                  <a:lnTo>
                    <a:pt x="1635250" y="2194643"/>
                  </a:lnTo>
                  <a:lnTo>
                    <a:pt x="1625723" y="2198771"/>
                  </a:lnTo>
                  <a:lnTo>
                    <a:pt x="1616514" y="2203217"/>
                  </a:lnTo>
                  <a:lnTo>
                    <a:pt x="1607622" y="2207663"/>
                  </a:lnTo>
                  <a:lnTo>
                    <a:pt x="1598730" y="2213061"/>
                  </a:lnTo>
                  <a:lnTo>
                    <a:pt x="1589839" y="2217825"/>
                  </a:lnTo>
                  <a:lnTo>
                    <a:pt x="1581264" y="2222906"/>
                  </a:lnTo>
                  <a:lnTo>
                    <a:pt x="1572690" y="2228622"/>
                  </a:lnTo>
                  <a:lnTo>
                    <a:pt x="1564116" y="2234020"/>
                  </a:lnTo>
                  <a:lnTo>
                    <a:pt x="1555859" y="2240054"/>
                  </a:lnTo>
                  <a:lnTo>
                    <a:pt x="1547920" y="2246088"/>
                  </a:lnTo>
                  <a:lnTo>
                    <a:pt x="1539981" y="2252439"/>
                  </a:lnTo>
                  <a:lnTo>
                    <a:pt x="1532042" y="2258473"/>
                  </a:lnTo>
                  <a:lnTo>
                    <a:pt x="1524420" y="2265459"/>
                  </a:lnTo>
                  <a:lnTo>
                    <a:pt x="1517117" y="2272128"/>
                  </a:lnTo>
                  <a:lnTo>
                    <a:pt x="1509495" y="2279114"/>
                  </a:lnTo>
                  <a:lnTo>
                    <a:pt x="1502509" y="2286101"/>
                  </a:lnTo>
                  <a:lnTo>
                    <a:pt x="1495522" y="2293405"/>
                  </a:lnTo>
                  <a:lnTo>
                    <a:pt x="1488853" y="2301026"/>
                  </a:lnTo>
                  <a:lnTo>
                    <a:pt x="1482185" y="2308648"/>
                  </a:lnTo>
                  <a:lnTo>
                    <a:pt x="1475833" y="2316269"/>
                  </a:lnTo>
                  <a:lnTo>
                    <a:pt x="1469482" y="2324526"/>
                  </a:lnTo>
                  <a:lnTo>
                    <a:pt x="1463131" y="2332465"/>
                  </a:lnTo>
                  <a:lnTo>
                    <a:pt x="1457415" y="2340722"/>
                  </a:lnTo>
                  <a:lnTo>
                    <a:pt x="1451698" y="2348978"/>
                  </a:lnTo>
                  <a:lnTo>
                    <a:pt x="1446300" y="2357553"/>
                  </a:lnTo>
                  <a:lnTo>
                    <a:pt x="1440901" y="2366444"/>
                  </a:lnTo>
                  <a:lnTo>
                    <a:pt x="1435820" y="2375019"/>
                  </a:lnTo>
                  <a:lnTo>
                    <a:pt x="1431057" y="2383910"/>
                  </a:lnTo>
                  <a:lnTo>
                    <a:pt x="1426293" y="2393120"/>
                  </a:lnTo>
                  <a:lnTo>
                    <a:pt x="1421847" y="2402012"/>
                  </a:lnTo>
                  <a:lnTo>
                    <a:pt x="1417719" y="2411221"/>
                  </a:lnTo>
                  <a:lnTo>
                    <a:pt x="1413591" y="2421065"/>
                  </a:lnTo>
                  <a:lnTo>
                    <a:pt x="1410098" y="2430592"/>
                  </a:lnTo>
                  <a:lnTo>
                    <a:pt x="1406287" y="2440437"/>
                  </a:lnTo>
                  <a:lnTo>
                    <a:pt x="1403111" y="2449964"/>
                  </a:lnTo>
                  <a:lnTo>
                    <a:pt x="1399936" y="2460126"/>
                  </a:lnTo>
                  <a:lnTo>
                    <a:pt x="1397395" y="2469653"/>
                  </a:lnTo>
                  <a:lnTo>
                    <a:pt x="1394855" y="2480132"/>
                  </a:lnTo>
                  <a:lnTo>
                    <a:pt x="1391996" y="2490294"/>
                  </a:lnTo>
                  <a:lnTo>
                    <a:pt x="1390091" y="2500456"/>
                  </a:lnTo>
                  <a:lnTo>
                    <a:pt x="1388503" y="2510936"/>
                  </a:lnTo>
                  <a:lnTo>
                    <a:pt x="1386598" y="2521416"/>
                  </a:lnTo>
                  <a:lnTo>
                    <a:pt x="1385328" y="2532213"/>
                  </a:lnTo>
                  <a:lnTo>
                    <a:pt x="1384375" y="2542692"/>
                  </a:lnTo>
                  <a:lnTo>
                    <a:pt x="1383422" y="2553172"/>
                  </a:lnTo>
                  <a:lnTo>
                    <a:pt x="1382787" y="2564604"/>
                  </a:lnTo>
                  <a:lnTo>
                    <a:pt x="1382787" y="2575401"/>
                  </a:lnTo>
                  <a:lnTo>
                    <a:pt x="1382787" y="2585881"/>
                  </a:lnTo>
                  <a:lnTo>
                    <a:pt x="1382787" y="2596678"/>
                  </a:lnTo>
                  <a:lnTo>
                    <a:pt x="1383422" y="2607475"/>
                  </a:lnTo>
                  <a:lnTo>
                    <a:pt x="1384375" y="2617955"/>
                  </a:lnTo>
                  <a:lnTo>
                    <a:pt x="1385328" y="2628434"/>
                  </a:lnTo>
                  <a:lnTo>
                    <a:pt x="1386598" y="2638914"/>
                  </a:lnTo>
                  <a:lnTo>
                    <a:pt x="1388503" y="2649076"/>
                  </a:lnTo>
                  <a:lnTo>
                    <a:pt x="1390091" y="2659556"/>
                  </a:lnTo>
                  <a:lnTo>
                    <a:pt x="1391996" y="2669718"/>
                  </a:lnTo>
                  <a:lnTo>
                    <a:pt x="1394855" y="2680197"/>
                  </a:lnTo>
                  <a:lnTo>
                    <a:pt x="1397077" y="2690042"/>
                  </a:lnTo>
                  <a:lnTo>
                    <a:pt x="1399936" y="2699886"/>
                  </a:lnTo>
                  <a:lnTo>
                    <a:pt x="1402794" y="2709731"/>
                  </a:lnTo>
                  <a:lnTo>
                    <a:pt x="1406287" y="2719575"/>
                  </a:lnTo>
                  <a:lnTo>
                    <a:pt x="1409462" y="2729102"/>
                  </a:lnTo>
                  <a:lnTo>
                    <a:pt x="1413591" y="2738312"/>
                  </a:lnTo>
                  <a:lnTo>
                    <a:pt x="1417402" y="2748156"/>
                  </a:lnTo>
                  <a:lnTo>
                    <a:pt x="1421847" y="2757048"/>
                  </a:lnTo>
                  <a:lnTo>
                    <a:pt x="1425976" y="2766257"/>
                  </a:lnTo>
                  <a:lnTo>
                    <a:pt x="1430739" y="2775149"/>
                  </a:lnTo>
                  <a:lnTo>
                    <a:pt x="1435503" y="2784041"/>
                  </a:lnTo>
                  <a:lnTo>
                    <a:pt x="1440266" y="2792932"/>
                  </a:lnTo>
                  <a:lnTo>
                    <a:pt x="1445982" y="2801507"/>
                  </a:lnTo>
                  <a:lnTo>
                    <a:pt x="1451063" y="2810081"/>
                  </a:lnTo>
                  <a:lnTo>
                    <a:pt x="1456779" y="2818655"/>
                  </a:lnTo>
                  <a:lnTo>
                    <a:pt x="1462813" y="2826912"/>
                  </a:lnTo>
                  <a:lnTo>
                    <a:pt x="1468529" y="2834851"/>
                  </a:lnTo>
                  <a:lnTo>
                    <a:pt x="1474881" y="2842790"/>
                  </a:lnTo>
                  <a:lnTo>
                    <a:pt x="1481549" y="2850729"/>
                  </a:lnTo>
                  <a:lnTo>
                    <a:pt x="1487901" y="2858351"/>
                  </a:lnTo>
                  <a:lnTo>
                    <a:pt x="1494887" y="2865972"/>
                  </a:lnTo>
                  <a:lnTo>
                    <a:pt x="1501873" y="2873276"/>
                  </a:lnTo>
                  <a:lnTo>
                    <a:pt x="1509177" y="2880262"/>
                  </a:lnTo>
                  <a:lnTo>
                    <a:pt x="1516164" y="2887249"/>
                  </a:lnTo>
                  <a:lnTo>
                    <a:pt x="1524103" y="2894235"/>
                  </a:lnTo>
                  <a:lnTo>
                    <a:pt x="1531407" y="2900904"/>
                  </a:lnTo>
                  <a:lnTo>
                    <a:pt x="1539346" y="2907255"/>
                  </a:lnTo>
                  <a:lnTo>
                    <a:pt x="1546968" y="2913289"/>
                  </a:lnTo>
                  <a:lnTo>
                    <a:pt x="1555224" y="2919323"/>
                  </a:lnTo>
                  <a:lnTo>
                    <a:pt x="1563481" y="2925356"/>
                  </a:lnTo>
                  <a:lnTo>
                    <a:pt x="1572055" y="2930755"/>
                  </a:lnTo>
                  <a:lnTo>
                    <a:pt x="1580629" y="2936471"/>
                  </a:lnTo>
                  <a:lnTo>
                    <a:pt x="1589203" y="2941552"/>
                  </a:lnTo>
                  <a:lnTo>
                    <a:pt x="1598095" y="2946951"/>
                  </a:lnTo>
                  <a:lnTo>
                    <a:pt x="1606987" y="2951714"/>
                  </a:lnTo>
                  <a:lnTo>
                    <a:pt x="1615879" y="2956478"/>
                  </a:lnTo>
                  <a:lnTo>
                    <a:pt x="1625088" y="2960606"/>
                  </a:lnTo>
                  <a:lnTo>
                    <a:pt x="1634298" y="2965052"/>
                  </a:lnTo>
                  <a:lnTo>
                    <a:pt x="1643824" y="2969180"/>
                  </a:lnTo>
                  <a:lnTo>
                    <a:pt x="1653351" y="2972991"/>
                  </a:lnTo>
                  <a:lnTo>
                    <a:pt x="1662878" y="2976167"/>
                  </a:lnTo>
                  <a:lnTo>
                    <a:pt x="1672723" y="2979660"/>
                  </a:lnTo>
                  <a:lnTo>
                    <a:pt x="1682567" y="2982518"/>
                  </a:lnTo>
                  <a:lnTo>
                    <a:pt x="1692730" y="2985376"/>
                  </a:lnTo>
                  <a:lnTo>
                    <a:pt x="1702892" y="2988234"/>
                  </a:lnTo>
                  <a:lnTo>
                    <a:pt x="1713054" y="2990457"/>
                  </a:lnTo>
                  <a:lnTo>
                    <a:pt x="1723216" y="2992680"/>
                  </a:lnTo>
                  <a:lnTo>
                    <a:pt x="1733695" y="2994585"/>
                  </a:lnTo>
                  <a:lnTo>
                    <a:pt x="1744493" y="2995856"/>
                  </a:lnTo>
                  <a:lnTo>
                    <a:pt x="1754655" y="2997443"/>
                  </a:lnTo>
                  <a:lnTo>
                    <a:pt x="1765452" y="2998396"/>
                  </a:lnTo>
                  <a:lnTo>
                    <a:pt x="1776249" y="2999349"/>
                  </a:lnTo>
                  <a:lnTo>
                    <a:pt x="1787046" y="2999666"/>
                  </a:lnTo>
                  <a:lnTo>
                    <a:pt x="1797843" y="2999984"/>
                  </a:lnTo>
                  <a:lnTo>
                    <a:pt x="1808958" y="2999984"/>
                  </a:lnTo>
                  <a:lnTo>
                    <a:pt x="1819438" y="2999666"/>
                  </a:lnTo>
                  <a:lnTo>
                    <a:pt x="1830235" y="2999349"/>
                  </a:lnTo>
                  <a:lnTo>
                    <a:pt x="1841032" y="2998396"/>
                  </a:lnTo>
                  <a:lnTo>
                    <a:pt x="1851512" y="2997443"/>
                  </a:lnTo>
                  <a:lnTo>
                    <a:pt x="1861674" y="2995856"/>
                  </a:lnTo>
                  <a:lnTo>
                    <a:pt x="1872153" y="2994585"/>
                  </a:lnTo>
                  <a:lnTo>
                    <a:pt x="1882633" y="2992680"/>
                  </a:lnTo>
                  <a:lnTo>
                    <a:pt x="1892795" y="2990457"/>
                  </a:lnTo>
                  <a:lnTo>
                    <a:pt x="1902639" y="2988234"/>
                  </a:lnTo>
                  <a:lnTo>
                    <a:pt x="1912801" y="2985376"/>
                  </a:lnTo>
                  <a:lnTo>
                    <a:pt x="1922646" y="2982836"/>
                  </a:lnTo>
                  <a:lnTo>
                    <a:pt x="1932490" y="2979660"/>
                  </a:lnTo>
                  <a:lnTo>
                    <a:pt x="1942017" y="2976484"/>
                  </a:lnTo>
                  <a:lnTo>
                    <a:pt x="1951862" y="2972991"/>
                  </a:lnTo>
                  <a:lnTo>
                    <a:pt x="1961389" y="2969180"/>
                  </a:lnTo>
                  <a:lnTo>
                    <a:pt x="1970598" y="2965052"/>
                  </a:lnTo>
                  <a:lnTo>
                    <a:pt x="1980125" y="2960924"/>
                  </a:lnTo>
                  <a:lnTo>
                    <a:pt x="1989334" y="2956478"/>
                  </a:lnTo>
                  <a:lnTo>
                    <a:pt x="1998226" y="2952032"/>
                  </a:lnTo>
                  <a:lnTo>
                    <a:pt x="2007118" y="2947268"/>
                  </a:lnTo>
                  <a:lnTo>
                    <a:pt x="2016010" y="2942187"/>
                  </a:lnTo>
                  <a:lnTo>
                    <a:pt x="2024584" y="2936789"/>
                  </a:lnTo>
                  <a:lnTo>
                    <a:pt x="2033158" y="2931390"/>
                  </a:lnTo>
                  <a:lnTo>
                    <a:pt x="2041415" y="2925674"/>
                  </a:lnTo>
                  <a:lnTo>
                    <a:pt x="2049354" y="2919640"/>
                  </a:lnTo>
                  <a:lnTo>
                    <a:pt x="2057610" y="2913924"/>
                  </a:lnTo>
                  <a:lnTo>
                    <a:pt x="2065867" y="2907573"/>
                  </a:lnTo>
                  <a:lnTo>
                    <a:pt x="2073489" y="2901222"/>
                  </a:lnTo>
                  <a:lnTo>
                    <a:pt x="2081110" y="2894553"/>
                  </a:lnTo>
                  <a:lnTo>
                    <a:pt x="2088414" y="2887884"/>
                  </a:lnTo>
                  <a:lnTo>
                    <a:pt x="2096036" y="2880580"/>
                  </a:lnTo>
                  <a:lnTo>
                    <a:pt x="2103022" y="2873594"/>
                  </a:lnTo>
                  <a:lnTo>
                    <a:pt x="2110008" y="2866290"/>
                  </a:lnTo>
                  <a:lnTo>
                    <a:pt x="2116677" y="2858668"/>
                  </a:lnTo>
                  <a:lnTo>
                    <a:pt x="2123346" y="2851364"/>
                  </a:lnTo>
                  <a:lnTo>
                    <a:pt x="2130015" y="2843425"/>
                  </a:lnTo>
                  <a:lnTo>
                    <a:pt x="2136049" y="2835804"/>
                  </a:lnTo>
                  <a:lnTo>
                    <a:pt x="2142400" y="2827547"/>
                  </a:lnTo>
                  <a:lnTo>
                    <a:pt x="2148434" y="2819290"/>
                  </a:lnTo>
                  <a:lnTo>
                    <a:pt x="2153832" y="2810716"/>
                  </a:lnTo>
                  <a:lnTo>
                    <a:pt x="2159548" y="2802459"/>
                  </a:lnTo>
                  <a:lnTo>
                    <a:pt x="2164629" y="2793885"/>
                  </a:lnTo>
                  <a:lnTo>
                    <a:pt x="2169393" y="2784993"/>
                  </a:lnTo>
                  <a:lnTo>
                    <a:pt x="2174474" y="2775784"/>
                  </a:lnTo>
                  <a:lnTo>
                    <a:pt x="2179237" y="2766892"/>
                  </a:lnTo>
                  <a:lnTo>
                    <a:pt x="2183683" y="2757683"/>
                  </a:lnTo>
                  <a:lnTo>
                    <a:pt x="2187811" y="2748474"/>
                  </a:lnTo>
                  <a:lnTo>
                    <a:pt x="2191622" y="2739264"/>
                  </a:lnTo>
                  <a:lnTo>
                    <a:pt x="2195433" y="2729420"/>
                  </a:lnTo>
                  <a:lnTo>
                    <a:pt x="2199244" y="2719893"/>
                  </a:lnTo>
                  <a:lnTo>
                    <a:pt x="2202102" y="2710048"/>
                  </a:lnTo>
                  <a:lnTo>
                    <a:pt x="2205595" y="2700204"/>
                  </a:lnTo>
                  <a:lnTo>
                    <a:pt x="2208136" y="2690042"/>
                  </a:lnTo>
                  <a:lnTo>
                    <a:pt x="2210676" y="2680197"/>
                  </a:lnTo>
                  <a:lnTo>
                    <a:pt x="2213217" y="2669718"/>
                  </a:lnTo>
                  <a:lnTo>
                    <a:pt x="2215122" y="2659556"/>
                  </a:lnTo>
                  <a:lnTo>
                    <a:pt x="2217027" y="2649076"/>
                  </a:lnTo>
                  <a:lnTo>
                    <a:pt x="2218615" y="2638279"/>
                  </a:lnTo>
                  <a:lnTo>
                    <a:pt x="2219885" y="2628117"/>
                  </a:lnTo>
                  <a:lnTo>
                    <a:pt x="2221156" y="2617320"/>
                  </a:lnTo>
                  <a:lnTo>
                    <a:pt x="2221791" y="2606523"/>
                  </a:lnTo>
                  <a:lnTo>
                    <a:pt x="2222743" y="2595725"/>
                  </a:lnTo>
                  <a:lnTo>
                    <a:pt x="2222743" y="2584611"/>
                  </a:lnTo>
                  <a:lnTo>
                    <a:pt x="2222743" y="2573814"/>
                  </a:lnTo>
                  <a:lnTo>
                    <a:pt x="2222743" y="2563016"/>
                  </a:lnTo>
                  <a:lnTo>
                    <a:pt x="2221791" y="2552537"/>
                  </a:lnTo>
                  <a:lnTo>
                    <a:pt x="2221156" y="2541740"/>
                  </a:lnTo>
                  <a:lnTo>
                    <a:pt x="2219885" y="2531260"/>
                  </a:lnTo>
                  <a:lnTo>
                    <a:pt x="2218933" y="2521098"/>
                  </a:lnTo>
                  <a:lnTo>
                    <a:pt x="2217027" y="2510618"/>
                  </a:lnTo>
                  <a:lnTo>
                    <a:pt x="2215122" y="2500139"/>
                  </a:lnTo>
                  <a:lnTo>
                    <a:pt x="2213217" y="2490294"/>
                  </a:lnTo>
                  <a:lnTo>
                    <a:pt x="2210994" y="2479815"/>
                  </a:lnTo>
                  <a:lnTo>
                    <a:pt x="2208453" y="2469970"/>
                  </a:lnTo>
                  <a:lnTo>
                    <a:pt x="2205595" y="2460126"/>
                  </a:lnTo>
                  <a:lnTo>
                    <a:pt x="2202419" y="2449964"/>
                  </a:lnTo>
                  <a:lnTo>
                    <a:pt x="2199244" y="2440437"/>
                  </a:lnTo>
                  <a:lnTo>
                    <a:pt x="2195751" y="2430910"/>
                  </a:lnTo>
                  <a:lnTo>
                    <a:pt x="2192257" y="2421383"/>
                  </a:lnTo>
                  <a:lnTo>
                    <a:pt x="2188129" y="2412174"/>
                  </a:lnTo>
                  <a:lnTo>
                    <a:pt x="2184001" y="2402964"/>
                  </a:lnTo>
                  <a:lnTo>
                    <a:pt x="2179555" y="2393437"/>
                  </a:lnTo>
                  <a:lnTo>
                    <a:pt x="2174791" y="2384546"/>
                  </a:lnTo>
                  <a:lnTo>
                    <a:pt x="2169710" y="2375654"/>
                  </a:lnTo>
                  <a:lnTo>
                    <a:pt x="2164947" y="2366762"/>
                  </a:lnTo>
                  <a:lnTo>
                    <a:pt x="2159866" y="2358188"/>
                  </a:lnTo>
                  <a:lnTo>
                    <a:pt x="2154150" y="2349614"/>
                  </a:lnTo>
                  <a:lnTo>
                    <a:pt x="2148751" y="2341357"/>
                  </a:lnTo>
                  <a:lnTo>
                    <a:pt x="2142717" y="2333418"/>
                  </a:lnTo>
                  <a:lnTo>
                    <a:pt x="2136684" y="2325161"/>
                  </a:lnTo>
                  <a:lnTo>
                    <a:pt x="2130332" y="2316905"/>
                  </a:lnTo>
                  <a:lnTo>
                    <a:pt x="2124299" y="2309283"/>
                  </a:lnTo>
                  <a:lnTo>
                    <a:pt x="2117312" y="2301661"/>
                  </a:lnTo>
                  <a:lnTo>
                    <a:pt x="2110643" y="2294357"/>
                  </a:lnTo>
                  <a:lnTo>
                    <a:pt x="2103657" y="2286736"/>
                  </a:lnTo>
                  <a:lnTo>
                    <a:pt x="2096671" y="2279750"/>
                  </a:lnTo>
                  <a:lnTo>
                    <a:pt x="2089367" y="2272763"/>
                  </a:lnTo>
                  <a:lnTo>
                    <a:pt x="2081745" y="2265777"/>
                  </a:lnTo>
                  <a:lnTo>
                    <a:pt x="2074124" y="2259425"/>
                  </a:lnTo>
                  <a:lnTo>
                    <a:pt x="2066185" y="2252757"/>
                  </a:lnTo>
                  <a:lnTo>
                    <a:pt x="2058245" y="2246405"/>
                  </a:lnTo>
                  <a:lnTo>
                    <a:pt x="2050306" y="2240372"/>
                  </a:lnTo>
                  <a:lnTo>
                    <a:pt x="2042050" y="2234338"/>
                  </a:lnTo>
                  <a:lnTo>
                    <a:pt x="2033793" y="2228939"/>
                  </a:lnTo>
                  <a:lnTo>
                    <a:pt x="2025219" y="2223223"/>
                  </a:lnTo>
                  <a:lnTo>
                    <a:pt x="2016327" y="2218142"/>
                  </a:lnTo>
                  <a:lnTo>
                    <a:pt x="2007753" y="2213061"/>
                  </a:lnTo>
                  <a:lnTo>
                    <a:pt x="1998861" y="2207980"/>
                  </a:lnTo>
                  <a:lnTo>
                    <a:pt x="1989652" y="2203534"/>
                  </a:lnTo>
                  <a:lnTo>
                    <a:pt x="1980760" y="2199088"/>
                  </a:lnTo>
                  <a:lnTo>
                    <a:pt x="1971551" y="2194643"/>
                  </a:lnTo>
                  <a:lnTo>
                    <a:pt x="1961706" y="2190832"/>
                  </a:lnTo>
                  <a:lnTo>
                    <a:pt x="1952179" y="2187021"/>
                  </a:lnTo>
                  <a:lnTo>
                    <a:pt x="1942335" y="2183528"/>
                  </a:lnTo>
                  <a:lnTo>
                    <a:pt x="1932808" y="2180352"/>
                  </a:lnTo>
                  <a:lnTo>
                    <a:pt x="1922963" y="2177177"/>
                  </a:lnTo>
                  <a:lnTo>
                    <a:pt x="1913119" y="2174318"/>
                  </a:lnTo>
                  <a:lnTo>
                    <a:pt x="1902639" y="2171778"/>
                  </a:lnTo>
                  <a:lnTo>
                    <a:pt x="1892795" y="2169555"/>
                  </a:lnTo>
                  <a:lnTo>
                    <a:pt x="1882315" y="2167332"/>
                  </a:lnTo>
                  <a:lnTo>
                    <a:pt x="1871836" y="2165427"/>
                  </a:lnTo>
                  <a:lnTo>
                    <a:pt x="1861356" y="2163839"/>
                  </a:lnTo>
                  <a:lnTo>
                    <a:pt x="1850559" y="2162251"/>
                  </a:lnTo>
                  <a:lnTo>
                    <a:pt x="1840397" y="2161298"/>
                  </a:lnTo>
                  <a:lnTo>
                    <a:pt x="1829600" y="2160663"/>
                  </a:lnTo>
                  <a:lnTo>
                    <a:pt x="1818167" y="2160028"/>
                  </a:lnTo>
                  <a:lnTo>
                    <a:pt x="1807688" y="2159710"/>
                  </a:lnTo>
                  <a:lnTo>
                    <a:pt x="1796891" y="2159710"/>
                  </a:lnTo>
                  <a:close/>
                  <a:moveTo>
                    <a:pt x="1703527" y="1784350"/>
                  </a:moveTo>
                  <a:lnTo>
                    <a:pt x="1960753" y="1793877"/>
                  </a:lnTo>
                  <a:lnTo>
                    <a:pt x="1955037" y="1945990"/>
                  </a:lnTo>
                  <a:lnTo>
                    <a:pt x="1970280" y="1950118"/>
                  </a:lnTo>
                  <a:lnTo>
                    <a:pt x="1985841" y="1954247"/>
                  </a:lnTo>
                  <a:lnTo>
                    <a:pt x="2000766" y="1959010"/>
                  </a:lnTo>
                  <a:lnTo>
                    <a:pt x="2016010" y="1963774"/>
                  </a:lnTo>
                  <a:lnTo>
                    <a:pt x="2030935" y="1969172"/>
                  </a:lnTo>
                  <a:lnTo>
                    <a:pt x="2045225" y="1975206"/>
                  </a:lnTo>
                  <a:lnTo>
                    <a:pt x="2059833" y="1980922"/>
                  </a:lnTo>
                  <a:lnTo>
                    <a:pt x="2074441" y="1987273"/>
                  </a:lnTo>
                  <a:lnTo>
                    <a:pt x="2088414" y="1993942"/>
                  </a:lnTo>
                  <a:lnTo>
                    <a:pt x="2102069" y="2001246"/>
                  </a:lnTo>
                  <a:lnTo>
                    <a:pt x="2116042" y="2008550"/>
                  </a:lnTo>
                  <a:lnTo>
                    <a:pt x="2129697" y="2016172"/>
                  </a:lnTo>
                  <a:lnTo>
                    <a:pt x="2143035" y="2024111"/>
                  </a:lnTo>
                  <a:lnTo>
                    <a:pt x="2156055" y="2032367"/>
                  </a:lnTo>
                  <a:lnTo>
                    <a:pt x="2169075" y="2041259"/>
                  </a:lnTo>
                  <a:lnTo>
                    <a:pt x="2181778" y="2050151"/>
                  </a:lnTo>
                  <a:lnTo>
                    <a:pt x="2293243" y="1945990"/>
                  </a:lnTo>
                  <a:lnTo>
                    <a:pt x="2468220" y="2134941"/>
                  </a:lnTo>
                  <a:lnTo>
                    <a:pt x="2357390" y="2237831"/>
                  </a:lnTo>
                  <a:lnTo>
                    <a:pt x="2365330" y="2251169"/>
                  </a:lnTo>
                  <a:lnTo>
                    <a:pt x="2373269" y="2264507"/>
                  </a:lnTo>
                  <a:lnTo>
                    <a:pt x="2380573" y="2278162"/>
                  </a:lnTo>
                  <a:lnTo>
                    <a:pt x="2387559" y="2292135"/>
                  </a:lnTo>
                  <a:lnTo>
                    <a:pt x="2394228" y="2306107"/>
                  </a:lnTo>
                  <a:lnTo>
                    <a:pt x="2400897" y="2320715"/>
                  </a:lnTo>
                  <a:lnTo>
                    <a:pt x="2406930" y="2335323"/>
                  </a:lnTo>
                  <a:lnTo>
                    <a:pt x="2412647" y="2349614"/>
                  </a:lnTo>
                  <a:lnTo>
                    <a:pt x="2418045" y="2364539"/>
                  </a:lnTo>
                  <a:lnTo>
                    <a:pt x="2423444" y="2379465"/>
                  </a:lnTo>
                  <a:lnTo>
                    <a:pt x="2427890" y="2394708"/>
                  </a:lnTo>
                  <a:lnTo>
                    <a:pt x="2432335" y="2409951"/>
                  </a:lnTo>
                  <a:lnTo>
                    <a:pt x="2435829" y="2425194"/>
                  </a:lnTo>
                  <a:lnTo>
                    <a:pt x="2439639" y="2440754"/>
                  </a:lnTo>
                  <a:lnTo>
                    <a:pt x="2443133" y="2456315"/>
                  </a:lnTo>
                  <a:lnTo>
                    <a:pt x="2445673" y="2472193"/>
                  </a:lnTo>
                  <a:lnTo>
                    <a:pt x="2595563" y="2477909"/>
                  </a:lnTo>
                  <a:lnTo>
                    <a:pt x="2586354" y="2735136"/>
                  </a:lnTo>
                  <a:lnTo>
                    <a:pt x="2437099" y="2729420"/>
                  </a:lnTo>
                  <a:lnTo>
                    <a:pt x="2432971" y="2744980"/>
                  </a:lnTo>
                  <a:lnTo>
                    <a:pt x="2428842" y="2760541"/>
                  </a:lnTo>
                  <a:lnTo>
                    <a:pt x="2424079" y="2776419"/>
                  </a:lnTo>
                  <a:lnTo>
                    <a:pt x="2419315" y="2791027"/>
                  </a:lnTo>
                  <a:lnTo>
                    <a:pt x="2413599" y="2806270"/>
                  </a:lnTo>
                  <a:lnTo>
                    <a:pt x="2408201" y="2821196"/>
                  </a:lnTo>
                  <a:lnTo>
                    <a:pt x="2402167" y="2835804"/>
                  </a:lnTo>
                  <a:lnTo>
                    <a:pt x="2395816" y="2850094"/>
                  </a:lnTo>
                  <a:lnTo>
                    <a:pt x="2388829" y="2864702"/>
                  </a:lnTo>
                  <a:lnTo>
                    <a:pt x="2381525" y="2878992"/>
                  </a:lnTo>
                  <a:lnTo>
                    <a:pt x="2374221" y="2892647"/>
                  </a:lnTo>
                  <a:lnTo>
                    <a:pt x="2366917" y="2906303"/>
                  </a:lnTo>
                  <a:lnTo>
                    <a:pt x="2358661" y="2919640"/>
                  </a:lnTo>
                  <a:lnTo>
                    <a:pt x="2350404" y="2932978"/>
                  </a:lnTo>
                  <a:lnTo>
                    <a:pt x="2341512" y="2945998"/>
                  </a:lnTo>
                  <a:lnTo>
                    <a:pt x="2332620" y="2958701"/>
                  </a:lnTo>
                  <a:lnTo>
                    <a:pt x="2433606" y="3067625"/>
                  </a:lnTo>
                  <a:lnTo>
                    <a:pt x="2245290" y="3242603"/>
                  </a:lnTo>
                  <a:lnTo>
                    <a:pt x="2144940" y="3134949"/>
                  </a:lnTo>
                  <a:lnTo>
                    <a:pt x="2131285" y="3143205"/>
                  </a:lnTo>
                  <a:lnTo>
                    <a:pt x="2117947" y="3150509"/>
                  </a:lnTo>
                  <a:lnTo>
                    <a:pt x="2103657" y="3157813"/>
                  </a:lnTo>
                  <a:lnTo>
                    <a:pt x="2089684" y="3165117"/>
                  </a:lnTo>
                  <a:lnTo>
                    <a:pt x="2075394" y="3172103"/>
                  </a:lnTo>
                  <a:lnTo>
                    <a:pt x="2061104" y="3178455"/>
                  </a:lnTo>
                  <a:lnTo>
                    <a:pt x="2046496" y="3184488"/>
                  </a:lnTo>
                  <a:lnTo>
                    <a:pt x="2031570" y="3190205"/>
                  </a:lnTo>
                  <a:lnTo>
                    <a:pt x="2016645" y="3195603"/>
                  </a:lnTo>
                  <a:lnTo>
                    <a:pt x="2001402" y="3200684"/>
                  </a:lnTo>
                  <a:lnTo>
                    <a:pt x="1986159" y="3205448"/>
                  </a:lnTo>
                  <a:lnTo>
                    <a:pt x="1970598" y="3209576"/>
                  </a:lnTo>
                  <a:lnTo>
                    <a:pt x="1955037" y="3213704"/>
                  </a:lnTo>
                  <a:lnTo>
                    <a:pt x="1939477" y="3217515"/>
                  </a:lnTo>
                  <a:lnTo>
                    <a:pt x="1923916" y="3220373"/>
                  </a:lnTo>
                  <a:lnTo>
                    <a:pt x="1908038" y="3223231"/>
                  </a:lnTo>
                  <a:lnTo>
                    <a:pt x="1902322" y="3370263"/>
                  </a:lnTo>
                  <a:lnTo>
                    <a:pt x="1645095" y="3360736"/>
                  </a:lnTo>
                  <a:lnTo>
                    <a:pt x="1650493" y="3213704"/>
                  </a:lnTo>
                  <a:lnTo>
                    <a:pt x="1634615" y="3209576"/>
                  </a:lnTo>
                  <a:lnTo>
                    <a:pt x="1619054" y="3205130"/>
                  </a:lnTo>
                  <a:lnTo>
                    <a:pt x="1603494" y="3200684"/>
                  </a:lnTo>
                  <a:lnTo>
                    <a:pt x="1588251" y="3195603"/>
                  </a:lnTo>
                  <a:lnTo>
                    <a:pt x="1573325" y="3189887"/>
                  </a:lnTo>
                  <a:lnTo>
                    <a:pt x="1558717" y="3184488"/>
                  </a:lnTo>
                  <a:lnTo>
                    <a:pt x="1543792" y="3178137"/>
                  </a:lnTo>
                  <a:lnTo>
                    <a:pt x="1529184" y="3171786"/>
                  </a:lnTo>
                  <a:lnTo>
                    <a:pt x="1515211" y="3164482"/>
                  </a:lnTo>
                  <a:lnTo>
                    <a:pt x="1500921" y="3157496"/>
                  </a:lnTo>
                  <a:lnTo>
                    <a:pt x="1486948" y="3150192"/>
                  </a:lnTo>
                  <a:lnTo>
                    <a:pt x="1472975" y="3142252"/>
                  </a:lnTo>
                  <a:lnTo>
                    <a:pt x="1459637" y="3134313"/>
                  </a:lnTo>
                  <a:lnTo>
                    <a:pt x="1446300" y="3125739"/>
                  </a:lnTo>
                  <a:lnTo>
                    <a:pt x="1433280" y="3117165"/>
                  </a:lnTo>
                  <a:lnTo>
                    <a:pt x="1420577" y="3107638"/>
                  </a:lnTo>
                  <a:lnTo>
                    <a:pt x="1312606" y="3207988"/>
                  </a:lnTo>
                  <a:lnTo>
                    <a:pt x="1137310" y="3019673"/>
                  </a:lnTo>
                  <a:lnTo>
                    <a:pt x="1245917" y="2918688"/>
                  </a:lnTo>
                  <a:lnTo>
                    <a:pt x="1238296" y="2905350"/>
                  </a:lnTo>
                  <a:lnTo>
                    <a:pt x="1230357" y="2891377"/>
                  </a:lnTo>
                  <a:lnTo>
                    <a:pt x="1223053" y="2877722"/>
                  </a:lnTo>
                  <a:lnTo>
                    <a:pt x="1216066" y="2863749"/>
                  </a:lnTo>
                  <a:lnTo>
                    <a:pt x="1209397" y="2849459"/>
                  </a:lnTo>
                  <a:lnTo>
                    <a:pt x="1203046" y="2834851"/>
                  </a:lnTo>
                  <a:lnTo>
                    <a:pt x="1197012" y="2820560"/>
                  </a:lnTo>
                  <a:lnTo>
                    <a:pt x="1191296" y="2805635"/>
                  </a:lnTo>
                  <a:lnTo>
                    <a:pt x="1186215" y="2790710"/>
                  </a:lnTo>
                  <a:lnTo>
                    <a:pt x="1181134" y="2775466"/>
                  </a:lnTo>
                  <a:lnTo>
                    <a:pt x="1176688" y="2760223"/>
                  </a:lnTo>
                  <a:lnTo>
                    <a:pt x="1172560" y="2744980"/>
                  </a:lnTo>
                  <a:lnTo>
                    <a:pt x="1168432" y="2729420"/>
                  </a:lnTo>
                  <a:lnTo>
                    <a:pt x="1164938" y="2713859"/>
                  </a:lnTo>
                  <a:lnTo>
                    <a:pt x="1161763" y="2697981"/>
                  </a:lnTo>
                  <a:lnTo>
                    <a:pt x="1159222" y="2682420"/>
                  </a:lnTo>
                  <a:lnTo>
                    <a:pt x="1009650" y="2676704"/>
                  </a:lnTo>
                  <a:lnTo>
                    <a:pt x="1019494" y="2419478"/>
                  </a:lnTo>
                  <a:lnTo>
                    <a:pt x="1169384" y="2425194"/>
                  </a:lnTo>
                  <a:lnTo>
                    <a:pt x="1173513" y="2409633"/>
                  </a:lnTo>
                  <a:lnTo>
                    <a:pt x="1177641" y="2393755"/>
                  </a:lnTo>
                  <a:lnTo>
                    <a:pt x="1182404" y="2378512"/>
                  </a:lnTo>
                  <a:lnTo>
                    <a:pt x="1187803" y="2363904"/>
                  </a:lnTo>
                  <a:lnTo>
                    <a:pt x="1193202" y="2348978"/>
                  </a:lnTo>
                  <a:lnTo>
                    <a:pt x="1198918" y="2334053"/>
                  </a:lnTo>
                  <a:lnTo>
                    <a:pt x="1205269" y="2319445"/>
                  </a:lnTo>
                  <a:lnTo>
                    <a:pt x="1211620" y="2305155"/>
                  </a:lnTo>
                  <a:lnTo>
                    <a:pt x="1218607" y="2290864"/>
                  </a:lnTo>
                  <a:lnTo>
                    <a:pt x="1225593" y="2277209"/>
                  </a:lnTo>
                  <a:lnTo>
                    <a:pt x="1233215" y="2263554"/>
                  </a:lnTo>
                  <a:lnTo>
                    <a:pt x="1240836" y="2249581"/>
                  </a:lnTo>
                  <a:lnTo>
                    <a:pt x="1248775" y="2236243"/>
                  </a:lnTo>
                  <a:lnTo>
                    <a:pt x="1257349" y="2223223"/>
                  </a:lnTo>
                  <a:lnTo>
                    <a:pt x="1265606" y="2210203"/>
                  </a:lnTo>
                  <a:lnTo>
                    <a:pt x="1274815" y="2197818"/>
                  </a:lnTo>
                  <a:lnTo>
                    <a:pt x="1171607" y="2086988"/>
                  </a:lnTo>
                  <a:lnTo>
                    <a:pt x="1360558" y="1912011"/>
                  </a:lnTo>
                  <a:lnTo>
                    <a:pt x="1464083" y="2023476"/>
                  </a:lnTo>
                  <a:lnTo>
                    <a:pt x="1477421" y="2015537"/>
                  </a:lnTo>
                  <a:lnTo>
                    <a:pt x="1491076" y="2007915"/>
                  </a:lnTo>
                  <a:lnTo>
                    <a:pt x="1504732" y="2000611"/>
                  </a:lnTo>
                  <a:lnTo>
                    <a:pt x="1518387" y="1993625"/>
                  </a:lnTo>
                  <a:lnTo>
                    <a:pt x="1532677" y="1986956"/>
                  </a:lnTo>
                  <a:lnTo>
                    <a:pt x="1546650" y="1980605"/>
                  </a:lnTo>
                  <a:lnTo>
                    <a:pt x="1561258" y="1974571"/>
                  </a:lnTo>
                  <a:lnTo>
                    <a:pt x="1575548" y="1969172"/>
                  </a:lnTo>
                  <a:lnTo>
                    <a:pt x="1590474" y="1963774"/>
                  </a:lnTo>
                  <a:lnTo>
                    <a:pt x="1605399" y="1958693"/>
                  </a:lnTo>
                  <a:lnTo>
                    <a:pt x="1620325" y="1954247"/>
                  </a:lnTo>
                  <a:lnTo>
                    <a:pt x="1635568" y="1950118"/>
                  </a:lnTo>
                  <a:lnTo>
                    <a:pt x="1650811" y="1945990"/>
                  </a:lnTo>
                  <a:lnTo>
                    <a:pt x="1666371" y="1942815"/>
                  </a:lnTo>
                  <a:lnTo>
                    <a:pt x="1681932" y="1939321"/>
                  </a:lnTo>
                  <a:lnTo>
                    <a:pt x="1697493" y="1936781"/>
                  </a:lnTo>
                  <a:lnTo>
                    <a:pt x="1703527" y="1784350"/>
                  </a:lnTo>
                  <a:close/>
                  <a:moveTo>
                    <a:pt x="499967" y="1495425"/>
                  </a:moveTo>
                  <a:lnTo>
                    <a:pt x="512673" y="1507816"/>
                  </a:lnTo>
                  <a:lnTo>
                    <a:pt x="526015" y="1520207"/>
                  </a:lnTo>
                  <a:lnTo>
                    <a:pt x="540309" y="1532916"/>
                  </a:lnTo>
                  <a:lnTo>
                    <a:pt x="555557" y="1545307"/>
                  </a:lnTo>
                  <a:lnTo>
                    <a:pt x="571122" y="1557381"/>
                  </a:lnTo>
                  <a:lnTo>
                    <a:pt x="587958" y="1569136"/>
                  </a:lnTo>
                  <a:lnTo>
                    <a:pt x="596217" y="1574220"/>
                  </a:lnTo>
                  <a:lnTo>
                    <a:pt x="604794" y="1579939"/>
                  </a:lnTo>
                  <a:lnTo>
                    <a:pt x="613371" y="1584705"/>
                  </a:lnTo>
                  <a:lnTo>
                    <a:pt x="622265" y="1589788"/>
                  </a:lnTo>
                  <a:lnTo>
                    <a:pt x="639736" y="1608851"/>
                  </a:lnTo>
                  <a:lnTo>
                    <a:pt x="657525" y="1628868"/>
                  </a:lnTo>
                  <a:lnTo>
                    <a:pt x="692150" y="1668583"/>
                  </a:lnTo>
                  <a:lnTo>
                    <a:pt x="641960" y="1916723"/>
                  </a:lnTo>
                  <a:lnTo>
                    <a:pt x="640054" y="1924030"/>
                  </a:lnTo>
                  <a:lnTo>
                    <a:pt x="637830" y="1931338"/>
                  </a:lnTo>
                  <a:lnTo>
                    <a:pt x="635289" y="1938328"/>
                  </a:lnTo>
                  <a:lnTo>
                    <a:pt x="631795" y="1945000"/>
                  </a:lnTo>
                  <a:lnTo>
                    <a:pt x="628618" y="1951672"/>
                  </a:lnTo>
                  <a:lnTo>
                    <a:pt x="624489" y="1958026"/>
                  </a:lnTo>
                  <a:lnTo>
                    <a:pt x="620041" y="1963745"/>
                  </a:lnTo>
                  <a:lnTo>
                    <a:pt x="615277" y="1969464"/>
                  </a:lnTo>
                  <a:lnTo>
                    <a:pt x="247746" y="2374875"/>
                  </a:lnTo>
                  <a:lnTo>
                    <a:pt x="244252" y="2379323"/>
                  </a:lnTo>
                  <a:lnTo>
                    <a:pt x="240122" y="2382818"/>
                  </a:lnTo>
                  <a:lnTo>
                    <a:pt x="235675" y="2386631"/>
                  </a:lnTo>
                  <a:lnTo>
                    <a:pt x="231228" y="2390126"/>
                  </a:lnTo>
                  <a:lnTo>
                    <a:pt x="226781" y="2393303"/>
                  </a:lnTo>
                  <a:lnTo>
                    <a:pt x="222334" y="2395845"/>
                  </a:lnTo>
                  <a:lnTo>
                    <a:pt x="217251" y="2399022"/>
                  </a:lnTo>
                  <a:lnTo>
                    <a:pt x="212486" y="2401246"/>
                  </a:lnTo>
                  <a:lnTo>
                    <a:pt x="207404" y="2403470"/>
                  </a:lnTo>
                  <a:lnTo>
                    <a:pt x="202639" y="2405377"/>
                  </a:lnTo>
                  <a:lnTo>
                    <a:pt x="197239" y="2406965"/>
                  </a:lnTo>
                  <a:lnTo>
                    <a:pt x="192156" y="2408236"/>
                  </a:lnTo>
                  <a:lnTo>
                    <a:pt x="187074" y="2409189"/>
                  </a:lnTo>
                  <a:lnTo>
                    <a:pt x="181673" y="2410460"/>
                  </a:lnTo>
                  <a:lnTo>
                    <a:pt x="176273" y="2411095"/>
                  </a:lnTo>
                  <a:lnTo>
                    <a:pt x="170873" y="2411413"/>
                  </a:lnTo>
                  <a:lnTo>
                    <a:pt x="165473" y="2411413"/>
                  </a:lnTo>
                  <a:lnTo>
                    <a:pt x="160073" y="2411413"/>
                  </a:lnTo>
                  <a:lnTo>
                    <a:pt x="154990" y="2411095"/>
                  </a:lnTo>
                  <a:lnTo>
                    <a:pt x="149272" y="2410460"/>
                  </a:lnTo>
                  <a:lnTo>
                    <a:pt x="144190" y="2409825"/>
                  </a:lnTo>
                  <a:lnTo>
                    <a:pt x="139107" y="2408554"/>
                  </a:lnTo>
                  <a:lnTo>
                    <a:pt x="133707" y="2406965"/>
                  </a:lnTo>
                  <a:lnTo>
                    <a:pt x="128625" y="2405377"/>
                  </a:lnTo>
                  <a:lnTo>
                    <a:pt x="123224" y="2403470"/>
                  </a:lnTo>
                  <a:lnTo>
                    <a:pt x="118459" y="2401246"/>
                  </a:lnTo>
                  <a:lnTo>
                    <a:pt x="113377" y="2399022"/>
                  </a:lnTo>
                  <a:lnTo>
                    <a:pt x="108612" y="2395845"/>
                  </a:lnTo>
                  <a:lnTo>
                    <a:pt x="104165" y="2392985"/>
                  </a:lnTo>
                  <a:lnTo>
                    <a:pt x="99082" y="2390126"/>
                  </a:lnTo>
                  <a:lnTo>
                    <a:pt x="94635" y="2386313"/>
                  </a:lnTo>
                  <a:lnTo>
                    <a:pt x="90506" y="2382501"/>
                  </a:lnTo>
                  <a:lnTo>
                    <a:pt x="86058" y="2378688"/>
                  </a:lnTo>
                  <a:lnTo>
                    <a:pt x="82564" y="2374875"/>
                  </a:lnTo>
                  <a:lnTo>
                    <a:pt x="78752" y="2370427"/>
                  </a:lnTo>
                  <a:lnTo>
                    <a:pt x="75258" y="2365661"/>
                  </a:lnTo>
                  <a:lnTo>
                    <a:pt x="72081" y="2361213"/>
                  </a:lnTo>
                  <a:lnTo>
                    <a:pt x="69222" y="2356448"/>
                  </a:lnTo>
                  <a:lnTo>
                    <a:pt x="66364" y="2351999"/>
                  </a:lnTo>
                  <a:lnTo>
                    <a:pt x="64140" y="2346916"/>
                  </a:lnTo>
                  <a:lnTo>
                    <a:pt x="61916" y="2342150"/>
                  </a:lnTo>
                  <a:lnTo>
                    <a:pt x="60328" y="2336749"/>
                  </a:lnTo>
                  <a:lnTo>
                    <a:pt x="58422" y="2331983"/>
                  </a:lnTo>
                  <a:lnTo>
                    <a:pt x="57151" y="2326900"/>
                  </a:lnTo>
                  <a:lnTo>
                    <a:pt x="55563" y="2321498"/>
                  </a:lnTo>
                  <a:lnTo>
                    <a:pt x="54928" y="2316097"/>
                  </a:lnTo>
                  <a:lnTo>
                    <a:pt x="54293" y="2310696"/>
                  </a:lnTo>
                  <a:lnTo>
                    <a:pt x="53975" y="2305612"/>
                  </a:lnTo>
                  <a:lnTo>
                    <a:pt x="53975" y="2299893"/>
                  </a:lnTo>
                  <a:lnTo>
                    <a:pt x="53975" y="2294810"/>
                  </a:lnTo>
                  <a:lnTo>
                    <a:pt x="54293" y="2289726"/>
                  </a:lnTo>
                  <a:lnTo>
                    <a:pt x="54928" y="2284007"/>
                  </a:lnTo>
                  <a:lnTo>
                    <a:pt x="55563" y="2278924"/>
                  </a:lnTo>
                  <a:lnTo>
                    <a:pt x="56834" y="2273523"/>
                  </a:lnTo>
                  <a:lnTo>
                    <a:pt x="58422" y="2268439"/>
                  </a:lnTo>
                  <a:lnTo>
                    <a:pt x="60328" y="2263355"/>
                  </a:lnTo>
                  <a:lnTo>
                    <a:pt x="61916" y="2257954"/>
                  </a:lnTo>
                  <a:lnTo>
                    <a:pt x="64140" y="2253188"/>
                  </a:lnTo>
                  <a:lnTo>
                    <a:pt x="66364" y="2248105"/>
                  </a:lnTo>
                  <a:lnTo>
                    <a:pt x="69222" y="2243021"/>
                  </a:lnTo>
                  <a:lnTo>
                    <a:pt x="72081" y="2238573"/>
                  </a:lnTo>
                  <a:lnTo>
                    <a:pt x="75258" y="2233807"/>
                  </a:lnTo>
                  <a:lnTo>
                    <a:pt x="78752" y="2229359"/>
                  </a:lnTo>
                  <a:lnTo>
                    <a:pt x="82882" y="2224911"/>
                  </a:lnTo>
                  <a:lnTo>
                    <a:pt x="429129" y="1842376"/>
                  </a:lnTo>
                  <a:lnTo>
                    <a:pt x="499967" y="1495425"/>
                  </a:lnTo>
                  <a:close/>
                  <a:moveTo>
                    <a:pt x="2178844" y="1055220"/>
                  </a:moveTo>
                  <a:lnTo>
                    <a:pt x="2166450" y="1055537"/>
                  </a:lnTo>
                  <a:lnTo>
                    <a:pt x="2154055" y="1056172"/>
                  </a:lnTo>
                  <a:lnTo>
                    <a:pt x="2141978" y="1058076"/>
                  </a:lnTo>
                  <a:lnTo>
                    <a:pt x="2129584" y="1059979"/>
                  </a:lnTo>
                  <a:lnTo>
                    <a:pt x="2117507" y="1062518"/>
                  </a:lnTo>
                  <a:lnTo>
                    <a:pt x="2105430" y="1066008"/>
                  </a:lnTo>
                  <a:lnTo>
                    <a:pt x="2093671" y="1070133"/>
                  </a:lnTo>
                  <a:lnTo>
                    <a:pt x="2081594" y="1074575"/>
                  </a:lnTo>
                  <a:lnTo>
                    <a:pt x="2070153" y="1079334"/>
                  </a:lnTo>
                  <a:lnTo>
                    <a:pt x="2058712" y="1085363"/>
                  </a:lnTo>
                  <a:lnTo>
                    <a:pt x="2047588" y="1091709"/>
                  </a:lnTo>
                  <a:lnTo>
                    <a:pt x="2036783" y="1098372"/>
                  </a:lnTo>
                  <a:lnTo>
                    <a:pt x="2025977" y="1105987"/>
                  </a:lnTo>
                  <a:lnTo>
                    <a:pt x="2015490" y="1114236"/>
                  </a:lnTo>
                  <a:lnTo>
                    <a:pt x="2005320" y="1122803"/>
                  </a:lnTo>
                  <a:lnTo>
                    <a:pt x="1996103" y="1132005"/>
                  </a:lnTo>
                  <a:lnTo>
                    <a:pt x="1987204" y="1141206"/>
                  </a:lnTo>
                  <a:lnTo>
                    <a:pt x="1978941" y="1151042"/>
                  </a:lnTo>
                  <a:lnTo>
                    <a:pt x="1971314" y="1161513"/>
                  </a:lnTo>
                  <a:lnTo>
                    <a:pt x="1964322" y="1171666"/>
                  </a:lnTo>
                  <a:lnTo>
                    <a:pt x="1957330" y="1182454"/>
                  </a:lnTo>
                  <a:lnTo>
                    <a:pt x="1951610" y="1193242"/>
                  </a:lnTo>
                  <a:lnTo>
                    <a:pt x="1945889" y="1204348"/>
                  </a:lnTo>
                  <a:lnTo>
                    <a:pt x="1941122" y="1216088"/>
                  </a:lnTo>
                  <a:lnTo>
                    <a:pt x="1936673" y="1227510"/>
                  </a:lnTo>
                  <a:lnTo>
                    <a:pt x="1932859" y="1239250"/>
                  </a:lnTo>
                  <a:lnTo>
                    <a:pt x="1929999" y="1251307"/>
                  </a:lnTo>
                  <a:lnTo>
                    <a:pt x="1927456" y="1263047"/>
                  </a:lnTo>
                  <a:lnTo>
                    <a:pt x="1925231" y="1275421"/>
                  </a:lnTo>
                  <a:lnTo>
                    <a:pt x="1923642" y="1287796"/>
                  </a:lnTo>
                  <a:lnTo>
                    <a:pt x="1923007" y="1299853"/>
                  </a:lnTo>
                  <a:lnTo>
                    <a:pt x="1922371" y="1312545"/>
                  </a:lnTo>
                  <a:lnTo>
                    <a:pt x="1923007" y="1324919"/>
                  </a:lnTo>
                  <a:lnTo>
                    <a:pt x="1923642" y="1336976"/>
                  </a:lnTo>
                  <a:lnTo>
                    <a:pt x="1925231" y="1349351"/>
                  </a:lnTo>
                  <a:lnTo>
                    <a:pt x="1927456" y="1361408"/>
                  </a:lnTo>
                  <a:lnTo>
                    <a:pt x="1929999" y="1373465"/>
                  </a:lnTo>
                  <a:lnTo>
                    <a:pt x="1933177" y="1385522"/>
                  </a:lnTo>
                  <a:lnTo>
                    <a:pt x="1936990" y="1397579"/>
                  </a:lnTo>
                  <a:lnTo>
                    <a:pt x="1941440" y="1409002"/>
                  </a:lnTo>
                  <a:lnTo>
                    <a:pt x="1946843" y="1420424"/>
                  </a:lnTo>
                  <a:lnTo>
                    <a:pt x="1952563" y="1432164"/>
                  </a:lnTo>
                  <a:lnTo>
                    <a:pt x="1958919" y="1443269"/>
                  </a:lnTo>
                  <a:lnTo>
                    <a:pt x="1965593" y="1454375"/>
                  </a:lnTo>
                  <a:lnTo>
                    <a:pt x="1973539" y="1465163"/>
                  </a:lnTo>
                  <a:lnTo>
                    <a:pt x="1981802" y="1475633"/>
                  </a:lnTo>
                  <a:lnTo>
                    <a:pt x="1990065" y="1485152"/>
                  </a:lnTo>
                  <a:lnTo>
                    <a:pt x="1999281" y="1494671"/>
                  </a:lnTo>
                  <a:lnTo>
                    <a:pt x="2008816" y="1503872"/>
                  </a:lnTo>
                  <a:lnTo>
                    <a:pt x="2018350" y="1511805"/>
                  </a:lnTo>
                  <a:lnTo>
                    <a:pt x="2028838" y="1519737"/>
                  </a:lnTo>
                  <a:lnTo>
                    <a:pt x="2039325" y="1526717"/>
                  </a:lnTo>
                  <a:lnTo>
                    <a:pt x="2049813" y="1533381"/>
                  </a:lnTo>
                  <a:lnTo>
                    <a:pt x="2060937" y="1539409"/>
                  </a:lnTo>
                  <a:lnTo>
                    <a:pt x="2072060" y="1544803"/>
                  </a:lnTo>
                  <a:lnTo>
                    <a:pt x="2083501" y="1549880"/>
                  </a:lnTo>
                  <a:lnTo>
                    <a:pt x="2094942" y="1554005"/>
                  </a:lnTo>
                  <a:lnTo>
                    <a:pt x="2107019" y="1557812"/>
                  </a:lnTo>
                  <a:lnTo>
                    <a:pt x="2118778" y="1560985"/>
                  </a:lnTo>
                  <a:lnTo>
                    <a:pt x="2130855" y="1563523"/>
                  </a:lnTo>
                  <a:lnTo>
                    <a:pt x="2142932" y="1565745"/>
                  </a:lnTo>
                  <a:lnTo>
                    <a:pt x="2155326" y="1567331"/>
                  </a:lnTo>
                  <a:lnTo>
                    <a:pt x="2167721" y="1567966"/>
                  </a:lnTo>
                  <a:lnTo>
                    <a:pt x="2179798" y="1568283"/>
                  </a:lnTo>
                  <a:lnTo>
                    <a:pt x="2192510" y="1567966"/>
                  </a:lnTo>
                  <a:lnTo>
                    <a:pt x="2204905" y="1567014"/>
                  </a:lnTo>
                  <a:lnTo>
                    <a:pt x="2216982" y="1565427"/>
                  </a:lnTo>
                  <a:lnTo>
                    <a:pt x="2229058" y="1563206"/>
                  </a:lnTo>
                  <a:lnTo>
                    <a:pt x="2241135" y="1560668"/>
                  </a:lnTo>
                  <a:lnTo>
                    <a:pt x="2253212" y="1557178"/>
                  </a:lnTo>
                  <a:lnTo>
                    <a:pt x="2264971" y="1553370"/>
                  </a:lnTo>
                  <a:lnTo>
                    <a:pt x="2277048" y="1548928"/>
                  </a:lnTo>
                  <a:lnTo>
                    <a:pt x="2288489" y="1543851"/>
                  </a:lnTo>
                  <a:lnTo>
                    <a:pt x="2299930" y="1538140"/>
                  </a:lnTo>
                  <a:lnTo>
                    <a:pt x="2311053" y="1532111"/>
                  </a:lnTo>
                  <a:lnTo>
                    <a:pt x="2321859" y="1524814"/>
                  </a:lnTo>
                  <a:lnTo>
                    <a:pt x="2332665" y="1517516"/>
                  </a:lnTo>
                  <a:lnTo>
                    <a:pt x="2343152" y="1509266"/>
                  </a:lnTo>
                  <a:lnTo>
                    <a:pt x="2353322" y="1500382"/>
                  </a:lnTo>
                  <a:lnTo>
                    <a:pt x="2362539" y="1491498"/>
                  </a:lnTo>
                  <a:lnTo>
                    <a:pt x="2371437" y="1482296"/>
                  </a:lnTo>
                  <a:lnTo>
                    <a:pt x="2379701" y="1472143"/>
                  </a:lnTo>
                  <a:lnTo>
                    <a:pt x="2387328" y="1462307"/>
                  </a:lnTo>
                  <a:lnTo>
                    <a:pt x="2394955" y="1451836"/>
                  </a:lnTo>
                  <a:lnTo>
                    <a:pt x="2400994" y="1441048"/>
                  </a:lnTo>
                  <a:lnTo>
                    <a:pt x="2407350" y="1430260"/>
                  </a:lnTo>
                  <a:lnTo>
                    <a:pt x="2412753" y="1419155"/>
                  </a:lnTo>
                  <a:lnTo>
                    <a:pt x="2417520" y="1407415"/>
                  </a:lnTo>
                  <a:lnTo>
                    <a:pt x="2421969" y="1395993"/>
                  </a:lnTo>
                  <a:lnTo>
                    <a:pt x="2425783" y="1384253"/>
                  </a:lnTo>
                  <a:lnTo>
                    <a:pt x="2428961" y="1372196"/>
                  </a:lnTo>
                  <a:lnTo>
                    <a:pt x="2431504" y="1360139"/>
                  </a:lnTo>
                  <a:lnTo>
                    <a:pt x="2433411" y="1348081"/>
                  </a:lnTo>
                  <a:lnTo>
                    <a:pt x="2435000" y="1336024"/>
                  </a:lnTo>
                  <a:lnTo>
                    <a:pt x="2435635" y="1323333"/>
                  </a:lnTo>
                  <a:lnTo>
                    <a:pt x="2435953" y="1310958"/>
                  </a:lnTo>
                  <a:lnTo>
                    <a:pt x="2435635" y="1298901"/>
                  </a:lnTo>
                  <a:lnTo>
                    <a:pt x="2435000" y="1286527"/>
                  </a:lnTo>
                  <a:lnTo>
                    <a:pt x="2433411" y="1274152"/>
                  </a:lnTo>
                  <a:lnTo>
                    <a:pt x="2431186" y="1262095"/>
                  </a:lnTo>
                  <a:lnTo>
                    <a:pt x="2428643" y="1250038"/>
                  </a:lnTo>
                  <a:lnTo>
                    <a:pt x="2425465" y="1237981"/>
                  </a:lnTo>
                  <a:lnTo>
                    <a:pt x="2421652" y="1225924"/>
                  </a:lnTo>
                  <a:lnTo>
                    <a:pt x="2416884" y="1214501"/>
                  </a:lnTo>
                  <a:lnTo>
                    <a:pt x="2411799" y="1203079"/>
                  </a:lnTo>
                  <a:lnTo>
                    <a:pt x="2406079" y="1191339"/>
                  </a:lnTo>
                  <a:lnTo>
                    <a:pt x="2399723" y="1180233"/>
                  </a:lnTo>
                  <a:lnTo>
                    <a:pt x="2393049" y="1169128"/>
                  </a:lnTo>
                  <a:lnTo>
                    <a:pt x="2385103" y="1158657"/>
                  </a:lnTo>
                  <a:lnTo>
                    <a:pt x="2376840" y="1148187"/>
                  </a:lnTo>
                  <a:lnTo>
                    <a:pt x="2368259" y="1138351"/>
                  </a:lnTo>
                  <a:lnTo>
                    <a:pt x="2359043" y="1128832"/>
                  </a:lnTo>
                  <a:lnTo>
                    <a:pt x="2349826" y="1120265"/>
                  </a:lnTo>
                  <a:lnTo>
                    <a:pt x="2340292" y="1111698"/>
                  </a:lnTo>
                  <a:lnTo>
                    <a:pt x="2329804" y="1103766"/>
                  </a:lnTo>
                  <a:lnTo>
                    <a:pt x="2319317" y="1096785"/>
                  </a:lnTo>
                  <a:lnTo>
                    <a:pt x="2308829" y="1090122"/>
                  </a:lnTo>
                  <a:lnTo>
                    <a:pt x="2297705" y="1084094"/>
                  </a:lnTo>
                  <a:lnTo>
                    <a:pt x="2286582" y="1078700"/>
                  </a:lnTo>
                  <a:lnTo>
                    <a:pt x="2275141" y="1073623"/>
                  </a:lnTo>
                  <a:lnTo>
                    <a:pt x="2263700" y="1069181"/>
                  </a:lnTo>
                  <a:lnTo>
                    <a:pt x="2251623" y="1065691"/>
                  </a:lnTo>
                  <a:lnTo>
                    <a:pt x="2239864" y="1062518"/>
                  </a:lnTo>
                  <a:lnTo>
                    <a:pt x="2227787" y="1059979"/>
                  </a:lnTo>
                  <a:lnTo>
                    <a:pt x="2215710" y="1057758"/>
                  </a:lnTo>
                  <a:lnTo>
                    <a:pt x="2203316" y="1056172"/>
                  </a:lnTo>
                  <a:lnTo>
                    <a:pt x="2190921" y="1055537"/>
                  </a:lnTo>
                  <a:lnTo>
                    <a:pt x="2178844" y="1055220"/>
                  </a:lnTo>
                  <a:close/>
                  <a:moveTo>
                    <a:pt x="2144839" y="823913"/>
                  </a:moveTo>
                  <a:lnTo>
                    <a:pt x="2301519" y="838826"/>
                  </a:lnTo>
                  <a:lnTo>
                    <a:pt x="2292938" y="930841"/>
                  </a:lnTo>
                  <a:lnTo>
                    <a:pt x="2302155" y="933379"/>
                  </a:lnTo>
                  <a:lnTo>
                    <a:pt x="2311053" y="936235"/>
                  </a:lnTo>
                  <a:lnTo>
                    <a:pt x="2319952" y="939725"/>
                  </a:lnTo>
                  <a:lnTo>
                    <a:pt x="2328851" y="943215"/>
                  </a:lnTo>
                  <a:lnTo>
                    <a:pt x="2338067" y="946706"/>
                  </a:lnTo>
                  <a:lnTo>
                    <a:pt x="2346330" y="950513"/>
                  </a:lnTo>
                  <a:lnTo>
                    <a:pt x="2354911" y="954638"/>
                  </a:lnTo>
                  <a:lnTo>
                    <a:pt x="2363492" y="959080"/>
                  </a:lnTo>
                  <a:lnTo>
                    <a:pt x="2372073" y="963522"/>
                  </a:lnTo>
                  <a:lnTo>
                    <a:pt x="2380654" y="968282"/>
                  </a:lnTo>
                  <a:lnTo>
                    <a:pt x="2388917" y="973358"/>
                  </a:lnTo>
                  <a:lnTo>
                    <a:pt x="2397180" y="978752"/>
                  </a:lnTo>
                  <a:lnTo>
                    <a:pt x="2405125" y="983829"/>
                  </a:lnTo>
                  <a:lnTo>
                    <a:pt x="2413071" y="989540"/>
                  </a:lnTo>
                  <a:lnTo>
                    <a:pt x="2420698" y="995569"/>
                  </a:lnTo>
                  <a:lnTo>
                    <a:pt x="2428643" y="1001280"/>
                  </a:lnTo>
                  <a:lnTo>
                    <a:pt x="2499197" y="943215"/>
                  </a:lnTo>
                  <a:lnTo>
                    <a:pt x="2599625" y="1063787"/>
                  </a:lnTo>
                  <a:lnTo>
                    <a:pt x="2529389" y="1122169"/>
                  </a:lnTo>
                  <a:lnTo>
                    <a:pt x="2533839" y="1130736"/>
                  </a:lnTo>
                  <a:lnTo>
                    <a:pt x="2538288" y="1139620"/>
                  </a:lnTo>
                  <a:lnTo>
                    <a:pt x="2542420" y="1148504"/>
                  </a:lnTo>
                  <a:lnTo>
                    <a:pt x="2546551" y="1157388"/>
                  </a:lnTo>
                  <a:lnTo>
                    <a:pt x="2550365" y="1166590"/>
                  </a:lnTo>
                  <a:lnTo>
                    <a:pt x="2553543" y="1175474"/>
                  </a:lnTo>
                  <a:lnTo>
                    <a:pt x="2557039" y="1184676"/>
                  </a:lnTo>
                  <a:lnTo>
                    <a:pt x="2559899" y="1193560"/>
                  </a:lnTo>
                  <a:lnTo>
                    <a:pt x="2562442" y="1203079"/>
                  </a:lnTo>
                  <a:lnTo>
                    <a:pt x="2564984" y="1212280"/>
                  </a:lnTo>
                  <a:lnTo>
                    <a:pt x="2567527" y="1221799"/>
                  </a:lnTo>
                  <a:lnTo>
                    <a:pt x="2569116" y="1231318"/>
                  </a:lnTo>
                  <a:lnTo>
                    <a:pt x="2571022" y="1240519"/>
                  </a:lnTo>
                  <a:lnTo>
                    <a:pt x="2572612" y="1249721"/>
                  </a:lnTo>
                  <a:lnTo>
                    <a:pt x="2574201" y="1259557"/>
                  </a:lnTo>
                  <a:lnTo>
                    <a:pt x="2575154" y="1269075"/>
                  </a:lnTo>
                  <a:lnTo>
                    <a:pt x="2665412" y="1277325"/>
                  </a:lnTo>
                  <a:lnTo>
                    <a:pt x="2650793" y="1433433"/>
                  </a:lnTo>
                  <a:lnTo>
                    <a:pt x="2561170" y="1425501"/>
                  </a:lnTo>
                  <a:lnTo>
                    <a:pt x="2558310" y="1434385"/>
                  </a:lnTo>
                  <a:lnTo>
                    <a:pt x="2555132" y="1443587"/>
                  </a:lnTo>
                  <a:lnTo>
                    <a:pt x="2552272" y="1452471"/>
                  </a:lnTo>
                  <a:lnTo>
                    <a:pt x="2548458" y="1461355"/>
                  </a:lnTo>
                  <a:lnTo>
                    <a:pt x="2544644" y="1470239"/>
                  </a:lnTo>
                  <a:lnTo>
                    <a:pt x="2540513" y="1479124"/>
                  </a:lnTo>
                  <a:lnTo>
                    <a:pt x="2536381" y="1488008"/>
                  </a:lnTo>
                  <a:lnTo>
                    <a:pt x="2531932" y="1496575"/>
                  </a:lnTo>
                  <a:lnTo>
                    <a:pt x="2527482" y="1505142"/>
                  </a:lnTo>
                  <a:lnTo>
                    <a:pt x="2522715" y="1513708"/>
                  </a:lnTo>
                  <a:lnTo>
                    <a:pt x="2517630" y="1521958"/>
                  </a:lnTo>
                  <a:lnTo>
                    <a:pt x="2512228" y="1530208"/>
                  </a:lnTo>
                  <a:lnTo>
                    <a:pt x="2506825" y="1538140"/>
                  </a:lnTo>
                  <a:lnTo>
                    <a:pt x="2501104" y="1546390"/>
                  </a:lnTo>
                  <a:lnTo>
                    <a:pt x="2495384" y="1554322"/>
                  </a:lnTo>
                  <a:lnTo>
                    <a:pt x="2489027" y="1561937"/>
                  </a:lnTo>
                  <a:lnTo>
                    <a:pt x="2546233" y="1631107"/>
                  </a:lnTo>
                  <a:lnTo>
                    <a:pt x="2425465" y="1731372"/>
                  </a:lnTo>
                  <a:lnTo>
                    <a:pt x="2367624" y="1662202"/>
                  </a:lnTo>
                  <a:lnTo>
                    <a:pt x="2359043" y="1666644"/>
                  </a:lnTo>
                  <a:lnTo>
                    <a:pt x="2350144" y="1671086"/>
                  </a:lnTo>
                  <a:lnTo>
                    <a:pt x="2341245" y="1675211"/>
                  </a:lnTo>
                  <a:lnTo>
                    <a:pt x="2332029" y="1679018"/>
                  </a:lnTo>
                  <a:lnTo>
                    <a:pt x="2323130" y="1682826"/>
                  </a:lnTo>
                  <a:lnTo>
                    <a:pt x="2313596" y="1685999"/>
                  </a:lnTo>
                  <a:lnTo>
                    <a:pt x="2304697" y="1689489"/>
                  </a:lnTo>
                  <a:lnTo>
                    <a:pt x="2295481" y="1692344"/>
                  </a:lnTo>
                  <a:lnTo>
                    <a:pt x="2286264" y="1694883"/>
                  </a:lnTo>
                  <a:lnTo>
                    <a:pt x="2277048" y="1697421"/>
                  </a:lnTo>
                  <a:lnTo>
                    <a:pt x="2267196" y="1699642"/>
                  </a:lnTo>
                  <a:lnTo>
                    <a:pt x="2257979" y="1701546"/>
                  </a:lnTo>
                  <a:lnTo>
                    <a:pt x="2248763" y="1703450"/>
                  </a:lnTo>
                  <a:lnTo>
                    <a:pt x="2238910" y="1705036"/>
                  </a:lnTo>
                  <a:lnTo>
                    <a:pt x="2229376" y="1706623"/>
                  </a:lnTo>
                  <a:lnTo>
                    <a:pt x="2220160" y="1707575"/>
                  </a:lnTo>
                  <a:lnTo>
                    <a:pt x="2211579" y="1797051"/>
                  </a:lnTo>
                  <a:lnTo>
                    <a:pt x="2054898" y="1782138"/>
                  </a:lnTo>
                  <a:lnTo>
                    <a:pt x="2063161" y="1692027"/>
                  </a:lnTo>
                  <a:lnTo>
                    <a:pt x="2054263" y="1689172"/>
                  </a:lnTo>
                  <a:lnTo>
                    <a:pt x="2045364" y="1685999"/>
                  </a:lnTo>
                  <a:lnTo>
                    <a:pt x="2035830" y="1682826"/>
                  </a:lnTo>
                  <a:lnTo>
                    <a:pt x="2027249" y="1679335"/>
                  </a:lnTo>
                  <a:lnTo>
                    <a:pt x="2018350" y="1675528"/>
                  </a:lnTo>
                  <a:lnTo>
                    <a:pt x="2009451" y="1671720"/>
                  </a:lnTo>
                  <a:lnTo>
                    <a:pt x="2000870" y="1667596"/>
                  </a:lnTo>
                  <a:lnTo>
                    <a:pt x="1992289" y="1663154"/>
                  </a:lnTo>
                  <a:lnTo>
                    <a:pt x="1984026" y="1658077"/>
                  </a:lnTo>
                  <a:lnTo>
                    <a:pt x="1975445" y="1653317"/>
                  </a:lnTo>
                  <a:lnTo>
                    <a:pt x="1967182" y="1648241"/>
                  </a:lnTo>
                  <a:lnTo>
                    <a:pt x="1958919" y="1642847"/>
                  </a:lnTo>
                  <a:lnTo>
                    <a:pt x="1950656" y="1637453"/>
                  </a:lnTo>
                  <a:lnTo>
                    <a:pt x="1943029" y="1631742"/>
                  </a:lnTo>
                  <a:lnTo>
                    <a:pt x="1935084" y="1626030"/>
                  </a:lnTo>
                  <a:lnTo>
                    <a:pt x="1927456" y="1620002"/>
                  </a:lnTo>
                  <a:lnTo>
                    <a:pt x="1857220" y="1678384"/>
                  </a:lnTo>
                  <a:lnTo>
                    <a:pt x="1756792" y="1556860"/>
                  </a:lnTo>
                  <a:lnTo>
                    <a:pt x="1827346" y="1498478"/>
                  </a:lnTo>
                  <a:lnTo>
                    <a:pt x="1822896" y="1489594"/>
                  </a:lnTo>
                  <a:lnTo>
                    <a:pt x="1818765" y="1481027"/>
                  </a:lnTo>
                  <a:lnTo>
                    <a:pt x="1814633" y="1472143"/>
                  </a:lnTo>
                  <a:lnTo>
                    <a:pt x="1810820" y="1463259"/>
                  </a:lnTo>
                  <a:lnTo>
                    <a:pt x="1807324" y="1454057"/>
                  </a:lnTo>
                  <a:lnTo>
                    <a:pt x="1803828" y="1445173"/>
                  </a:lnTo>
                  <a:lnTo>
                    <a:pt x="1800968" y="1436289"/>
                  </a:lnTo>
                  <a:lnTo>
                    <a:pt x="1797789" y="1426770"/>
                  </a:lnTo>
                  <a:lnTo>
                    <a:pt x="1795247" y="1417569"/>
                  </a:lnTo>
                  <a:lnTo>
                    <a:pt x="1792704" y="1408367"/>
                  </a:lnTo>
                  <a:lnTo>
                    <a:pt x="1790480" y="1399166"/>
                  </a:lnTo>
                  <a:lnTo>
                    <a:pt x="1788573" y="1389647"/>
                  </a:lnTo>
                  <a:lnTo>
                    <a:pt x="1786666" y="1380445"/>
                  </a:lnTo>
                  <a:lnTo>
                    <a:pt x="1785395" y="1371244"/>
                  </a:lnTo>
                  <a:lnTo>
                    <a:pt x="1783170" y="1352206"/>
                  </a:lnTo>
                  <a:lnTo>
                    <a:pt x="1690687" y="1343639"/>
                  </a:lnTo>
                  <a:lnTo>
                    <a:pt x="1705624" y="1186897"/>
                  </a:lnTo>
                  <a:lnTo>
                    <a:pt x="1798425" y="1195781"/>
                  </a:lnTo>
                  <a:lnTo>
                    <a:pt x="1801285" y="1186897"/>
                  </a:lnTo>
                  <a:lnTo>
                    <a:pt x="1804146" y="1178012"/>
                  </a:lnTo>
                  <a:lnTo>
                    <a:pt x="1807642" y="1169128"/>
                  </a:lnTo>
                  <a:lnTo>
                    <a:pt x="1810820" y="1160244"/>
                  </a:lnTo>
                  <a:lnTo>
                    <a:pt x="1814633" y="1151677"/>
                  </a:lnTo>
                  <a:lnTo>
                    <a:pt x="1818765" y="1142793"/>
                  </a:lnTo>
                  <a:lnTo>
                    <a:pt x="1822896" y="1134226"/>
                  </a:lnTo>
                  <a:lnTo>
                    <a:pt x="1827346" y="1125659"/>
                  </a:lnTo>
                  <a:lnTo>
                    <a:pt x="1831795" y="1117727"/>
                  </a:lnTo>
                  <a:lnTo>
                    <a:pt x="1836562" y="1109160"/>
                  </a:lnTo>
                  <a:lnTo>
                    <a:pt x="1841329" y="1100910"/>
                  </a:lnTo>
                  <a:lnTo>
                    <a:pt x="1846732" y="1092661"/>
                  </a:lnTo>
                  <a:lnTo>
                    <a:pt x="1852135" y="1085045"/>
                  </a:lnTo>
                  <a:lnTo>
                    <a:pt x="1857856" y="1077113"/>
                  </a:lnTo>
                  <a:lnTo>
                    <a:pt x="1863894" y="1069181"/>
                  </a:lnTo>
                  <a:lnTo>
                    <a:pt x="1869615" y="1061566"/>
                  </a:lnTo>
                  <a:lnTo>
                    <a:pt x="1810184" y="989858"/>
                  </a:lnTo>
                  <a:lnTo>
                    <a:pt x="1931588" y="889593"/>
                  </a:lnTo>
                  <a:lnTo>
                    <a:pt x="1990700" y="961301"/>
                  </a:lnTo>
                  <a:lnTo>
                    <a:pt x="1999599" y="956859"/>
                  </a:lnTo>
                  <a:lnTo>
                    <a:pt x="2008180" y="952734"/>
                  </a:lnTo>
                  <a:lnTo>
                    <a:pt x="2017079" y="948609"/>
                  </a:lnTo>
                  <a:lnTo>
                    <a:pt x="2025977" y="944485"/>
                  </a:lnTo>
                  <a:lnTo>
                    <a:pt x="2034876" y="941312"/>
                  </a:lnTo>
                  <a:lnTo>
                    <a:pt x="2043775" y="937504"/>
                  </a:lnTo>
                  <a:lnTo>
                    <a:pt x="2052673" y="934649"/>
                  </a:lnTo>
                  <a:lnTo>
                    <a:pt x="2061890" y="931476"/>
                  </a:lnTo>
                  <a:lnTo>
                    <a:pt x="2071424" y="928937"/>
                  </a:lnTo>
                  <a:lnTo>
                    <a:pt x="2080641" y="926399"/>
                  </a:lnTo>
                  <a:lnTo>
                    <a:pt x="2089539" y="924178"/>
                  </a:lnTo>
                  <a:lnTo>
                    <a:pt x="2099074" y="922274"/>
                  </a:lnTo>
                  <a:lnTo>
                    <a:pt x="2108608" y="920370"/>
                  </a:lnTo>
                  <a:lnTo>
                    <a:pt x="2117825" y="918784"/>
                  </a:lnTo>
                  <a:lnTo>
                    <a:pt x="2127041" y="917515"/>
                  </a:lnTo>
                  <a:lnTo>
                    <a:pt x="2136258" y="916246"/>
                  </a:lnTo>
                  <a:lnTo>
                    <a:pt x="2144839" y="823913"/>
                  </a:lnTo>
                  <a:close/>
                  <a:moveTo>
                    <a:pt x="1509345" y="590550"/>
                  </a:moveTo>
                  <a:lnTo>
                    <a:pt x="1518239" y="590550"/>
                  </a:lnTo>
                  <a:lnTo>
                    <a:pt x="1526817" y="591817"/>
                  </a:lnTo>
                  <a:lnTo>
                    <a:pt x="1535394" y="593400"/>
                  </a:lnTo>
                  <a:lnTo>
                    <a:pt x="1543971" y="596250"/>
                  </a:lnTo>
                  <a:lnTo>
                    <a:pt x="1551912" y="599417"/>
                  </a:lnTo>
                  <a:lnTo>
                    <a:pt x="1559854" y="603534"/>
                  </a:lnTo>
                  <a:lnTo>
                    <a:pt x="1566843" y="608601"/>
                  </a:lnTo>
                  <a:lnTo>
                    <a:pt x="1570655" y="611452"/>
                  </a:lnTo>
                  <a:lnTo>
                    <a:pt x="1574149" y="614302"/>
                  </a:lnTo>
                  <a:lnTo>
                    <a:pt x="1577326" y="617469"/>
                  </a:lnTo>
                  <a:lnTo>
                    <a:pt x="1580185" y="620953"/>
                  </a:lnTo>
                  <a:lnTo>
                    <a:pt x="1583362" y="624753"/>
                  </a:lnTo>
                  <a:lnTo>
                    <a:pt x="1586221" y="628237"/>
                  </a:lnTo>
                  <a:lnTo>
                    <a:pt x="1588762" y="632037"/>
                  </a:lnTo>
                  <a:lnTo>
                    <a:pt x="1591621" y="636154"/>
                  </a:lnTo>
                  <a:lnTo>
                    <a:pt x="1593845" y="640271"/>
                  </a:lnTo>
                  <a:lnTo>
                    <a:pt x="1595433" y="644388"/>
                  </a:lnTo>
                  <a:lnTo>
                    <a:pt x="1597339" y="648505"/>
                  </a:lnTo>
                  <a:lnTo>
                    <a:pt x="1598927" y="652305"/>
                  </a:lnTo>
                  <a:lnTo>
                    <a:pt x="1601151" y="660856"/>
                  </a:lnTo>
                  <a:lnTo>
                    <a:pt x="1603057" y="669724"/>
                  </a:lnTo>
                  <a:lnTo>
                    <a:pt x="1603375" y="678274"/>
                  </a:lnTo>
                  <a:lnTo>
                    <a:pt x="1603375" y="687142"/>
                  </a:lnTo>
                  <a:lnTo>
                    <a:pt x="1602104" y="696326"/>
                  </a:lnTo>
                  <a:lnTo>
                    <a:pt x="1600516" y="704560"/>
                  </a:lnTo>
                  <a:lnTo>
                    <a:pt x="1597657" y="712794"/>
                  </a:lnTo>
                  <a:lnTo>
                    <a:pt x="1594480" y="721028"/>
                  </a:lnTo>
                  <a:lnTo>
                    <a:pt x="1590350" y="728629"/>
                  </a:lnTo>
                  <a:lnTo>
                    <a:pt x="1585268" y="736229"/>
                  </a:lnTo>
                  <a:lnTo>
                    <a:pt x="1582409" y="739396"/>
                  </a:lnTo>
                  <a:lnTo>
                    <a:pt x="1579550" y="742880"/>
                  </a:lnTo>
                  <a:lnTo>
                    <a:pt x="1576373" y="746047"/>
                  </a:lnTo>
                  <a:lnTo>
                    <a:pt x="1572879" y="749531"/>
                  </a:lnTo>
                  <a:lnTo>
                    <a:pt x="1569384" y="752381"/>
                  </a:lnTo>
                  <a:lnTo>
                    <a:pt x="1565572" y="755231"/>
                  </a:lnTo>
                  <a:lnTo>
                    <a:pt x="1297460" y="948099"/>
                  </a:lnTo>
                  <a:lnTo>
                    <a:pt x="1293012" y="951266"/>
                  </a:lnTo>
                  <a:lnTo>
                    <a:pt x="1288247" y="953799"/>
                  </a:lnTo>
                  <a:lnTo>
                    <a:pt x="1283164" y="956333"/>
                  </a:lnTo>
                  <a:lnTo>
                    <a:pt x="1278399" y="958550"/>
                  </a:lnTo>
                  <a:lnTo>
                    <a:pt x="1273634" y="960450"/>
                  </a:lnTo>
                  <a:lnTo>
                    <a:pt x="1268869" y="962033"/>
                  </a:lnTo>
                  <a:lnTo>
                    <a:pt x="1263469" y="962983"/>
                  </a:lnTo>
                  <a:lnTo>
                    <a:pt x="1258386" y="964250"/>
                  </a:lnTo>
                  <a:lnTo>
                    <a:pt x="1253304" y="964884"/>
                  </a:lnTo>
                  <a:lnTo>
                    <a:pt x="1247903" y="965200"/>
                  </a:lnTo>
                  <a:lnTo>
                    <a:pt x="1242820" y="965200"/>
                  </a:lnTo>
                  <a:lnTo>
                    <a:pt x="1237102" y="964884"/>
                  </a:lnTo>
                  <a:lnTo>
                    <a:pt x="1232020" y="964567"/>
                  </a:lnTo>
                  <a:lnTo>
                    <a:pt x="1226937" y="963617"/>
                  </a:lnTo>
                  <a:lnTo>
                    <a:pt x="1221537" y="962667"/>
                  </a:lnTo>
                  <a:lnTo>
                    <a:pt x="1216454" y="961083"/>
                  </a:lnTo>
                  <a:lnTo>
                    <a:pt x="1006475" y="894894"/>
                  </a:lnTo>
                  <a:lnTo>
                    <a:pt x="1009652" y="885393"/>
                  </a:lnTo>
                  <a:lnTo>
                    <a:pt x="1013464" y="875259"/>
                  </a:lnTo>
                  <a:lnTo>
                    <a:pt x="1017911" y="862591"/>
                  </a:lnTo>
                  <a:lnTo>
                    <a:pt x="1022676" y="847706"/>
                  </a:lnTo>
                  <a:lnTo>
                    <a:pt x="1027123" y="832188"/>
                  </a:lnTo>
                  <a:lnTo>
                    <a:pt x="1029029" y="824271"/>
                  </a:lnTo>
                  <a:lnTo>
                    <a:pt x="1030935" y="816353"/>
                  </a:lnTo>
                  <a:lnTo>
                    <a:pt x="1031888" y="808753"/>
                  </a:lnTo>
                  <a:lnTo>
                    <a:pt x="1033159" y="801469"/>
                  </a:lnTo>
                  <a:lnTo>
                    <a:pt x="1033794" y="793868"/>
                  </a:lnTo>
                  <a:lnTo>
                    <a:pt x="1033794" y="786584"/>
                  </a:lnTo>
                  <a:lnTo>
                    <a:pt x="1033794" y="778666"/>
                  </a:lnTo>
                  <a:lnTo>
                    <a:pt x="1033477" y="770749"/>
                  </a:lnTo>
                  <a:lnTo>
                    <a:pt x="1032841" y="762832"/>
                  </a:lnTo>
                  <a:lnTo>
                    <a:pt x="1031888" y="755548"/>
                  </a:lnTo>
                  <a:lnTo>
                    <a:pt x="1029665" y="740980"/>
                  </a:lnTo>
                  <a:lnTo>
                    <a:pt x="1027441" y="727995"/>
                  </a:lnTo>
                  <a:lnTo>
                    <a:pt x="1025217" y="718178"/>
                  </a:lnTo>
                  <a:lnTo>
                    <a:pt x="1022994" y="708994"/>
                  </a:lnTo>
                  <a:lnTo>
                    <a:pt x="1227572" y="773599"/>
                  </a:lnTo>
                  <a:lnTo>
                    <a:pt x="1458835" y="607651"/>
                  </a:lnTo>
                  <a:lnTo>
                    <a:pt x="1462965" y="605118"/>
                  </a:lnTo>
                  <a:lnTo>
                    <a:pt x="1467095" y="602268"/>
                  </a:lnTo>
                  <a:lnTo>
                    <a:pt x="1470589" y="600051"/>
                  </a:lnTo>
                  <a:lnTo>
                    <a:pt x="1474719" y="598467"/>
                  </a:lnTo>
                  <a:lnTo>
                    <a:pt x="1479166" y="596567"/>
                  </a:lnTo>
                  <a:lnTo>
                    <a:pt x="1483296" y="594984"/>
                  </a:lnTo>
                  <a:lnTo>
                    <a:pt x="1491873" y="592767"/>
                  </a:lnTo>
                  <a:lnTo>
                    <a:pt x="1500768" y="591183"/>
                  </a:lnTo>
                  <a:lnTo>
                    <a:pt x="1509345" y="590550"/>
                  </a:lnTo>
                  <a:close/>
                  <a:moveTo>
                    <a:pt x="690596" y="539750"/>
                  </a:moveTo>
                  <a:lnTo>
                    <a:pt x="691548" y="539750"/>
                  </a:lnTo>
                  <a:lnTo>
                    <a:pt x="693769" y="540067"/>
                  </a:lnTo>
                  <a:lnTo>
                    <a:pt x="702016" y="540702"/>
                  </a:lnTo>
                  <a:lnTo>
                    <a:pt x="727394" y="541020"/>
                  </a:lnTo>
                  <a:lnTo>
                    <a:pt x="757531" y="541655"/>
                  </a:lnTo>
                  <a:lnTo>
                    <a:pt x="770854" y="541972"/>
                  </a:lnTo>
                  <a:lnTo>
                    <a:pt x="781640" y="543242"/>
                  </a:lnTo>
                  <a:lnTo>
                    <a:pt x="781957" y="543242"/>
                  </a:lnTo>
                  <a:lnTo>
                    <a:pt x="785763" y="546734"/>
                  </a:lnTo>
                  <a:lnTo>
                    <a:pt x="789887" y="552130"/>
                  </a:lnTo>
                  <a:lnTo>
                    <a:pt x="794646" y="558479"/>
                  </a:lnTo>
                  <a:lnTo>
                    <a:pt x="799404" y="566415"/>
                  </a:lnTo>
                  <a:lnTo>
                    <a:pt x="804797" y="576573"/>
                  </a:lnTo>
                  <a:lnTo>
                    <a:pt x="809872" y="588001"/>
                  </a:lnTo>
                  <a:lnTo>
                    <a:pt x="812093" y="594668"/>
                  </a:lnTo>
                  <a:lnTo>
                    <a:pt x="814631" y="602286"/>
                  </a:lnTo>
                  <a:lnTo>
                    <a:pt x="817169" y="609905"/>
                  </a:lnTo>
                  <a:lnTo>
                    <a:pt x="820024" y="618476"/>
                  </a:lnTo>
                  <a:lnTo>
                    <a:pt x="822244" y="627364"/>
                  </a:lnTo>
                  <a:lnTo>
                    <a:pt x="824465" y="637205"/>
                  </a:lnTo>
                  <a:lnTo>
                    <a:pt x="826685" y="647681"/>
                  </a:lnTo>
                  <a:lnTo>
                    <a:pt x="828906" y="658791"/>
                  </a:lnTo>
                  <a:lnTo>
                    <a:pt x="830809" y="670537"/>
                  </a:lnTo>
                  <a:lnTo>
                    <a:pt x="832395" y="683235"/>
                  </a:lnTo>
                  <a:lnTo>
                    <a:pt x="834299" y="696567"/>
                  </a:lnTo>
                  <a:lnTo>
                    <a:pt x="835885" y="710535"/>
                  </a:lnTo>
                  <a:lnTo>
                    <a:pt x="836836" y="725454"/>
                  </a:lnTo>
                  <a:lnTo>
                    <a:pt x="838105" y="741644"/>
                  </a:lnTo>
                  <a:lnTo>
                    <a:pt x="839057" y="757834"/>
                  </a:lnTo>
                  <a:lnTo>
                    <a:pt x="840009" y="775611"/>
                  </a:lnTo>
                  <a:lnTo>
                    <a:pt x="840326" y="794022"/>
                  </a:lnTo>
                  <a:lnTo>
                    <a:pt x="840643" y="813069"/>
                  </a:lnTo>
                  <a:lnTo>
                    <a:pt x="840326" y="833703"/>
                  </a:lnTo>
                  <a:lnTo>
                    <a:pt x="840326" y="854972"/>
                  </a:lnTo>
                  <a:lnTo>
                    <a:pt x="844767" y="839735"/>
                  </a:lnTo>
                  <a:lnTo>
                    <a:pt x="849208" y="824497"/>
                  </a:lnTo>
                  <a:lnTo>
                    <a:pt x="857456" y="794975"/>
                  </a:lnTo>
                  <a:lnTo>
                    <a:pt x="864435" y="767992"/>
                  </a:lnTo>
                  <a:lnTo>
                    <a:pt x="870145" y="742914"/>
                  </a:lnTo>
                  <a:lnTo>
                    <a:pt x="878710" y="705456"/>
                  </a:lnTo>
                  <a:lnTo>
                    <a:pt x="881248" y="694028"/>
                  </a:lnTo>
                  <a:lnTo>
                    <a:pt x="882517" y="688314"/>
                  </a:lnTo>
                  <a:lnTo>
                    <a:pt x="878076" y="679425"/>
                  </a:lnTo>
                  <a:lnTo>
                    <a:pt x="874586" y="670854"/>
                  </a:lnTo>
                  <a:lnTo>
                    <a:pt x="871097" y="663236"/>
                  </a:lnTo>
                  <a:lnTo>
                    <a:pt x="868559" y="655617"/>
                  </a:lnTo>
                  <a:lnTo>
                    <a:pt x="864752" y="644506"/>
                  </a:lnTo>
                  <a:lnTo>
                    <a:pt x="863801" y="640380"/>
                  </a:lnTo>
                  <a:lnTo>
                    <a:pt x="867290" y="637205"/>
                  </a:lnTo>
                  <a:lnTo>
                    <a:pt x="876489" y="629269"/>
                  </a:lnTo>
                  <a:lnTo>
                    <a:pt x="881882" y="624507"/>
                  </a:lnTo>
                  <a:lnTo>
                    <a:pt x="888227" y="619746"/>
                  </a:lnTo>
                  <a:lnTo>
                    <a:pt x="894571" y="615619"/>
                  </a:lnTo>
                  <a:lnTo>
                    <a:pt x="900598" y="611810"/>
                  </a:lnTo>
                  <a:lnTo>
                    <a:pt x="921535" y="619746"/>
                  </a:lnTo>
                  <a:lnTo>
                    <a:pt x="939300" y="659426"/>
                  </a:lnTo>
                  <a:lnTo>
                    <a:pt x="934224" y="671172"/>
                  </a:lnTo>
                  <a:lnTo>
                    <a:pt x="928514" y="683235"/>
                  </a:lnTo>
                  <a:lnTo>
                    <a:pt x="922487" y="695932"/>
                  </a:lnTo>
                  <a:lnTo>
                    <a:pt x="923439" y="707043"/>
                  </a:lnTo>
                  <a:lnTo>
                    <a:pt x="924073" y="720693"/>
                  </a:lnTo>
                  <a:lnTo>
                    <a:pt x="924708" y="736248"/>
                  </a:lnTo>
                  <a:lnTo>
                    <a:pt x="924073" y="753390"/>
                  </a:lnTo>
                  <a:lnTo>
                    <a:pt x="923439" y="790213"/>
                  </a:lnTo>
                  <a:lnTo>
                    <a:pt x="921852" y="827354"/>
                  </a:lnTo>
                  <a:lnTo>
                    <a:pt x="920266" y="862273"/>
                  </a:lnTo>
                  <a:lnTo>
                    <a:pt x="918680" y="891161"/>
                  </a:lnTo>
                  <a:lnTo>
                    <a:pt x="916777" y="918461"/>
                  </a:lnTo>
                  <a:lnTo>
                    <a:pt x="918680" y="913382"/>
                  </a:lnTo>
                  <a:lnTo>
                    <a:pt x="923756" y="899097"/>
                  </a:lnTo>
                  <a:lnTo>
                    <a:pt x="927245" y="888621"/>
                  </a:lnTo>
                  <a:lnTo>
                    <a:pt x="931369" y="876241"/>
                  </a:lnTo>
                  <a:lnTo>
                    <a:pt x="935493" y="862273"/>
                  </a:lnTo>
                  <a:lnTo>
                    <a:pt x="939934" y="846401"/>
                  </a:lnTo>
                  <a:lnTo>
                    <a:pt x="943741" y="828307"/>
                  </a:lnTo>
                  <a:lnTo>
                    <a:pt x="947865" y="809260"/>
                  </a:lnTo>
                  <a:lnTo>
                    <a:pt x="951672" y="788626"/>
                  </a:lnTo>
                  <a:lnTo>
                    <a:pt x="955161" y="766722"/>
                  </a:lnTo>
                  <a:lnTo>
                    <a:pt x="957699" y="743866"/>
                  </a:lnTo>
                  <a:lnTo>
                    <a:pt x="958650" y="731486"/>
                  </a:lnTo>
                  <a:lnTo>
                    <a:pt x="959919" y="719106"/>
                  </a:lnTo>
                  <a:lnTo>
                    <a:pt x="960554" y="707043"/>
                  </a:lnTo>
                  <a:lnTo>
                    <a:pt x="960871" y="694345"/>
                  </a:lnTo>
                  <a:lnTo>
                    <a:pt x="961188" y="681330"/>
                  </a:lnTo>
                  <a:lnTo>
                    <a:pt x="961188" y="668315"/>
                  </a:lnTo>
                  <a:lnTo>
                    <a:pt x="969119" y="649268"/>
                  </a:lnTo>
                  <a:lnTo>
                    <a:pt x="970705" y="651173"/>
                  </a:lnTo>
                  <a:lnTo>
                    <a:pt x="973877" y="656887"/>
                  </a:lnTo>
                  <a:lnTo>
                    <a:pt x="976098" y="661331"/>
                  </a:lnTo>
                  <a:lnTo>
                    <a:pt x="978636" y="666727"/>
                  </a:lnTo>
                  <a:lnTo>
                    <a:pt x="981808" y="673076"/>
                  </a:lnTo>
                  <a:lnTo>
                    <a:pt x="984663" y="681012"/>
                  </a:lnTo>
                  <a:lnTo>
                    <a:pt x="988152" y="690218"/>
                  </a:lnTo>
                  <a:lnTo>
                    <a:pt x="991007" y="700377"/>
                  </a:lnTo>
                  <a:lnTo>
                    <a:pt x="993862" y="712122"/>
                  </a:lnTo>
                  <a:lnTo>
                    <a:pt x="997035" y="724820"/>
                  </a:lnTo>
                  <a:lnTo>
                    <a:pt x="999572" y="739422"/>
                  </a:lnTo>
                  <a:lnTo>
                    <a:pt x="1002110" y="754977"/>
                  </a:lnTo>
                  <a:lnTo>
                    <a:pt x="1004013" y="772436"/>
                  </a:lnTo>
                  <a:lnTo>
                    <a:pt x="1005600" y="790848"/>
                  </a:lnTo>
                  <a:lnTo>
                    <a:pt x="1005282" y="796244"/>
                  </a:lnTo>
                  <a:lnTo>
                    <a:pt x="1004331" y="801958"/>
                  </a:lnTo>
                  <a:lnTo>
                    <a:pt x="1003062" y="809260"/>
                  </a:lnTo>
                  <a:lnTo>
                    <a:pt x="1000841" y="817196"/>
                  </a:lnTo>
                  <a:lnTo>
                    <a:pt x="997669" y="826085"/>
                  </a:lnTo>
                  <a:lnTo>
                    <a:pt x="994497" y="836243"/>
                  </a:lnTo>
                  <a:lnTo>
                    <a:pt x="985932" y="858781"/>
                  </a:lnTo>
                  <a:lnTo>
                    <a:pt x="964043" y="914969"/>
                  </a:lnTo>
                  <a:lnTo>
                    <a:pt x="951037" y="948301"/>
                  </a:lnTo>
                  <a:lnTo>
                    <a:pt x="937079" y="985442"/>
                  </a:lnTo>
                  <a:lnTo>
                    <a:pt x="922804" y="1025757"/>
                  </a:lnTo>
                  <a:lnTo>
                    <a:pt x="915825" y="1047026"/>
                  </a:lnTo>
                  <a:lnTo>
                    <a:pt x="908212" y="1068929"/>
                  </a:lnTo>
                  <a:lnTo>
                    <a:pt x="901233" y="1091785"/>
                  </a:lnTo>
                  <a:lnTo>
                    <a:pt x="894254" y="1115594"/>
                  </a:lnTo>
                  <a:lnTo>
                    <a:pt x="886958" y="1139719"/>
                  </a:lnTo>
                  <a:lnTo>
                    <a:pt x="880296" y="1165115"/>
                  </a:lnTo>
                  <a:lnTo>
                    <a:pt x="873634" y="1190510"/>
                  </a:lnTo>
                  <a:lnTo>
                    <a:pt x="867290" y="1217493"/>
                  </a:lnTo>
                  <a:lnTo>
                    <a:pt x="861580" y="1244476"/>
                  </a:lnTo>
                  <a:lnTo>
                    <a:pt x="855553" y="1272728"/>
                  </a:lnTo>
                  <a:lnTo>
                    <a:pt x="850477" y="1301298"/>
                  </a:lnTo>
                  <a:lnTo>
                    <a:pt x="845402" y="1330821"/>
                  </a:lnTo>
                  <a:lnTo>
                    <a:pt x="840960" y="1360343"/>
                  </a:lnTo>
                  <a:lnTo>
                    <a:pt x="836836" y="1391135"/>
                  </a:lnTo>
                  <a:lnTo>
                    <a:pt x="874586" y="1434307"/>
                  </a:lnTo>
                  <a:lnTo>
                    <a:pt x="949768" y="1522239"/>
                  </a:lnTo>
                  <a:lnTo>
                    <a:pt x="990373" y="1569856"/>
                  </a:lnTo>
                  <a:lnTo>
                    <a:pt x="1026219" y="1613028"/>
                  </a:lnTo>
                  <a:lnTo>
                    <a:pt x="1041129" y="1631122"/>
                  </a:lnTo>
                  <a:lnTo>
                    <a:pt x="1053500" y="1646042"/>
                  </a:lnTo>
                  <a:lnTo>
                    <a:pt x="1062065" y="1657470"/>
                  </a:lnTo>
                  <a:lnTo>
                    <a:pt x="1066824" y="1664137"/>
                  </a:lnTo>
                  <a:lnTo>
                    <a:pt x="1071582" y="1671755"/>
                  </a:lnTo>
                  <a:lnTo>
                    <a:pt x="1077292" y="1680326"/>
                  </a:lnTo>
                  <a:lnTo>
                    <a:pt x="1080147" y="1685088"/>
                  </a:lnTo>
                  <a:lnTo>
                    <a:pt x="1083002" y="1689850"/>
                  </a:lnTo>
                  <a:lnTo>
                    <a:pt x="1085540" y="1695564"/>
                  </a:lnTo>
                  <a:lnTo>
                    <a:pt x="1088395" y="1701913"/>
                  </a:lnTo>
                  <a:lnTo>
                    <a:pt x="1090616" y="1708579"/>
                  </a:lnTo>
                  <a:lnTo>
                    <a:pt x="1091884" y="1715880"/>
                  </a:lnTo>
                  <a:lnTo>
                    <a:pt x="1093471" y="1724134"/>
                  </a:lnTo>
                  <a:lnTo>
                    <a:pt x="1093788" y="1733022"/>
                  </a:lnTo>
                  <a:lnTo>
                    <a:pt x="1093788" y="1742545"/>
                  </a:lnTo>
                  <a:lnTo>
                    <a:pt x="1092836" y="1753021"/>
                  </a:lnTo>
                  <a:lnTo>
                    <a:pt x="1090933" y="1765084"/>
                  </a:lnTo>
                  <a:lnTo>
                    <a:pt x="1087761" y="1777147"/>
                  </a:lnTo>
                  <a:lnTo>
                    <a:pt x="1086809" y="1785083"/>
                  </a:lnTo>
                  <a:lnTo>
                    <a:pt x="1084271" y="1801272"/>
                  </a:lnTo>
                  <a:lnTo>
                    <a:pt x="1076340" y="1854920"/>
                  </a:lnTo>
                  <a:lnTo>
                    <a:pt x="1054452" y="2009516"/>
                  </a:lnTo>
                  <a:lnTo>
                    <a:pt x="1023681" y="2230139"/>
                  </a:lnTo>
                  <a:lnTo>
                    <a:pt x="1022730" y="2236488"/>
                  </a:lnTo>
                  <a:lnTo>
                    <a:pt x="1021461" y="2242520"/>
                  </a:lnTo>
                  <a:lnTo>
                    <a:pt x="1019875" y="2248551"/>
                  </a:lnTo>
                  <a:lnTo>
                    <a:pt x="1018289" y="2254582"/>
                  </a:lnTo>
                  <a:lnTo>
                    <a:pt x="1015751" y="2259979"/>
                  </a:lnTo>
                  <a:lnTo>
                    <a:pt x="1013530" y="2265693"/>
                  </a:lnTo>
                  <a:lnTo>
                    <a:pt x="1011310" y="2271407"/>
                  </a:lnTo>
                  <a:lnTo>
                    <a:pt x="1008455" y="2276486"/>
                  </a:lnTo>
                  <a:lnTo>
                    <a:pt x="1005917" y="2281248"/>
                  </a:lnTo>
                  <a:lnTo>
                    <a:pt x="1002427" y="2286009"/>
                  </a:lnTo>
                  <a:lnTo>
                    <a:pt x="999255" y="2291088"/>
                  </a:lnTo>
                  <a:lnTo>
                    <a:pt x="995766" y="2295533"/>
                  </a:lnTo>
                  <a:lnTo>
                    <a:pt x="992276" y="2299659"/>
                  </a:lnTo>
                  <a:lnTo>
                    <a:pt x="988470" y="2303469"/>
                  </a:lnTo>
                  <a:lnTo>
                    <a:pt x="984346" y="2307278"/>
                  </a:lnTo>
                  <a:lnTo>
                    <a:pt x="980222" y="2311087"/>
                  </a:lnTo>
                  <a:lnTo>
                    <a:pt x="975781" y="2314262"/>
                  </a:lnTo>
                  <a:lnTo>
                    <a:pt x="971339" y="2317436"/>
                  </a:lnTo>
                  <a:lnTo>
                    <a:pt x="966581" y="2320293"/>
                  </a:lnTo>
                  <a:lnTo>
                    <a:pt x="961823" y="2322833"/>
                  </a:lnTo>
                  <a:lnTo>
                    <a:pt x="956747" y="2325372"/>
                  </a:lnTo>
                  <a:lnTo>
                    <a:pt x="951989" y="2327277"/>
                  </a:lnTo>
                  <a:lnTo>
                    <a:pt x="946913" y="2329182"/>
                  </a:lnTo>
                  <a:lnTo>
                    <a:pt x="941203" y="2331086"/>
                  </a:lnTo>
                  <a:lnTo>
                    <a:pt x="936128" y="2332674"/>
                  </a:lnTo>
                  <a:lnTo>
                    <a:pt x="930418" y="2333309"/>
                  </a:lnTo>
                  <a:lnTo>
                    <a:pt x="925025" y="2334578"/>
                  </a:lnTo>
                  <a:lnTo>
                    <a:pt x="919315" y="2334896"/>
                  </a:lnTo>
                  <a:lnTo>
                    <a:pt x="913605" y="2335213"/>
                  </a:lnTo>
                  <a:lnTo>
                    <a:pt x="907577" y="2335213"/>
                  </a:lnTo>
                  <a:lnTo>
                    <a:pt x="901550" y="2334896"/>
                  </a:lnTo>
                  <a:lnTo>
                    <a:pt x="895523" y="2333943"/>
                  </a:lnTo>
                  <a:lnTo>
                    <a:pt x="889813" y="2333309"/>
                  </a:lnTo>
                  <a:lnTo>
                    <a:pt x="883786" y="2332356"/>
                  </a:lnTo>
                  <a:lnTo>
                    <a:pt x="878076" y="2330769"/>
                  </a:lnTo>
                  <a:lnTo>
                    <a:pt x="872683" y="2328864"/>
                  </a:lnTo>
                  <a:lnTo>
                    <a:pt x="867290" y="2326642"/>
                  </a:lnTo>
                  <a:lnTo>
                    <a:pt x="862214" y="2324420"/>
                  </a:lnTo>
                  <a:lnTo>
                    <a:pt x="857456" y="2321881"/>
                  </a:lnTo>
                  <a:lnTo>
                    <a:pt x="852698" y="2319341"/>
                  </a:lnTo>
                  <a:lnTo>
                    <a:pt x="848257" y="2316167"/>
                  </a:lnTo>
                  <a:lnTo>
                    <a:pt x="843815" y="2312992"/>
                  </a:lnTo>
                  <a:lnTo>
                    <a:pt x="839692" y="2309183"/>
                  </a:lnTo>
                  <a:lnTo>
                    <a:pt x="835568" y="2305373"/>
                  </a:lnTo>
                  <a:lnTo>
                    <a:pt x="831761" y="2301882"/>
                  </a:lnTo>
                  <a:lnTo>
                    <a:pt x="827954" y="2297755"/>
                  </a:lnTo>
                  <a:lnTo>
                    <a:pt x="824782" y="2293311"/>
                  </a:lnTo>
                  <a:lnTo>
                    <a:pt x="821293" y="2288866"/>
                  </a:lnTo>
                  <a:lnTo>
                    <a:pt x="818755" y="2283787"/>
                  </a:lnTo>
                  <a:lnTo>
                    <a:pt x="815900" y="2279026"/>
                  </a:lnTo>
                  <a:lnTo>
                    <a:pt x="813362" y="2274264"/>
                  </a:lnTo>
                  <a:lnTo>
                    <a:pt x="811141" y="2269185"/>
                  </a:lnTo>
                  <a:lnTo>
                    <a:pt x="809238" y="2263471"/>
                  </a:lnTo>
                  <a:lnTo>
                    <a:pt x="807335" y="2258392"/>
                  </a:lnTo>
                  <a:lnTo>
                    <a:pt x="805749" y="2252678"/>
                  </a:lnTo>
                  <a:lnTo>
                    <a:pt x="804162" y="2246646"/>
                  </a:lnTo>
                  <a:lnTo>
                    <a:pt x="803211" y="2241250"/>
                  </a:lnTo>
                  <a:lnTo>
                    <a:pt x="802576" y="2234901"/>
                  </a:lnTo>
                  <a:lnTo>
                    <a:pt x="801942" y="2228869"/>
                  </a:lnTo>
                  <a:lnTo>
                    <a:pt x="801625" y="2222838"/>
                  </a:lnTo>
                  <a:lnTo>
                    <a:pt x="801625" y="2216807"/>
                  </a:lnTo>
                  <a:lnTo>
                    <a:pt x="801942" y="2210458"/>
                  </a:lnTo>
                  <a:lnTo>
                    <a:pt x="802576" y="2204109"/>
                  </a:lnTo>
                  <a:lnTo>
                    <a:pt x="803211" y="2197443"/>
                  </a:lnTo>
                  <a:lnTo>
                    <a:pt x="833981" y="1990152"/>
                  </a:lnTo>
                  <a:lnTo>
                    <a:pt x="855235" y="1846032"/>
                  </a:lnTo>
                  <a:lnTo>
                    <a:pt x="861897" y="1797146"/>
                  </a:lnTo>
                  <a:lnTo>
                    <a:pt x="863801" y="1783178"/>
                  </a:lnTo>
                  <a:lnTo>
                    <a:pt x="864435" y="1777147"/>
                  </a:lnTo>
                  <a:lnTo>
                    <a:pt x="861897" y="1774290"/>
                  </a:lnTo>
                  <a:lnTo>
                    <a:pt x="855553" y="1767623"/>
                  </a:lnTo>
                  <a:lnTo>
                    <a:pt x="833030" y="1744133"/>
                  </a:lnTo>
                  <a:lnTo>
                    <a:pt x="763558" y="1673343"/>
                  </a:lnTo>
                  <a:lnTo>
                    <a:pt x="687424" y="1595886"/>
                  </a:lnTo>
                  <a:lnTo>
                    <a:pt x="657288" y="1564777"/>
                  </a:lnTo>
                  <a:lnTo>
                    <a:pt x="637620" y="1543825"/>
                  </a:lnTo>
                  <a:lnTo>
                    <a:pt x="624931" y="1537159"/>
                  </a:lnTo>
                  <a:lnTo>
                    <a:pt x="612876" y="1530175"/>
                  </a:lnTo>
                  <a:lnTo>
                    <a:pt x="600822" y="1523192"/>
                  </a:lnTo>
                  <a:lnTo>
                    <a:pt x="589719" y="1516208"/>
                  </a:lnTo>
                  <a:lnTo>
                    <a:pt x="578933" y="1508907"/>
                  </a:lnTo>
                  <a:lnTo>
                    <a:pt x="569100" y="1501605"/>
                  </a:lnTo>
                  <a:lnTo>
                    <a:pt x="559266" y="1494622"/>
                  </a:lnTo>
                  <a:lnTo>
                    <a:pt x="550383" y="1487003"/>
                  </a:lnTo>
                  <a:lnTo>
                    <a:pt x="541818" y="1480019"/>
                  </a:lnTo>
                  <a:lnTo>
                    <a:pt x="533570" y="1472718"/>
                  </a:lnTo>
                  <a:lnTo>
                    <a:pt x="525957" y="1465099"/>
                  </a:lnTo>
                  <a:lnTo>
                    <a:pt x="518978" y="1458116"/>
                  </a:lnTo>
                  <a:lnTo>
                    <a:pt x="511682" y="1451132"/>
                  </a:lnTo>
                  <a:lnTo>
                    <a:pt x="505655" y="1444148"/>
                  </a:lnTo>
                  <a:lnTo>
                    <a:pt x="499945" y="1436847"/>
                  </a:lnTo>
                  <a:lnTo>
                    <a:pt x="494235" y="1430181"/>
                  </a:lnTo>
                  <a:lnTo>
                    <a:pt x="489159" y="1423514"/>
                  </a:lnTo>
                  <a:lnTo>
                    <a:pt x="484718" y="1416848"/>
                  </a:lnTo>
                  <a:lnTo>
                    <a:pt x="480277" y="1410499"/>
                  </a:lnTo>
                  <a:lnTo>
                    <a:pt x="476470" y="1404150"/>
                  </a:lnTo>
                  <a:lnTo>
                    <a:pt x="473298" y="1397801"/>
                  </a:lnTo>
                  <a:lnTo>
                    <a:pt x="469808" y="1392405"/>
                  </a:lnTo>
                  <a:lnTo>
                    <a:pt x="464733" y="1381294"/>
                  </a:lnTo>
                  <a:lnTo>
                    <a:pt x="460926" y="1371453"/>
                  </a:lnTo>
                  <a:lnTo>
                    <a:pt x="458706" y="1362565"/>
                  </a:lnTo>
                  <a:lnTo>
                    <a:pt x="457754" y="1359073"/>
                  </a:lnTo>
                  <a:lnTo>
                    <a:pt x="457119" y="1355264"/>
                  </a:lnTo>
                  <a:lnTo>
                    <a:pt x="457119" y="1352089"/>
                  </a:lnTo>
                  <a:lnTo>
                    <a:pt x="457119" y="1349550"/>
                  </a:lnTo>
                  <a:lnTo>
                    <a:pt x="456802" y="1347010"/>
                  </a:lnTo>
                  <a:lnTo>
                    <a:pt x="456168" y="1344788"/>
                  </a:lnTo>
                  <a:lnTo>
                    <a:pt x="454264" y="1342566"/>
                  </a:lnTo>
                  <a:lnTo>
                    <a:pt x="452361" y="1340344"/>
                  </a:lnTo>
                  <a:lnTo>
                    <a:pt x="449823" y="1338439"/>
                  </a:lnTo>
                  <a:lnTo>
                    <a:pt x="446968" y="1336217"/>
                  </a:lnTo>
                  <a:lnTo>
                    <a:pt x="440624" y="1332408"/>
                  </a:lnTo>
                  <a:lnTo>
                    <a:pt x="434279" y="1328598"/>
                  </a:lnTo>
                  <a:lnTo>
                    <a:pt x="431107" y="1326376"/>
                  </a:lnTo>
                  <a:lnTo>
                    <a:pt x="428887" y="1324472"/>
                  </a:lnTo>
                  <a:lnTo>
                    <a:pt x="426666" y="1322250"/>
                  </a:lnTo>
                  <a:lnTo>
                    <a:pt x="425397" y="1319393"/>
                  </a:lnTo>
                  <a:lnTo>
                    <a:pt x="424128" y="1317170"/>
                  </a:lnTo>
                  <a:lnTo>
                    <a:pt x="424128" y="1314631"/>
                  </a:lnTo>
                  <a:lnTo>
                    <a:pt x="425714" y="1302568"/>
                  </a:lnTo>
                  <a:lnTo>
                    <a:pt x="427618" y="1289553"/>
                  </a:lnTo>
                  <a:lnTo>
                    <a:pt x="429521" y="1275268"/>
                  </a:lnTo>
                  <a:lnTo>
                    <a:pt x="432059" y="1260983"/>
                  </a:lnTo>
                  <a:lnTo>
                    <a:pt x="438086" y="1229873"/>
                  </a:lnTo>
                  <a:lnTo>
                    <a:pt x="445382" y="1196542"/>
                  </a:lnTo>
                  <a:lnTo>
                    <a:pt x="453313" y="1161623"/>
                  </a:lnTo>
                  <a:lnTo>
                    <a:pt x="462195" y="1125117"/>
                  </a:lnTo>
                  <a:lnTo>
                    <a:pt x="471712" y="1087658"/>
                  </a:lnTo>
                  <a:lnTo>
                    <a:pt x="481229" y="1049883"/>
                  </a:lnTo>
                  <a:lnTo>
                    <a:pt x="501531" y="974014"/>
                  </a:lnTo>
                  <a:lnTo>
                    <a:pt x="521199" y="901001"/>
                  </a:lnTo>
                  <a:lnTo>
                    <a:pt x="538963" y="833386"/>
                  </a:lnTo>
                  <a:lnTo>
                    <a:pt x="546577" y="803228"/>
                  </a:lnTo>
                  <a:lnTo>
                    <a:pt x="553238" y="775293"/>
                  </a:lnTo>
                  <a:lnTo>
                    <a:pt x="622710" y="754659"/>
                  </a:lnTo>
                  <a:lnTo>
                    <a:pt x="591305" y="753072"/>
                  </a:lnTo>
                  <a:lnTo>
                    <a:pt x="520881" y="750215"/>
                  </a:lnTo>
                  <a:lnTo>
                    <a:pt x="482497" y="748628"/>
                  </a:lnTo>
                  <a:lnTo>
                    <a:pt x="448554" y="747358"/>
                  </a:lnTo>
                  <a:lnTo>
                    <a:pt x="423494" y="747041"/>
                  </a:lnTo>
                  <a:lnTo>
                    <a:pt x="415563" y="747358"/>
                  </a:lnTo>
                  <a:lnTo>
                    <a:pt x="411439" y="747993"/>
                  </a:lnTo>
                  <a:lnTo>
                    <a:pt x="409853" y="748628"/>
                  </a:lnTo>
                  <a:lnTo>
                    <a:pt x="406364" y="750850"/>
                  </a:lnTo>
                  <a:lnTo>
                    <a:pt x="396847" y="757516"/>
                  </a:lnTo>
                  <a:lnTo>
                    <a:pt x="382889" y="767992"/>
                  </a:lnTo>
                  <a:lnTo>
                    <a:pt x="366393" y="781007"/>
                  </a:lnTo>
                  <a:lnTo>
                    <a:pt x="325472" y="812752"/>
                  </a:lnTo>
                  <a:lnTo>
                    <a:pt x="279791" y="849258"/>
                  </a:lnTo>
                  <a:lnTo>
                    <a:pt x="195093" y="917826"/>
                  </a:lnTo>
                  <a:lnTo>
                    <a:pt x="154805" y="951158"/>
                  </a:lnTo>
                  <a:lnTo>
                    <a:pt x="154488" y="951475"/>
                  </a:lnTo>
                  <a:lnTo>
                    <a:pt x="150681" y="954332"/>
                  </a:lnTo>
                  <a:lnTo>
                    <a:pt x="146875" y="957506"/>
                  </a:lnTo>
                  <a:lnTo>
                    <a:pt x="143068" y="960046"/>
                  </a:lnTo>
                  <a:lnTo>
                    <a:pt x="139261" y="962586"/>
                  </a:lnTo>
                  <a:lnTo>
                    <a:pt x="135454" y="964808"/>
                  </a:lnTo>
                  <a:lnTo>
                    <a:pt x="131013" y="966712"/>
                  </a:lnTo>
                  <a:lnTo>
                    <a:pt x="126889" y="968617"/>
                  </a:lnTo>
                  <a:lnTo>
                    <a:pt x="122766" y="969887"/>
                  </a:lnTo>
                  <a:lnTo>
                    <a:pt x="113883" y="972426"/>
                  </a:lnTo>
                  <a:lnTo>
                    <a:pt x="105318" y="974014"/>
                  </a:lnTo>
                  <a:lnTo>
                    <a:pt x="96436" y="975283"/>
                  </a:lnTo>
                  <a:lnTo>
                    <a:pt x="87554" y="974966"/>
                  </a:lnTo>
                  <a:lnTo>
                    <a:pt x="78671" y="974014"/>
                  </a:lnTo>
                  <a:lnTo>
                    <a:pt x="70106" y="972109"/>
                  </a:lnTo>
                  <a:lnTo>
                    <a:pt x="61541" y="969569"/>
                  </a:lnTo>
                  <a:lnTo>
                    <a:pt x="52976" y="966395"/>
                  </a:lnTo>
                  <a:lnTo>
                    <a:pt x="48852" y="964490"/>
                  </a:lnTo>
                  <a:lnTo>
                    <a:pt x="45363" y="962268"/>
                  </a:lnTo>
                  <a:lnTo>
                    <a:pt x="41239" y="959729"/>
                  </a:lnTo>
                  <a:lnTo>
                    <a:pt x="37432" y="956872"/>
                  </a:lnTo>
                  <a:lnTo>
                    <a:pt x="33626" y="954015"/>
                  </a:lnTo>
                  <a:lnTo>
                    <a:pt x="30453" y="951158"/>
                  </a:lnTo>
                  <a:lnTo>
                    <a:pt x="26647" y="947666"/>
                  </a:lnTo>
                  <a:lnTo>
                    <a:pt x="23792" y="944491"/>
                  </a:lnTo>
                  <a:lnTo>
                    <a:pt x="20302" y="940682"/>
                  </a:lnTo>
                  <a:lnTo>
                    <a:pt x="17764" y="936873"/>
                  </a:lnTo>
                  <a:lnTo>
                    <a:pt x="14909" y="933063"/>
                  </a:lnTo>
                  <a:lnTo>
                    <a:pt x="12689" y="929254"/>
                  </a:lnTo>
                  <a:lnTo>
                    <a:pt x="10468" y="925127"/>
                  </a:lnTo>
                  <a:lnTo>
                    <a:pt x="8248" y="921000"/>
                  </a:lnTo>
                  <a:lnTo>
                    <a:pt x="6662" y="916874"/>
                  </a:lnTo>
                  <a:lnTo>
                    <a:pt x="4758" y="912429"/>
                  </a:lnTo>
                  <a:lnTo>
                    <a:pt x="2538" y="903858"/>
                  </a:lnTo>
                  <a:lnTo>
                    <a:pt x="634" y="894970"/>
                  </a:lnTo>
                  <a:lnTo>
                    <a:pt x="0" y="886399"/>
                  </a:lnTo>
                  <a:lnTo>
                    <a:pt x="0" y="877511"/>
                  </a:lnTo>
                  <a:lnTo>
                    <a:pt x="952" y="868622"/>
                  </a:lnTo>
                  <a:lnTo>
                    <a:pt x="2538" y="859734"/>
                  </a:lnTo>
                  <a:lnTo>
                    <a:pt x="5075" y="851163"/>
                  </a:lnTo>
                  <a:lnTo>
                    <a:pt x="8882" y="842909"/>
                  </a:lnTo>
                  <a:lnTo>
                    <a:pt x="10785" y="838782"/>
                  </a:lnTo>
                  <a:lnTo>
                    <a:pt x="13006" y="834656"/>
                  </a:lnTo>
                  <a:lnTo>
                    <a:pt x="15544" y="831164"/>
                  </a:lnTo>
                  <a:lnTo>
                    <a:pt x="18082" y="827354"/>
                  </a:lnTo>
                  <a:lnTo>
                    <a:pt x="20937" y="823545"/>
                  </a:lnTo>
                  <a:lnTo>
                    <a:pt x="24109" y="820053"/>
                  </a:lnTo>
                  <a:lnTo>
                    <a:pt x="27281" y="816561"/>
                  </a:lnTo>
                  <a:lnTo>
                    <a:pt x="30771" y="813069"/>
                  </a:lnTo>
                  <a:lnTo>
                    <a:pt x="80575" y="775611"/>
                  </a:lnTo>
                  <a:lnTo>
                    <a:pt x="189700" y="694028"/>
                  </a:lnTo>
                  <a:lnTo>
                    <a:pt x="248386" y="650220"/>
                  </a:lnTo>
                  <a:lnTo>
                    <a:pt x="300094" y="612127"/>
                  </a:lnTo>
                  <a:lnTo>
                    <a:pt x="321348" y="596572"/>
                  </a:lnTo>
                  <a:lnTo>
                    <a:pt x="337843" y="585144"/>
                  </a:lnTo>
                  <a:lnTo>
                    <a:pt x="349263" y="577208"/>
                  </a:lnTo>
                  <a:lnTo>
                    <a:pt x="352436" y="574986"/>
                  </a:lnTo>
                  <a:lnTo>
                    <a:pt x="354022" y="574351"/>
                  </a:lnTo>
                  <a:lnTo>
                    <a:pt x="460926" y="562606"/>
                  </a:lnTo>
                  <a:lnTo>
                    <a:pt x="554190" y="552448"/>
                  </a:lnTo>
                  <a:lnTo>
                    <a:pt x="595112" y="548003"/>
                  </a:lnTo>
                  <a:lnTo>
                    <a:pt x="631275" y="544512"/>
                  </a:lnTo>
                  <a:lnTo>
                    <a:pt x="663315" y="541655"/>
                  </a:lnTo>
                  <a:lnTo>
                    <a:pt x="690596" y="539750"/>
                  </a:lnTo>
                  <a:close/>
                  <a:moveTo>
                    <a:pt x="912333" y="0"/>
                  </a:moveTo>
                  <a:lnTo>
                    <a:pt x="923772" y="0"/>
                  </a:lnTo>
                  <a:lnTo>
                    <a:pt x="935529" y="0"/>
                  </a:lnTo>
                  <a:lnTo>
                    <a:pt x="943791" y="636"/>
                  </a:lnTo>
                  <a:lnTo>
                    <a:pt x="952052" y="1908"/>
                  </a:lnTo>
                  <a:lnTo>
                    <a:pt x="960632" y="3817"/>
                  </a:lnTo>
                  <a:lnTo>
                    <a:pt x="969211" y="5407"/>
                  </a:lnTo>
                  <a:lnTo>
                    <a:pt x="977473" y="8270"/>
                  </a:lnTo>
                  <a:lnTo>
                    <a:pt x="986052" y="11451"/>
                  </a:lnTo>
                  <a:lnTo>
                    <a:pt x="993996" y="14949"/>
                  </a:lnTo>
                  <a:lnTo>
                    <a:pt x="1001940" y="19084"/>
                  </a:lnTo>
                  <a:lnTo>
                    <a:pt x="1010202" y="22901"/>
                  </a:lnTo>
                  <a:lnTo>
                    <a:pt x="1017828" y="27990"/>
                  </a:lnTo>
                  <a:lnTo>
                    <a:pt x="1025454" y="33080"/>
                  </a:lnTo>
                  <a:lnTo>
                    <a:pt x="1032762" y="39123"/>
                  </a:lnTo>
                  <a:lnTo>
                    <a:pt x="1039753" y="44848"/>
                  </a:lnTo>
                  <a:lnTo>
                    <a:pt x="1047061" y="51210"/>
                  </a:lnTo>
                  <a:lnTo>
                    <a:pt x="1053734" y="57889"/>
                  </a:lnTo>
                  <a:lnTo>
                    <a:pt x="1060407" y="65523"/>
                  </a:lnTo>
                  <a:lnTo>
                    <a:pt x="1066127" y="72839"/>
                  </a:lnTo>
                  <a:lnTo>
                    <a:pt x="1072164" y="80791"/>
                  </a:lnTo>
                  <a:lnTo>
                    <a:pt x="1077884" y="89061"/>
                  </a:lnTo>
                  <a:lnTo>
                    <a:pt x="1082968" y="97331"/>
                  </a:lnTo>
                  <a:lnTo>
                    <a:pt x="1087734" y="106555"/>
                  </a:lnTo>
                  <a:lnTo>
                    <a:pt x="1092183" y="115779"/>
                  </a:lnTo>
                  <a:lnTo>
                    <a:pt x="1096313" y="125003"/>
                  </a:lnTo>
                  <a:lnTo>
                    <a:pt x="1100127" y="134546"/>
                  </a:lnTo>
                  <a:lnTo>
                    <a:pt x="1103304" y="145042"/>
                  </a:lnTo>
                  <a:lnTo>
                    <a:pt x="1106164" y="155220"/>
                  </a:lnTo>
                  <a:lnTo>
                    <a:pt x="1108706" y="166035"/>
                  </a:lnTo>
                  <a:lnTo>
                    <a:pt x="1110612" y="176849"/>
                  </a:lnTo>
                  <a:lnTo>
                    <a:pt x="1111566" y="187982"/>
                  </a:lnTo>
                  <a:lnTo>
                    <a:pt x="1112519" y="199433"/>
                  </a:lnTo>
                  <a:lnTo>
                    <a:pt x="1112837" y="210883"/>
                  </a:lnTo>
                  <a:lnTo>
                    <a:pt x="1112519" y="222970"/>
                  </a:lnTo>
                  <a:lnTo>
                    <a:pt x="1110930" y="247144"/>
                  </a:lnTo>
                  <a:lnTo>
                    <a:pt x="1109024" y="271636"/>
                  </a:lnTo>
                  <a:lnTo>
                    <a:pt x="1106164" y="296764"/>
                  </a:lnTo>
                  <a:lnTo>
                    <a:pt x="1104575" y="308851"/>
                  </a:lnTo>
                  <a:lnTo>
                    <a:pt x="1102351" y="321574"/>
                  </a:lnTo>
                  <a:lnTo>
                    <a:pt x="1100444" y="333978"/>
                  </a:lnTo>
                  <a:lnTo>
                    <a:pt x="1097902" y="345747"/>
                  </a:lnTo>
                  <a:lnTo>
                    <a:pt x="1095360" y="358152"/>
                  </a:lnTo>
                  <a:lnTo>
                    <a:pt x="1092183" y="369921"/>
                  </a:lnTo>
                  <a:lnTo>
                    <a:pt x="1089323" y="381372"/>
                  </a:lnTo>
                  <a:lnTo>
                    <a:pt x="1085510" y="393140"/>
                  </a:lnTo>
                  <a:lnTo>
                    <a:pt x="1082014" y="404273"/>
                  </a:lnTo>
                  <a:lnTo>
                    <a:pt x="1077884" y="415406"/>
                  </a:lnTo>
                  <a:lnTo>
                    <a:pt x="1073753" y="425902"/>
                  </a:lnTo>
                  <a:lnTo>
                    <a:pt x="1068986" y="436080"/>
                  </a:lnTo>
                  <a:lnTo>
                    <a:pt x="1063585" y="445941"/>
                  </a:lnTo>
                  <a:lnTo>
                    <a:pt x="1058501" y="455483"/>
                  </a:lnTo>
                  <a:lnTo>
                    <a:pt x="1052463" y="464389"/>
                  </a:lnTo>
                  <a:lnTo>
                    <a:pt x="1046108" y="472977"/>
                  </a:lnTo>
                  <a:lnTo>
                    <a:pt x="1039753" y="481247"/>
                  </a:lnTo>
                  <a:lnTo>
                    <a:pt x="1032762" y="488563"/>
                  </a:lnTo>
                  <a:lnTo>
                    <a:pt x="1025454" y="495242"/>
                  </a:lnTo>
                  <a:lnTo>
                    <a:pt x="1017510" y="501922"/>
                  </a:lnTo>
                  <a:lnTo>
                    <a:pt x="1009248" y="507647"/>
                  </a:lnTo>
                  <a:lnTo>
                    <a:pt x="1000351" y="512736"/>
                  </a:lnTo>
                  <a:lnTo>
                    <a:pt x="991454" y="516871"/>
                  </a:lnTo>
                  <a:lnTo>
                    <a:pt x="981921" y="520688"/>
                  </a:lnTo>
                  <a:lnTo>
                    <a:pt x="971435" y="523551"/>
                  </a:lnTo>
                  <a:lnTo>
                    <a:pt x="960949" y="525778"/>
                  </a:lnTo>
                  <a:lnTo>
                    <a:pt x="953005" y="526732"/>
                  </a:lnTo>
                  <a:lnTo>
                    <a:pt x="944426" y="527050"/>
                  </a:lnTo>
                  <a:lnTo>
                    <a:pt x="935847" y="526414"/>
                  </a:lnTo>
                  <a:lnTo>
                    <a:pt x="926314" y="525141"/>
                  </a:lnTo>
                  <a:lnTo>
                    <a:pt x="917099" y="523233"/>
                  </a:lnTo>
                  <a:lnTo>
                    <a:pt x="907884" y="520688"/>
                  </a:lnTo>
                  <a:lnTo>
                    <a:pt x="898669" y="517190"/>
                  </a:lnTo>
                  <a:lnTo>
                    <a:pt x="888819" y="513373"/>
                  </a:lnTo>
                  <a:lnTo>
                    <a:pt x="879286" y="508283"/>
                  </a:lnTo>
                  <a:lnTo>
                    <a:pt x="869118" y="503194"/>
                  </a:lnTo>
                  <a:lnTo>
                    <a:pt x="859585" y="496833"/>
                  </a:lnTo>
                  <a:lnTo>
                    <a:pt x="849735" y="490153"/>
                  </a:lnTo>
                  <a:lnTo>
                    <a:pt x="840202" y="482837"/>
                  </a:lnTo>
                  <a:lnTo>
                    <a:pt x="830987" y="474886"/>
                  </a:lnTo>
                  <a:lnTo>
                    <a:pt x="821454" y="465979"/>
                  </a:lnTo>
                  <a:lnTo>
                    <a:pt x="812239" y="456755"/>
                  </a:lnTo>
                  <a:lnTo>
                    <a:pt x="803342" y="446577"/>
                  </a:lnTo>
                  <a:lnTo>
                    <a:pt x="794445" y="435762"/>
                  </a:lnTo>
                  <a:lnTo>
                    <a:pt x="786183" y="424630"/>
                  </a:lnTo>
                  <a:lnTo>
                    <a:pt x="778240" y="412225"/>
                  </a:lnTo>
                  <a:lnTo>
                    <a:pt x="770296" y="400138"/>
                  </a:lnTo>
                  <a:lnTo>
                    <a:pt x="762987" y="386779"/>
                  </a:lnTo>
                  <a:lnTo>
                    <a:pt x="756314" y="372784"/>
                  </a:lnTo>
                  <a:lnTo>
                    <a:pt x="749324" y="358470"/>
                  </a:lnTo>
                  <a:lnTo>
                    <a:pt x="743604" y="343203"/>
                  </a:lnTo>
                  <a:lnTo>
                    <a:pt x="738202" y="327617"/>
                  </a:lnTo>
                  <a:lnTo>
                    <a:pt x="733436" y="311077"/>
                  </a:lnTo>
                  <a:lnTo>
                    <a:pt x="728987" y="294219"/>
                  </a:lnTo>
                  <a:lnTo>
                    <a:pt x="725810" y="276725"/>
                  </a:lnTo>
                  <a:lnTo>
                    <a:pt x="722632" y="258595"/>
                  </a:lnTo>
                  <a:lnTo>
                    <a:pt x="720408" y="240146"/>
                  </a:lnTo>
                  <a:lnTo>
                    <a:pt x="719137" y="221062"/>
                  </a:lnTo>
                  <a:lnTo>
                    <a:pt x="719772" y="209293"/>
                  </a:lnTo>
                  <a:lnTo>
                    <a:pt x="721361" y="197206"/>
                  </a:lnTo>
                  <a:lnTo>
                    <a:pt x="722632" y="185756"/>
                  </a:lnTo>
                  <a:lnTo>
                    <a:pt x="724856" y="174623"/>
                  </a:lnTo>
                  <a:lnTo>
                    <a:pt x="727399" y="163490"/>
                  </a:lnTo>
                  <a:lnTo>
                    <a:pt x="730576" y="152676"/>
                  </a:lnTo>
                  <a:lnTo>
                    <a:pt x="734389" y="142179"/>
                  </a:lnTo>
                  <a:lnTo>
                    <a:pt x="737884" y="131683"/>
                  </a:lnTo>
                  <a:lnTo>
                    <a:pt x="742333" y="121823"/>
                  </a:lnTo>
                  <a:lnTo>
                    <a:pt x="746782" y="111962"/>
                  </a:lnTo>
                  <a:lnTo>
                    <a:pt x="752184" y="102420"/>
                  </a:lnTo>
                  <a:lnTo>
                    <a:pt x="757268" y="93514"/>
                  </a:lnTo>
                  <a:lnTo>
                    <a:pt x="763305" y="84290"/>
                  </a:lnTo>
                  <a:lnTo>
                    <a:pt x="769660" y="76338"/>
                  </a:lnTo>
                  <a:lnTo>
                    <a:pt x="776015" y="68068"/>
                  </a:lnTo>
                  <a:lnTo>
                    <a:pt x="783006" y="60116"/>
                  </a:lnTo>
                  <a:lnTo>
                    <a:pt x="790314" y="53118"/>
                  </a:lnTo>
                  <a:lnTo>
                    <a:pt x="797940" y="46121"/>
                  </a:lnTo>
                  <a:lnTo>
                    <a:pt x="805567" y="39759"/>
                  </a:lnTo>
                  <a:lnTo>
                    <a:pt x="813828" y="33398"/>
                  </a:lnTo>
                  <a:lnTo>
                    <a:pt x="822725" y="27990"/>
                  </a:lnTo>
                  <a:lnTo>
                    <a:pt x="831305" y="22901"/>
                  </a:lnTo>
                  <a:lnTo>
                    <a:pt x="840520" y="18130"/>
                  </a:lnTo>
                  <a:lnTo>
                    <a:pt x="849735" y="13995"/>
                  </a:lnTo>
                  <a:lnTo>
                    <a:pt x="859903" y="10496"/>
                  </a:lnTo>
                  <a:lnTo>
                    <a:pt x="870071" y="7316"/>
                  </a:lnTo>
                  <a:lnTo>
                    <a:pt x="879922" y="4771"/>
                  </a:lnTo>
                  <a:lnTo>
                    <a:pt x="890725" y="2544"/>
                  </a:lnTo>
                  <a:lnTo>
                    <a:pt x="901529" y="954"/>
                  </a:lnTo>
                  <a:lnTo>
                    <a:pt x="912333" y="0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982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35000">
        <p14:prism/>
      </p:transition>
    </mc:Choice>
    <mc:Fallback xmlns="">
      <p:transition spd="slow" advTm="3500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>
            <a:off x="3700059" y="2462747"/>
            <a:ext cx="3236046" cy="0"/>
          </a:xfrm>
          <a:prstGeom prst="line">
            <a:avLst/>
          </a:prstGeom>
          <a:noFill/>
          <a:ln w="19050" cap="flat" cmpd="sng" algn="ctr">
            <a:solidFill>
              <a:srgbClr val="E7E6E6">
                <a:lumMod val="50000"/>
              </a:srgbClr>
            </a:solidFill>
            <a:prstDash val="sysDot"/>
            <a:miter lim="800000"/>
            <a:tailEnd type="oval"/>
          </a:ln>
          <a:effectLst/>
        </p:spPr>
      </p:cxnSp>
      <p:grpSp>
        <p:nvGrpSpPr>
          <p:cNvPr id="15" name="组合 14"/>
          <p:cNvGrpSpPr/>
          <p:nvPr/>
        </p:nvGrpSpPr>
        <p:grpSpPr>
          <a:xfrm>
            <a:off x="1136404" y="1629843"/>
            <a:ext cx="1837257" cy="1837257"/>
            <a:chOff x="1959919" y="2023759"/>
            <a:chExt cx="2773806" cy="2773806"/>
          </a:xfrm>
        </p:grpSpPr>
        <p:grpSp>
          <p:nvGrpSpPr>
            <p:cNvPr id="16" name="组合 15"/>
            <p:cNvGrpSpPr/>
            <p:nvPr/>
          </p:nvGrpSpPr>
          <p:grpSpPr>
            <a:xfrm>
              <a:off x="1959919" y="2023759"/>
              <a:ext cx="2773806" cy="2773806"/>
              <a:chOff x="2099081" y="2031187"/>
              <a:chExt cx="2739620" cy="2739620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2099081" y="2031187"/>
                <a:ext cx="2739620" cy="2739620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" lastClr="FFFFFF">
                      <a:lumMod val="85000"/>
                    </a:sysClr>
                  </a:gs>
                  <a:gs pos="100000">
                    <a:sysClr val="window" lastClr="FFFFFF">
                      <a:alpha val="99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101600"/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kern="0">
                  <a:solidFill>
                    <a:sysClr val="window" lastClr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0" name="圆角矩形 19"/>
              <p:cNvSpPr/>
              <p:nvPr/>
            </p:nvSpPr>
            <p:spPr>
              <a:xfrm>
                <a:off x="2377216" y="2309322"/>
                <a:ext cx="2183348" cy="218334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100000">
                    <a:sysClr val="window" lastClr="FFFFFF"/>
                  </a:gs>
                  <a:gs pos="0">
                    <a:srgbClr val="B8BBBC"/>
                  </a:gs>
                </a:gsLst>
                <a:lin ang="5400000" scaled="0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kern="0">
                  <a:solidFill>
                    <a:sysClr val="window" lastClr="FFFFFF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7" name="椭圆 16"/>
            <p:cNvSpPr/>
            <p:nvPr/>
          </p:nvSpPr>
          <p:spPr>
            <a:xfrm>
              <a:off x="2510240" y="2574081"/>
              <a:ext cx="1673164" cy="167316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2700" cap="flat" cmpd="sng" algn="ctr">
              <a:noFill/>
              <a:prstDash val="solid"/>
              <a:miter lim="800000"/>
            </a:ln>
            <a:effectLst>
              <a:innerShdw blurRad="203200" dist="50800" dir="162000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9000" kern="0">
                <a:solidFill>
                  <a:sysClr val="window" lastClr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3635896" y="1629843"/>
            <a:ext cx="3549690" cy="62324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defTabSz="913924">
              <a:defRPr/>
            </a:pPr>
            <a:r>
              <a:rPr lang="en-US" altLang="zh-CN" sz="3600" b="1" kern="0" dirty="0" err="1">
                <a:solidFill>
                  <a:srgbClr val="005A9E"/>
                </a:solidFill>
                <a:cs typeface="+mn-ea"/>
                <a:sym typeface="+mn-lt"/>
              </a:rPr>
              <a:t>Git</a:t>
            </a:r>
            <a:r>
              <a:rPr lang="zh-CN" altLang="en-US" sz="3600" b="1" kern="0" dirty="0">
                <a:solidFill>
                  <a:srgbClr val="005A9E"/>
                </a:solidFill>
                <a:cs typeface="+mn-ea"/>
                <a:sym typeface="+mn-lt"/>
              </a:rPr>
              <a:t>代码托管平台</a:t>
            </a:r>
          </a:p>
        </p:txBody>
      </p:sp>
      <p:cxnSp>
        <p:nvCxnSpPr>
          <p:cNvPr id="26" name="直接连接符 25"/>
          <p:cNvCxnSpPr/>
          <p:nvPr/>
        </p:nvCxnSpPr>
        <p:spPr>
          <a:xfrm flipV="1">
            <a:off x="3203848" y="1203598"/>
            <a:ext cx="0" cy="2808312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dash"/>
          </a:ln>
          <a:effectLst/>
        </p:spPr>
      </p:cxnSp>
      <p:sp>
        <p:nvSpPr>
          <p:cNvPr id="27" name="矩形 26"/>
          <p:cNvSpPr/>
          <p:nvPr/>
        </p:nvSpPr>
        <p:spPr>
          <a:xfrm>
            <a:off x="0" y="5009752"/>
            <a:ext cx="9144000" cy="133747"/>
          </a:xfrm>
          <a:prstGeom prst="rect">
            <a:avLst/>
          </a:prstGeom>
          <a:solidFill>
            <a:srgbClr val="005A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 smtClean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29447" y="1881143"/>
            <a:ext cx="6359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8000" b="1" kern="0" dirty="0" smtClean="0">
                <a:solidFill>
                  <a:sysClr val="window" lastClr="FFFFFF"/>
                </a:solidFill>
                <a:cs typeface="+mn-ea"/>
                <a:sym typeface="+mn-lt"/>
              </a:rPr>
              <a:t>4</a:t>
            </a:r>
          </a:p>
        </p:txBody>
      </p:sp>
      <p:sp>
        <p:nvSpPr>
          <p:cNvPr id="29" name="矩形 28"/>
          <p:cNvSpPr/>
          <p:nvPr/>
        </p:nvSpPr>
        <p:spPr>
          <a:xfrm>
            <a:off x="3735758" y="2960241"/>
            <a:ext cx="1099019" cy="346249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marL="214313" indent="-214313">
              <a:buFont typeface="Wingdings" pitchFamily="2" charset="2"/>
              <a:buChar char="l"/>
            </a:pPr>
            <a:r>
              <a:rPr lang="en-US" altLang="zh-CN" b="1" kern="0" dirty="0" err="1" smtClean="0">
                <a:solidFill>
                  <a:srgbClr val="005A9E"/>
                </a:solidFill>
                <a:cs typeface="+mn-ea"/>
                <a:sym typeface="+mn-lt"/>
              </a:rPr>
              <a:t>Github</a:t>
            </a:r>
            <a:endParaRPr lang="zh-CN" altLang="en-US" kern="0" dirty="0">
              <a:solidFill>
                <a:sysClr val="window" lastClr="FFFFFF">
                  <a:lumMod val="50000"/>
                </a:sysClr>
              </a:solidFill>
              <a:cs typeface="+mn-ea"/>
              <a:sym typeface="+mn-lt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364533" y="2944186"/>
            <a:ext cx="816890" cy="346249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marL="214313" indent="-214313">
              <a:buFont typeface="Wingdings" pitchFamily="2" charset="2"/>
              <a:buChar char="l"/>
            </a:pPr>
            <a:r>
              <a:rPr lang="zh-CN" altLang="en-US" b="1" kern="0" dirty="0" smtClean="0">
                <a:solidFill>
                  <a:srgbClr val="005A9E"/>
                </a:solidFill>
                <a:cs typeface="+mn-ea"/>
                <a:sym typeface="+mn-lt"/>
              </a:rPr>
              <a:t>码云</a:t>
            </a:r>
            <a:endParaRPr lang="zh-CN" altLang="en-US" kern="0" dirty="0">
              <a:solidFill>
                <a:sysClr val="window" lastClr="FFFFFF">
                  <a:lumMod val="50000"/>
                </a:sysClr>
              </a:solidFill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735758" y="3273817"/>
            <a:ext cx="1009251" cy="346249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marL="214313" indent="-214313">
              <a:buFont typeface="Wingdings" pitchFamily="2" charset="2"/>
              <a:buChar char="l"/>
            </a:pPr>
            <a:r>
              <a:rPr lang="en-US" altLang="zh-CN" b="1" kern="0" dirty="0" err="1" smtClean="0">
                <a:solidFill>
                  <a:srgbClr val="005A9E"/>
                </a:solidFill>
                <a:cs typeface="+mn-ea"/>
                <a:sym typeface="+mn-lt"/>
              </a:rPr>
              <a:t>Gitlab</a:t>
            </a:r>
            <a:endParaRPr lang="zh-CN" altLang="en-US" kern="0" dirty="0">
              <a:solidFill>
                <a:sysClr val="window" lastClr="FFFFFF">
                  <a:lumMod val="50000"/>
                </a:sysClr>
              </a:solidFill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364533" y="3257761"/>
            <a:ext cx="1150315" cy="346249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marL="214313" indent="-214313">
              <a:buFont typeface="Wingdings" pitchFamily="2" charset="2"/>
              <a:buChar char="l"/>
            </a:pPr>
            <a:r>
              <a:rPr lang="en-US" altLang="zh-CN" b="1" kern="0" dirty="0" smtClean="0">
                <a:solidFill>
                  <a:srgbClr val="005A9E"/>
                </a:solidFill>
                <a:cs typeface="+mn-ea"/>
                <a:sym typeface="+mn-lt"/>
              </a:rPr>
              <a:t>Coding</a:t>
            </a:r>
            <a:endParaRPr lang="zh-CN" altLang="en-US" kern="0" dirty="0">
              <a:solidFill>
                <a:sysClr val="window" lastClr="FFFFFF">
                  <a:lumMod val="50000"/>
                </a:sys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2940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35000">
        <p14:prism/>
      </p:transition>
    </mc:Choice>
    <mc:Fallback xmlns="">
      <p:transition spd="slow" advTm="3500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2" dur="36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64" fill="hold">
                                          <p:stCondLst>
                                            <p:cond delay="3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6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25" decel="50000" autoRev="1" fill="hold">
                                          <p:stCondLst>
                                            <p:cond delay="3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9" fill="hold">
                                          <p:stCondLst>
                                            <p:cond delay="691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300"/>
                            </p:stCondLst>
                            <p:childTnLst>
                              <p:par>
                                <p:cTn id="2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00"/>
                            </p:stCondLst>
                            <p:childTnLst>
                              <p:par>
                                <p:cTn id="30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0" presetClass="entr" presetSubtype="0" decel="10000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0" presetClass="entr" presetSubtype="0" decel="100000" fill="hold" grpId="0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0" presetClass="entr" presetSubtype="0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8" grpId="0"/>
      <p:bldP spid="29" grpId="0"/>
      <p:bldP spid="30" grpId="0"/>
      <p:bldP spid="31" grpId="0"/>
      <p:bldP spid="3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>
            <a:endCxn id="3" idx="3"/>
          </p:cNvCxnSpPr>
          <p:nvPr/>
        </p:nvCxnSpPr>
        <p:spPr>
          <a:xfrm flipH="1" flipV="1">
            <a:off x="2339752" y="451086"/>
            <a:ext cx="6804251" cy="6449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742945" y="191230"/>
            <a:ext cx="1596807" cy="519711"/>
          </a:xfrm>
          <a:prstGeom prst="roundRect">
            <a:avLst/>
          </a:prstGeom>
          <a:gradFill flip="none" rotWithShape="1">
            <a:gsLst>
              <a:gs pos="0">
                <a:srgbClr val="F0F0F0"/>
              </a:gs>
              <a:gs pos="100000">
                <a:srgbClr val="F1F1F1"/>
              </a:gs>
            </a:gsLst>
            <a:lin ang="2700000" scaled="1"/>
            <a:tileRect/>
          </a:gradFill>
          <a:ln w="38100" cap="flat" cmpd="sng" algn="ctr">
            <a:gradFill flip="none" rotWithShape="1">
              <a:gsLst>
                <a:gs pos="100000">
                  <a:srgbClr val="FFFFFF"/>
                </a:gs>
                <a:gs pos="0">
                  <a:srgbClr val="CECED0"/>
                </a:gs>
              </a:gsLst>
              <a:lin ang="18900000" scaled="0"/>
              <a:tileRect/>
            </a:gradFill>
            <a:prstDash val="solid"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txBody>
          <a:bodyPr lIns="71316" tIns="35658" rIns="71316" bIns="3565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27196" y="226702"/>
            <a:ext cx="11737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924"/>
            <a:r>
              <a:rPr lang="en-US" altLang="zh-CN" sz="2400" b="1" kern="0" dirty="0" err="1" smtClean="0">
                <a:solidFill>
                  <a:srgbClr val="005A9E"/>
                </a:solidFill>
                <a:cs typeface="+mn-ea"/>
                <a:sym typeface="+mn-lt"/>
              </a:rPr>
              <a:t>Github</a:t>
            </a:r>
            <a:endParaRPr lang="zh-CN" altLang="en-US" sz="2400" b="1" kern="0" dirty="0">
              <a:solidFill>
                <a:srgbClr val="005A9E"/>
              </a:solidFill>
              <a:cs typeface="+mn-ea"/>
              <a:sym typeface="+mn-lt"/>
            </a:endParaRPr>
          </a:p>
        </p:txBody>
      </p:sp>
      <p:grpSp>
        <p:nvGrpSpPr>
          <p:cNvPr id="5" name="Group 17"/>
          <p:cNvGrpSpPr>
            <a:grpSpLocks noChangeAspect="1"/>
          </p:cNvGrpSpPr>
          <p:nvPr/>
        </p:nvGrpSpPr>
        <p:grpSpPr bwMode="auto">
          <a:xfrm>
            <a:off x="179512" y="212152"/>
            <a:ext cx="457188" cy="490764"/>
            <a:chOff x="231" y="1205"/>
            <a:chExt cx="640" cy="687"/>
          </a:xfrm>
          <a:solidFill>
            <a:srgbClr val="005A9E"/>
          </a:solidFill>
          <a:effectLst/>
        </p:grpSpPr>
        <p:sp>
          <p:nvSpPr>
            <p:cNvPr id="6" name="Freeform 18"/>
            <p:cNvSpPr>
              <a:spLocks/>
            </p:cNvSpPr>
            <p:nvPr/>
          </p:nvSpPr>
          <p:spPr bwMode="auto">
            <a:xfrm>
              <a:off x="231" y="1205"/>
              <a:ext cx="499" cy="687"/>
            </a:xfrm>
            <a:custGeom>
              <a:avLst/>
              <a:gdLst>
                <a:gd name="T0" fmla="*/ 442 w 499"/>
                <a:gd name="T1" fmla="*/ 629 h 687"/>
                <a:gd name="T2" fmla="*/ 57 w 499"/>
                <a:gd name="T3" fmla="*/ 629 h 687"/>
                <a:gd name="T4" fmla="*/ 57 w 499"/>
                <a:gd name="T5" fmla="*/ 200 h 687"/>
                <a:gd name="T6" fmla="*/ 200 w 499"/>
                <a:gd name="T7" fmla="*/ 200 h 687"/>
                <a:gd name="T8" fmla="*/ 200 w 499"/>
                <a:gd name="T9" fmla="*/ 57 h 687"/>
                <a:gd name="T10" fmla="*/ 442 w 499"/>
                <a:gd name="T11" fmla="*/ 57 h 687"/>
                <a:gd name="T12" fmla="*/ 442 w 499"/>
                <a:gd name="T13" fmla="*/ 116 h 687"/>
                <a:gd name="T14" fmla="*/ 494 w 499"/>
                <a:gd name="T15" fmla="*/ 64 h 687"/>
                <a:gd name="T16" fmla="*/ 499 w 499"/>
                <a:gd name="T17" fmla="*/ 59 h 687"/>
                <a:gd name="T18" fmla="*/ 499 w 499"/>
                <a:gd name="T19" fmla="*/ 0 h 687"/>
                <a:gd name="T20" fmla="*/ 143 w 499"/>
                <a:gd name="T21" fmla="*/ 0 h 687"/>
                <a:gd name="T22" fmla="*/ 143 w 499"/>
                <a:gd name="T23" fmla="*/ 0 h 687"/>
                <a:gd name="T24" fmla="*/ 0 w 499"/>
                <a:gd name="T25" fmla="*/ 143 h 687"/>
                <a:gd name="T26" fmla="*/ 0 w 499"/>
                <a:gd name="T27" fmla="*/ 687 h 687"/>
                <a:gd name="T28" fmla="*/ 499 w 499"/>
                <a:gd name="T29" fmla="*/ 687 h 687"/>
                <a:gd name="T30" fmla="*/ 499 w 499"/>
                <a:gd name="T31" fmla="*/ 429 h 687"/>
                <a:gd name="T32" fmla="*/ 442 w 499"/>
                <a:gd name="T33" fmla="*/ 486 h 687"/>
                <a:gd name="T34" fmla="*/ 442 w 499"/>
                <a:gd name="T35" fmla="*/ 629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9" h="687">
                  <a:moveTo>
                    <a:pt x="442" y="629"/>
                  </a:moveTo>
                  <a:lnTo>
                    <a:pt x="57" y="629"/>
                  </a:lnTo>
                  <a:lnTo>
                    <a:pt x="57" y="200"/>
                  </a:lnTo>
                  <a:lnTo>
                    <a:pt x="200" y="200"/>
                  </a:lnTo>
                  <a:lnTo>
                    <a:pt x="200" y="57"/>
                  </a:lnTo>
                  <a:lnTo>
                    <a:pt x="442" y="57"/>
                  </a:lnTo>
                  <a:lnTo>
                    <a:pt x="442" y="116"/>
                  </a:lnTo>
                  <a:lnTo>
                    <a:pt x="494" y="64"/>
                  </a:lnTo>
                  <a:lnTo>
                    <a:pt x="499" y="59"/>
                  </a:lnTo>
                  <a:lnTo>
                    <a:pt x="499" y="0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0" y="143"/>
                  </a:lnTo>
                  <a:lnTo>
                    <a:pt x="0" y="687"/>
                  </a:lnTo>
                  <a:lnTo>
                    <a:pt x="499" y="687"/>
                  </a:lnTo>
                  <a:lnTo>
                    <a:pt x="499" y="429"/>
                  </a:lnTo>
                  <a:lnTo>
                    <a:pt x="442" y="486"/>
                  </a:lnTo>
                  <a:lnTo>
                    <a:pt x="442" y="6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7" name="Freeform 19"/>
            <p:cNvSpPr>
              <a:spLocks noEditPoints="1"/>
            </p:cNvSpPr>
            <p:nvPr/>
          </p:nvSpPr>
          <p:spPr bwMode="auto">
            <a:xfrm>
              <a:off x="436" y="1310"/>
              <a:ext cx="435" cy="431"/>
            </a:xfrm>
            <a:custGeom>
              <a:avLst/>
              <a:gdLst>
                <a:gd name="T0" fmla="*/ 50 w 435"/>
                <a:gd name="T1" fmla="*/ 279 h 431"/>
                <a:gd name="T2" fmla="*/ 50 w 435"/>
                <a:gd name="T3" fmla="*/ 279 h 431"/>
                <a:gd name="T4" fmla="*/ 50 w 435"/>
                <a:gd name="T5" fmla="*/ 279 h 431"/>
                <a:gd name="T6" fmla="*/ 50 w 435"/>
                <a:gd name="T7" fmla="*/ 279 h 431"/>
                <a:gd name="T8" fmla="*/ 0 w 435"/>
                <a:gd name="T9" fmla="*/ 431 h 431"/>
                <a:gd name="T10" fmla="*/ 155 w 435"/>
                <a:gd name="T11" fmla="*/ 381 h 431"/>
                <a:gd name="T12" fmla="*/ 155 w 435"/>
                <a:gd name="T13" fmla="*/ 381 h 431"/>
                <a:gd name="T14" fmla="*/ 155 w 435"/>
                <a:gd name="T15" fmla="*/ 381 h 431"/>
                <a:gd name="T16" fmla="*/ 155 w 435"/>
                <a:gd name="T17" fmla="*/ 381 h 431"/>
                <a:gd name="T18" fmla="*/ 435 w 435"/>
                <a:gd name="T19" fmla="*/ 102 h 431"/>
                <a:gd name="T20" fmla="*/ 330 w 435"/>
                <a:gd name="T21" fmla="*/ 0 h 431"/>
                <a:gd name="T22" fmla="*/ 50 w 435"/>
                <a:gd name="T23" fmla="*/ 279 h 431"/>
                <a:gd name="T24" fmla="*/ 50 w 435"/>
                <a:gd name="T25" fmla="*/ 279 h 431"/>
                <a:gd name="T26" fmla="*/ 141 w 435"/>
                <a:gd name="T27" fmla="*/ 360 h 431"/>
                <a:gd name="T28" fmla="*/ 38 w 435"/>
                <a:gd name="T29" fmla="*/ 396 h 431"/>
                <a:gd name="T30" fmla="*/ 72 w 435"/>
                <a:gd name="T31" fmla="*/ 291 h 431"/>
                <a:gd name="T32" fmla="*/ 141 w 435"/>
                <a:gd name="T33" fmla="*/ 36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5" h="431">
                  <a:moveTo>
                    <a:pt x="50" y="279"/>
                  </a:moveTo>
                  <a:lnTo>
                    <a:pt x="50" y="279"/>
                  </a:lnTo>
                  <a:lnTo>
                    <a:pt x="50" y="279"/>
                  </a:lnTo>
                  <a:lnTo>
                    <a:pt x="50" y="279"/>
                  </a:lnTo>
                  <a:lnTo>
                    <a:pt x="0" y="43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435" y="102"/>
                  </a:lnTo>
                  <a:lnTo>
                    <a:pt x="330" y="0"/>
                  </a:lnTo>
                  <a:lnTo>
                    <a:pt x="50" y="279"/>
                  </a:lnTo>
                  <a:lnTo>
                    <a:pt x="50" y="279"/>
                  </a:lnTo>
                  <a:close/>
                  <a:moveTo>
                    <a:pt x="141" y="360"/>
                  </a:moveTo>
                  <a:lnTo>
                    <a:pt x="38" y="396"/>
                  </a:lnTo>
                  <a:lnTo>
                    <a:pt x="72" y="291"/>
                  </a:lnTo>
                  <a:lnTo>
                    <a:pt x="141" y="3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0" name="组合 39"/>
          <p:cNvGrpSpPr>
            <a:grpSpLocks noChangeAspect="1"/>
          </p:cNvGrpSpPr>
          <p:nvPr/>
        </p:nvGrpSpPr>
        <p:grpSpPr>
          <a:xfrm>
            <a:off x="693061" y="1866113"/>
            <a:ext cx="5758363" cy="1229979"/>
            <a:chOff x="903371" y="249943"/>
            <a:chExt cx="2831223" cy="679699"/>
          </a:xfrm>
        </p:grpSpPr>
        <p:sp>
          <p:nvSpPr>
            <p:cNvPr id="41" name="任意多边形 40"/>
            <p:cNvSpPr/>
            <p:nvPr/>
          </p:nvSpPr>
          <p:spPr bwMode="auto">
            <a:xfrm>
              <a:off x="903371" y="249943"/>
              <a:ext cx="2831223" cy="679699"/>
            </a:xfrm>
            <a:custGeom>
              <a:avLst/>
              <a:gdLst>
                <a:gd name="connsiteX0" fmla="*/ 352810 w 4452260"/>
                <a:gd name="connsiteY0" fmla="*/ 0 h 1068867"/>
                <a:gd name="connsiteX1" fmla="*/ 636768 w 4452260"/>
                <a:gd name="connsiteY1" fmla="*/ 0 h 1068867"/>
                <a:gd name="connsiteX2" fmla="*/ 647700 w 4452260"/>
                <a:gd name="connsiteY2" fmla="*/ 0 h 1068867"/>
                <a:gd name="connsiteX3" fmla="*/ 724065 w 4452260"/>
                <a:gd name="connsiteY3" fmla="*/ 0 h 1068867"/>
                <a:gd name="connsiteX4" fmla="*/ 782584 w 4452260"/>
                <a:gd name="connsiteY4" fmla="*/ 0 h 1068867"/>
                <a:gd name="connsiteX5" fmla="*/ 799455 w 4452260"/>
                <a:gd name="connsiteY5" fmla="*/ 0 h 1068867"/>
                <a:gd name="connsiteX6" fmla="*/ 809825 w 4452260"/>
                <a:gd name="connsiteY6" fmla="*/ 0 h 1068867"/>
                <a:gd name="connsiteX7" fmla="*/ 818078 w 4452260"/>
                <a:gd name="connsiteY7" fmla="*/ 0 h 1068867"/>
                <a:gd name="connsiteX8" fmla="*/ 843980 w 4452260"/>
                <a:gd name="connsiteY8" fmla="*/ 0 h 1068867"/>
                <a:gd name="connsiteX9" fmla="*/ 931658 w 4452260"/>
                <a:gd name="connsiteY9" fmla="*/ 0 h 1068867"/>
                <a:gd name="connsiteX10" fmla="*/ 961580 w 4452260"/>
                <a:gd name="connsiteY10" fmla="*/ 0 h 1068867"/>
                <a:gd name="connsiteX11" fmla="*/ 1000055 w 4452260"/>
                <a:gd name="connsiteY11" fmla="*/ 0 h 1068867"/>
                <a:gd name="connsiteX12" fmla="*/ 1040537 w 4452260"/>
                <a:gd name="connsiteY12" fmla="*/ 0 h 1068867"/>
                <a:gd name="connsiteX13" fmla="*/ 1051453 w 4452260"/>
                <a:gd name="connsiteY13" fmla="*/ 0 h 1068867"/>
                <a:gd name="connsiteX14" fmla="*/ 1083414 w 4452260"/>
                <a:gd name="connsiteY14" fmla="*/ 0 h 1068867"/>
                <a:gd name="connsiteX15" fmla="*/ 1112969 w 4452260"/>
                <a:gd name="connsiteY15" fmla="*/ 0 h 1068867"/>
                <a:gd name="connsiteX16" fmla="*/ 1138871 w 4452260"/>
                <a:gd name="connsiteY16" fmla="*/ 0 h 1068867"/>
                <a:gd name="connsiteX17" fmla="*/ 1170224 w 4452260"/>
                <a:gd name="connsiteY17" fmla="*/ 0 h 1068867"/>
                <a:gd name="connsiteX18" fmla="*/ 1170711 w 4452260"/>
                <a:gd name="connsiteY18" fmla="*/ 0 h 1068867"/>
                <a:gd name="connsiteX19" fmla="*/ 1202662 w 4452260"/>
                <a:gd name="connsiteY19" fmla="*/ 0 h 1068867"/>
                <a:gd name="connsiteX20" fmla="*/ 1240037 w 4452260"/>
                <a:gd name="connsiteY20" fmla="*/ 0 h 1068867"/>
                <a:gd name="connsiteX21" fmla="*/ 1290626 w 4452260"/>
                <a:gd name="connsiteY21" fmla="*/ 0 h 1068867"/>
                <a:gd name="connsiteX22" fmla="*/ 1324496 w 4452260"/>
                <a:gd name="connsiteY22" fmla="*/ 0 h 1068867"/>
                <a:gd name="connsiteX23" fmla="*/ 1332348 w 4452260"/>
                <a:gd name="connsiteY23" fmla="*/ 0 h 1068867"/>
                <a:gd name="connsiteX24" fmla="*/ 1335428 w 4452260"/>
                <a:gd name="connsiteY24" fmla="*/ 0 h 1068867"/>
                <a:gd name="connsiteX25" fmla="*/ 1411793 w 4452260"/>
                <a:gd name="connsiteY25" fmla="*/ 0 h 1068867"/>
                <a:gd name="connsiteX26" fmla="*/ 1454182 w 4452260"/>
                <a:gd name="connsiteY26" fmla="*/ 0 h 1068867"/>
                <a:gd name="connsiteX27" fmla="*/ 1470312 w 4452260"/>
                <a:gd name="connsiteY27" fmla="*/ 0 h 1068867"/>
                <a:gd name="connsiteX28" fmla="*/ 1487183 w 4452260"/>
                <a:gd name="connsiteY28" fmla="*/ 0 h 1068867"/>
                <a:gd name="connsiteX29" fmla="*/ 1497552 w 4452260"/>
                <a:gd name="connsiteY29" fmla="*/ 0 h 1068867"/>
                <a:gd name="connsiteX30" fmla="*/ 1505806 w 4452260"/>
                <a:gd name="connsiteY30" fmla="*/ 0 h 1068867"/>
                <a:gd name="connsiteX31" fmla="*/ 1528471 w 4452260"/>
                <a:gd name="connsiteY31" fmla="*/ 0 h 1068867"/>
                <a:gd name="connsiteX32" fmla="*/ 1531708 w 4452260"/>
                <a:gd name="connsiteY32" fmla="*/ 0 h 1068867"/>
                <a:gd name="connsiteX33" fmla="*/ 1540992 w 4452260"/>
                <a:gd name="connsiteY33" fmla="*/ 0 h 1068867"/>
                <a:gd name="connsiteX34" fmla="*/ 1541479 w 4452260"/>
                <a:gd name="connsiteY34" fmla="*/ 0 h 1068867"/>
                <a:gd name="connsiteX35" fmla="*/ 1599998 w 4452260"/>
                <a:gd name="connsiteY35" fmla="*/ 0 h 1068867"/>
                <a:gd name="connsiteX36" fmla="*/ 1619386 w 4452260"/>
                <a:gd name="connsiteY36" fmla="*/ 0 h 1068867"/>
                <a:gd name="connsiteX37" fmla="*/ 1635492 w 4452260"/>
                <a:gd name="connsiteY37" fmla="*/ 0 h 1068867"/>
                <a:gd name="connsiteX38" fmla="*/ 1649308 w 4452260"/>
                <a:gd name="connsiteY38" fmla="*/ 0 h 1068867"/>
                <a:gd name="connsiteX39" fmla="*/ 1653720 w 4452260"/>
                <a:gd name="connsiteY39" fmla="*/ 0 h 1068867"/>
                <a:gd name="connsiteX40" fmla="*/ 1661394 w 4452260"/>
                <a:gd name="connsiteY40" fmla="*/ 0 h 1068867"/>
                <a:gd name="connsiteX41" fmla="*/ 1687782 w 4452260"/>
                <a:gd name="connsiteY41" fmla="*/ 0 h 1068867"/>
                <a:gd name="connsiteX42" fmla="*/ 1703116 w 4452260"/>
                <a:gd name="connsiteY42" fmla="*/ 0 h 1068867"/>
                <a:gd name="connsiteX43" fmla="*/ 1739181 w 4452260"/>
                <a:gd name="connsiteY43" fmla="*/ 0 h 1068867"/>
                <a:gd name="connsiteX44" fmla="*/ 1771141 w 4452260"/>
                <a:gd name="connsiteY44" fmla="*/ 0 h 1068867"/>
                <a:gd name="connsiteX45" fmla="*/ 1800697 w 4452260"/>
                <a:gd name="connsiteY45" fmla="*/ 0 h 1068867"/>
                <a:gd name="connsiteX46" fmla="*/ 1811727 w 4452260"/>
                <a:gd name="connsiteY46" fmla="*/ 0 h 1068867"/>
                <a:gd name="connsiteX47" fmla="*/ 1823361 w 4452260"/>
                <a:gd name="connsiteY47" fmla="*/ 0 h 1068867"/>
                <a:gd name="connsiteX48" fmla="*/ 1826599 w 4452260"/>
                <a:gd name="connsiteY48" fmla="*/ 0 h 1068867"/>
                <a:gd name="connsiteX49" fmla="*/ 1857951 w 4452260"/>
                <a:gd name="connsiteY49" fmla="*/ 0 h 1068867"/>
                <a:gd name="connsiteX50" fmla="*/ 1858439 w 4452260"/>
                <a:gd name="connsiteY50" fmla="*/ 0 h 1068867"/>
                <a:gd name="connsiteX51" fmla="*/ 1859676 w 4452260"/>
                <a:gd name="connsiteY51" fmla="*/ 0 h 1068867"/>
                <a:gd name="connsiteX52" fmla="*/ 1893346 w 4452260"/>
                <a:gd name="connsiteY52" fmla="*/ 0 h 1068867"/>
                <a:gd name="connsiteX53" fmla="*/ 1927765 w 4452260"/>
                <a:gd name="connsiteY53" fmla="*/ 0 h 1068867"/>
                <a:gd name="connsiteX54" fmla="*/ 1963365 w 4452260"/>
                <a:gd name="connsiteY54" fmla="*/ 0 h 1068867"/>
                <a:gd name="connsiteX55" fmla="*/ 1978354 w 4452260"/>
                <a:gd name="connsiteY55" fmla="*/ 0 h 1068867"/>
                <a:gd name="connsiteX56" fmla="*/ 1991032 w 4452260"/>
                <a:gd name="connsiteY56" fmla="*/ 0 h 1068867"/>
                <a:gd name="connsiteX57" fmla="*/ 2020076 w 4452260"/>
                <a:gd name="connsiteY57" fmla="*/ 0 h 1068867"/>
                <a:gd name="connsiteX58" fmla="*/ 2021800 w 4452260"/>
                <a:gd name="connsiteY58" fmla="*/ 0 h 1068867"/>
                <a:gd name="connsiteX59" fmla="*/ 2027021 w 4452260"/>
                <a:gd name="connsiteY59" fmla="*/ 0 h 1068867"/>
                <a:gd name="connsiteX60" fmla="*/ 2032162 w 4452260"/>
                <a:gd name="connsiteY60" fmla="*/ 0 h 1068867"/>
                <a:gd name="connsiteX61" fmla="*/ 2141909 w 4452260"/>
                <a:gd name="connsiteY61" fmla="*/ 0 h 1068867"/>
                <a:gd name="connsiteX62" fmla="*/ 2143633 w 4452260"/>
                <a:gd name="connsiteY62" fmla="*/ 0 h 1068867"/>
                <a:gd name="connsiteX63" fmla="*/ 2178359 w 4452260"/>
                <a:gd name="connsiteY63" fmla="*/ 0 h 1068867"/>
                <a:gd name="connsiteX64" fmla="*/ 2228719 w 4452260"/>
                <a:gd name="connsiteY64" fmla="*/ 0 h 1068867"/>
                <a:gd name="connsiteX65" fmla="*/ 2229207 w 4452260"/>
                <a:gd name="connsiteY65" fmla="*/ 0 h 1068867"/>
                <a:gd name="connsiteX66" fmla="*/ 2230931 w 4452260"/>
                <a:gd name="connsiteY66" fmla="*/ 0 h 1068867"/>
                <a:gd name="connsiteX67" fmla="*/ 2287725 w 4452260"/>
                <a:gd name="connsiteY67" fmla="*/ 0 h 1068867"/>
                <a:gd name="connsiteX68" fmla="*/ 2289450 w 4452260"/>
                <a:gd name="connsiteY68" fmla="*/ 0 h 1068867"/>
                <a:gd name="connsiteX69" fmla="*/ 2323220 w 4452260"/>
                <a:gd name="connsiteY69" fmla="*/ 0 h 1068867"/>
                <a:gd name="connsiteX70" fmla="*/ 2324944 w 4452260"/>
                <a:gd name="connsiteY70" fmla="*/ 0 h 1068867"/>
                <a:gd name="connsiteX71" fmla="*/ 2340483 w 4452260"/>
                <a:gd name="connsiteY71" fmla="*/ 0 h 1068867"/>
                <a:gd name="connsiteX72" fmla="*/ 2341447 w 4452260"/>
                <a:gd name="connsiteY72" fmla="*/ 0 h 1068867"/>
                <a:gd name="connsiteX73" fmla="*/ 2343172 w 4452260"/>
                <a:gd name="connsiteY73" fmla="*/ 0 h 1068867"/>
                <a:gd name="connsiteX74" fmla="*/ 2349122 w 4452260"/>
                <a:gd name="connsiteY74" fmla="*/ 0 h 1068867"/>
                <a:gd name="connsiteX75" fmla="*/ 2350846 w 4452260"/>
                <a:gd name="connsiteY75" fmla="*/ 0 h 1068867"/>
                <a:gd name="connsiteX76" fmla="*/ 2390844 w 4452260"/>
                <a:gd name="connsiteY76" fmla="*/ 0 h 1068867"/>
                <a:gd name="connsiteX77" fmla="*/ 2462317 w 4452260"/>
                <a:gd name="connsiteY77" fmla="*/ 0 h 1068867"/>
                <a:gd name="connsiteX78" fmla="*/ 2499455 w 4452260"/>
                <a:gd name="connsiteY78" fmla="*/ 0 h 1068867"/>
                <a:gd name="connsiteX79" fmla="*/ 2530713 w 4452260"/>
                <a:gd name="connsiteY79" fmla="*/ 0 h 1068867"/>
                <a:gd name="connsiteX80" fmla="*/ 2547403 w 4452260"/>
                <a:gd name="connsiteY80" fmla="*/ 0 h 1068867"/>
                <a:gd name="connsiteX81" fmla="*/ 2549127 w 4452260"/>
                <a:gd name="connsiteY81" fmla="*/ 0 h 1068867"/>
                <a:gd name="connsiteX82" fmla="*/ 2581074 w 4452260"/>
                <a:gd name="connsiteY82" fmla="*/ 0 h 1068867"/>
                <a:gd name="connsiteX83" fmla="*/ 2582112 w 4452260"/>
                <a:gd name="connsiteY83" fmla="*/ 0 h 1068867"/>
                <a:gd name="connsiteX84" fmla="*/ 2669530 w 4452260"/>
                <a:gd name="connsiteY84" fmla="*/ 0 h 1068867"/>
                <a:gd name="connsiteX85" fmla="*/ 2678759 w 4452260"/>
                <a:gd name="connsiteY85" fmla="*/ 0 h 1068867"/>
                <a:gd name="connsiteX86" fmla="*/ 2709527 w 4452260"/>
                <a:gd name="connsiteY86" fmla="*/ 0 h 1068867"/>
                <a:gd name="connsiteX87" fmla="*/ 2711252 w 4452260"/>
                <a:gd name="connsiteY87" fmla="*/ 0 h 1068867"/>
                <a:gd name="connsiteX88" fmla="*/ 2714748 w 4452260"/>
                <a:gd name="connsiteY88" fmla="*/ 0 h 1068867"/>
                <a:gd name="connsiteX89" fmla="*/ 2719890 w 4452260"/>
                <a:gd name="connsiteY89" fmla="*/ 0 h 1068867"/>
                <a:gd name="connsiteX90" fmla="*/ 2831360 w 4452260"/>
                <a:gd name="connsiteY90" fmla="*/ 0 h 1068867"/>
                <a:gd name="connsiteX91" fmla="*/ 2833086 w 4452260"/>
                <a:gd name="connsiteY91" fmla="*/ 0 h 1068867"/>
                <a:gd name="connsiteX92" fmla="*/ 2866087 w 4452260"/>
                <a:gd name="connsiteY92" fmla="*/ 0 h 1068867"/>
                <a:gd name="connsiteX93" fmla="*/ 2918659 w 4452260"/>
                <a:gd name="connsiteY93" fmla="*/ 0 h 1068867"/>
                <a:gd name="connsiteX94" fmla="*/ 2919896 w 4452260"/>
                <a:gd name="connsiteY94" fmla="*/ 0 h 1068867"/>
                <a:gd name="connsiteX95" fmla="*/ 2920383 w 4452260"/>
                <a:gd name="connsiteY95" fmla="*/ 0 h 1068867"/>
                <a:gd name="connsiteX96" fmla="*/ 2977177 w 4452260"/>
                <a:gd name="connsiteY96" fmla="*/ 0 h 1068867"/>
                <a:gd name="connsiteX97" fmla="*/ 2978902 w 4452260"/>
                <a:gd name="connsiteY97" fmla="*/ 0 h 1068867"/>
                <a:gd name="connsiteX98" fmla="*/ 3012671 w 4452260"/>
                <a:gd name="connsiteY98" fmla="*/ 0 h 1068867"/>
                <a:gd name="connsiteX99" fmla="*/ 3014397 w 4452260"/>
                <a:gd name="connsiteY99" fmla="*/ 0 h 1068867"/>
                <a:gd name="connsiteX100" fmla="*/ 3028211 w 4452260"/>
                <a:gd name="connsiteY100" fmla="*/ 0 h 1068867"/>
                <a:gd name="connsiteX101" fmla="*/ 3030899 w 4452260"/>
                <a:gd name="connsiteY101" fmla="*/ 0 h 1068867"/>
                <a:gd name="connsiteX102" fmla="*/ 3032624 w 4452260"/>
                <a:gd name="connsiteY102" fmla="*/ 0 h 1068867"/>
                <a:gd name="connsiteX103" fmla="*/ 3038573 w 4452260"/>
                <a:gd name="connsiteY103" fmla="*/ 0 h 1068867"/>
                <a:gd name="connsiteX104" fmla="*/ 3040298 w 4452260"/>
                <a:gd name="connsiteY104" fmla="*/ 0 h 1068867"/>
                <a:gd name="connsiteX105" fmla="*/ 3082021 w 4452260"/>
                <a:gd name="connsiteY105" fmla="*/ 0 h 1068867"/>
                <a:gd name="connsiteX106" fmla="*/ 3150044 w 4452260"/>
                <a:gd name="connsiteY106" fmla="*/ 0 h 1068867"/>
                <a:gd name="connsiteX107" fmla="*/ 3218441 w 4452260"/>
                <a:gd name="connsiteY107" fmla="*/ 0 h 1068867"/>
                <a:gd name="connsiteX108" fmla="*/ 3236855 w 4452260"/>
                <a:gd name="connsiteY108" fmla="*/ 0 h 1068867"/>
                <a:gd name="connsiteX109" fmla="*/ 3269839 w 4452260"/>
                <a:gd name="connsiteY109" fmla="*/ 0 h 1068867"/>
                <a:gd name="connsiteX110" fmla="*/ 3272250 w 4452260"/>
                <a:gd name="connsiteY110" fmla="*/ 0 h 1068867"/>
                <a:gd name="connsiteX111" fmla="*/ 3320378 w 4452260"/>
                <a:gd name="connsiteY111" fmla="*/ 0 h 1068867"/>
                <a:gd name="connsiteX112" fmla="*/ 3346330 w 4452260"/>
                <a:gd name="connsiteY112" fmla="*/ 0 h 1068867"/>
                <a:gd name="connsiteX113" fmla="*/ 3357257 w 4452260"/>
                <a:gd name="connsiteY113" fmla="*/ 0 h 1068867"/>
                <a:gd name="connsiteX114" fmla="*/ 3369936 w 4452260"/>
                <a:gd name="connsiteY114" fmla="*/ 0 h 1068867"/>
                <a:gd name="connsiteX115" fmla="*/ 3398980 w 4452260"/>
                <a:gd name="connsiteY115" fmla="*/ 0 h 1068867"/>
                <a:gd name="connsiteX116" fmla="*/ 3405925 w 4452260"/>
                <a:gd name="connsiteY116" fmla="*/ 0 h 1068867"/>
                <a:gd name="connsiteX117" fmla="*/ 3411066 w 4452260"/>
                <a:gd name="connsiteY117" fmla="*/ 0 h 1068867"/>
                <a:gd name="connsiteX118" fmla="*/ 3520813 w 4452260"/>
                <a:gd name="connsiteY118" fmla="*/ 0 h 1068867"/>
                <a:gd name="connsiteX119" fmla="*/ 3607623 w 4452260"/>
                <a:gd name="connsiteY119" fmla="*/ 0 h 1068867"/>
                <a:gd name="connsiteX120" fmla="*/ 3608111 w 4452260"/>
                <a:gd name="connsiteY120" fmla="*/ 0 h 1068867"/>
                <a:gd name="connsiteX121" fmla="*/ 3666629 w 4452260"/>
                <a:gd name="connsiteY121" fmla="*/ 0 h 1068867"/>
                <a:gd name="connsiteX122" fmla="*/ 3702124 w 4452260"/>
                <a:gd name="connsiteY122" fmla="*/ 0 h 1068867"/>
                <a:gd name="connsiteX123" fmla="*/ 3720351 w 4452260"/>
                <a:gd name="connsiteY123" fmla="*/ 0 h 1068867"/>
                <a:gd name="connsiteX124" fmla="*/ 3728025 w 4452260"/>
                <a:gd name="connsiteY124" fmla="*/ 0 h 1068867"/>
                <a:gd name="connsiteX125" fmla="*/ 3769748 w 4452260"/>
                <a:gd name="connsiteY125" fmla="*/ 0 h 1068867"/>
                <a:gd name="connsiteX126" fmla="*/ 4098793 w 4452260"/>
                <a:gd name="connsiteY126" fmla="*/ 0 h 1068867"/>
                <a:gd name="connsiteX127" fmla="*/ 4193519 w 4452260"/>
                <a:gd name="connsiteY127" fmla="*/ 54408 h 1068867"/>
                <a:gd name="connsiteX128" fmla="*/ 4439104 w 4452260"/>
                <a:gd name="connsiteY128" fmla="*/ 480025 h 1068867"/>
                <a:gd name="connsiteX129" fmla="*/ 4439104 w 4452260"/>
                <a:gd name="connsiteY129" fmla="*/ 588843 h 1068867"/>
                <a:gd name="connsiteX130" fmla="*/ 4193519 w 4452260"/>
                <a:gd name="connsiteY130" fmla="*/ 1014459 h 1068867"/>
                <a:gd name="connsiteX131" fmla="*/ 4098793 w 4452260"/>
                <a:gd name="connsiteY131" fmla="*/ 1068867 h 1068867"/>
                <a:gd name="connsiteX132" fmla="*/ 3728025 w 4452260"/>
                <a:gd name="connsiteY132" fmla="*/ 1068867 h 1068867"/>
                <a:gd name="connsiteX133" fmla="*/ 3607623 w 4452260"/>
                <a:gd name="connsiteY133" fmla="*/ 1068867 h 1068867"/>
                <a:gd name="connsiteX134" fmla="*/ 3411066 w 4452260"/>
                <a:gd name="connsiteY134" fmla="*/ 1068867 h 1068867"/>
                <a:gd name="connsiteX135" fmla="*/ 3357257 w 4452260"/>
                <a:gd name="connsiteY135" fmla="*/ 1068867 h 1068867"/>
                <a:gd name="connsiteX136" fmla="*/ 3236855 w 4452260"/>
                <a:gd name="connsiteY136" fmla="*/ 1068867 h 1068867"/>
                <a:gd name="connsiteX137" fmla="*/ 3040298 w 4452260"/>
                <a:gd name="connsiteY137" fmla="*/ 1068867 h 1068867"/>
                <a:gd name="connsiteX138" fmla="*/ 3038573 w 4452260"/>
                <a:gd name="connsiteY138" fmla="*/ 1068867 h 1068867"/>
                <a:gd name="connsiteX139" fmla="*/ 2919896 w 4452260"/>
                <a:gd name="connsiteY139" fmla="*/ 1068867 h 1068867"/>
                <a:gd name="connsiteX140" fmla="*/ 2866087 w 4452260"/>
                <a:gd name="connsiteY140" fmla="*/ 1068867 h 1068867"/>
                <a:gd name="connsiteX141" fmla="*/ 2719890 w 4452260"/>
                <a:gd name="connsiteY141" fmla="*/ 1068867 h 1068867"/>
                <a:gd name="connsiteX142" fmla="*/ 2669530 w 4452260"/>
                <a:gd name="connsiteY142" fmla="*/ 1068867 h 1068867"/>
                <a:gd name="connsiteX143" fmla="*/ 2549127 w 4452260"/>
                <a:gd name="connsiteY143" fmla="*/ 1068867 h 1068867"/>
                <a:gd name="connsiteX144" fmla="*/ 2547403 w 4452260"/>
                <a:gd name="connsiteY144" fmla="*/ 1068867 h 1068867"/>
                <a:gd name="connsiteX145" fmla="*/ 2350846 w 4452260"/>
                <a:gd name="connsiteY145" fmla="*/ 1068867 h 1068867"/>
                <a:gd name="connsiteX146" fmla="*/ 2349122 w 4452260"/>
                <a:gd name="connsiteY146" fmla="*/ 1068867 h 1068867"/>
                <a:gd name="connsiteX147" fmla="*/ 2228719 w 4452260"/>
                <a:gd name="connsiteY147" fmla="*/ 1068867 h 1068867"/>
                <a:gd name="connsiteX148" fmla="*/ 2178359 w 4452260"/>
                <a:gd name="connsiteY148" fmla="*/ 1068867 h 1068867"/>
                <a:gd name="connsiteX149" fmla="*/ 2032162 w 4452260"/>
                <a:gd name="connsiteY149" fmla="*/ 1068867 h 1068867"/>
                <a:gd name="connsiteX150" fmla="*/ 1978354 w 4452260"/>
                <a:gd name="connsiteY150" fmla="*/ 1068867 h 1068867"/>
                <a:gd name="connsiteX151" fmla="*/ 1859676 w 4452260"/>
                <a:gd name="connsiteY151" fmla="*/ 1068867 h 1068867"/>
                <a:gd name="connsiteX152" fmla="*/ 1857951 w 4452260"/>
                <a:gd name="connsiteY152" fmla="*/ 1068867 h 1068867"/>
                <a:gd name="connsiteX153" fmla="*/ 1826599 w 4452260"/>
                <a:gd name="connsiteY153" fmla="*/ 1068867 h 1068867"/>
                <a:gd name="connsiteX154" fmla="*/ 1661394 w 4452260"/>
                <a:gd name="connsiteY154" fmla="*/ 1068867 h 1068867"/>
                <a:gd name="connsiteX155" fmla="*/ 1540992 w 4452260"/>
                <a:gd name="connsiteY155" fmla="*/ 1068867 h 1068867"/>
                <a:gd name="connsiteX156" fmla="*/ 1531708 w 4452260"/>
                <a:gd name="connsiteY156" fmla="*/ 1068867 h 1068867"/>
                <a:gd name="connsiteX157" fmla="*/ 1487183 w 4452260"/>
                <a:gd name="connsiteY157" fmla="*/ 1068867 h 1068867"/>
                <a:gd name="connsiteX158" fmla="*/ 1335428 w 4452260"/>
                <a:gd name="connsiteY158" fmla="*/ 1068867 h 1068867"/>
                <a:gd name="connsiteX159" fmla="*/ 1290626 w 4452260"/>
                <a:gd name="connsiteY159" fmla="*/ 1068867 h 1068867"/>
                <a:gd name="connsiteX160" fmla="*/ 1170224 w 4452260"/>
                <a:gd name="connsiteY160" fmla="*/ 1068867 h 1068867"/>
                <a:gd name="connsiteX161" fmla="*/ 1138871 w 4452260"/>
                <a:gd name="connsiteY161" fmla="*/ 1068867 h 1068867"/>
                <a:gd name="connsiteX162" fmla="*/ 1040537 w 4452260"/>
                <a:gd name="connsiteY162" fmla="*/ 1068867 h 1068867"/>
                <a:gd name="connsiteX163" fmla="*/ 843980 w 4452260"/>
                <a:gd name="connsiteY163" fmla="*/ 1068867 h 1068867"/>
                <a:gd name="connsiteX164" fmla="*/ 799455 w 4452260"/>
                <a:gd name="connsiteY164" fmla="*/ 1068867 h 1068867"/>
                <a:gd name="connsiteX165" fmla="*/ 647700 w 4452260"/>
                <a:gd name="connsiteY165" fmla="*/ 1068867 h 1068867"/>
                <a:gd name="connsiteX166" fmla="*/ 352810 w 4452260"/>
                <a:gd name="connsiteY166" fmla="*/ 1068867 h 1068867"/>
                <a:gd name="connsiteX167" fmla="*/ 258084 w 4452260"/>
                <a:gd name="connsiteY167" fmla="*/ 1014459 h 1068867"/>
                <a:gd name="connsiteX168" fmla="*/ 12498 w 4452260"/>
                <a:gd name="connsiteY168" fmla="*/ 588843 h 1068867"/>
                <a:gd name="connsiteX169" fmla="*/ 12498 w 4452260"/>
                <a:gd name="connsiteY169" fmla="*/ 480025 h 1068867"/>
                <a:gd name="connsiteX170" fmla="*/ 258084 w 4452260"/>
                <a:gd name="connsiteY170" fmla="*/ 54408 h 1068867"/>
                <a:gd name="connsiteX171" fmla="*/ 352810 w 4452260"/>
                <a:gd name="connsiteY171" fmla="*/ 0 h 1068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</a:cxnLst>
              <a:rect l="l" t="t" r="r" b="b"/>
              <a:pathLst>
                <a:path w="4452260" h="1068867">
                  <a:moveTo>
                    <a:pt x="352810" y="0"/>
                  </a:moveTo>
                  <a:cubicBezTo>
                    <a:pt x="475602" y="0"/>
                    <a:pt x="567696" y="0"/>
                    <a:pt x="636768" y="0"/>
                  </a:cubicBezTo>
                  <a:lnTo>
                    <a:pt x="647700" y="0"/>
                  </a:lnTo>
                  <a:lnTo>
                    <a:pt x="724065" y="0"/>
                  </a:lnTo>
                  <a:cubicBezTo>
                    <a:pt x="748048" y="0"/>
                    <a:pt x="767235" y="0"/>
                    <a:pt x="782584" y="0"/>
                  </a:cubicBezTo>
                  <a:lnTo>
                    <a:pt x="799455" y="0"/>
                  </a:lnTo>
                  <a:lnTo>
                    <a:pt x="809825" y="0"/>
                  </a:lnTo>
                  <a:lnTo>
                    <a:pt x="818078" y="0"/>
                  </a:lnTo>
                  <a:cubicBezTo>
                    <a:pt x="843980" y="0"/>
                    <a:pt x="843980" y="0"/>
                    <a:pt x="843980" y="0"/>
                  </a:cubicBezTo>
                  <a:lnTo>
                    <a:pt x="931658" y="0"/>
                  </a:lnTo>
                  <a:lnTo>
                    <a:pt x="961580" y="0"/>
                  </a:lnTo>
                  <a:lnTo>
                    <a:pt x="1000055" y="0"/>
                  </a:lnTo>
                  <a:lnTo>
                    <a:pt x="1040537" y="0"/>
                  </a:lnTo>
                  <a:lnTo>
                    <a:pt x="1051453" y="0"/>
                  </a:lnTo>
                  <a:lnTo>
                    <a:pt x="1083414" y="0"/>
                  </a:lnTo>
                  <a:lnTo>
                    <a:pt x="1112969" y="0"/>
                  </a:lnTo>
                  <a:cubicBezTo>
                    <a:pt x="1138871" y="0"/>
                    <a:pt x="1138871" y="0"/>
                    <a:pt x="1138871" y="0"/>
                  </a:cubicBezTo>
                  <a:lnTo>
                    <a:pt x="1170224" y="0"/>
                  </a:lnTo>
                  <a:lnTo>
                    <a:pt x="1170711" y="0"/>
                  </a:lnTo>
                  <a:lnTo>
                    <a:pt x="1202662" y="0"/>
                  </a:lnTo>
                  <a:lnTo>
                    <a:pt x="1240037" y="0"/>
                  </a:lnTo>
                  <a:cubicBezTo>
                    <a:pt x="1290626" y="0"/>
                    <a:pt x="1290626" y="0"/>
                    <a:pt x="1290626" y="0"/>
                  </a:cubicBezTo>
                  <a:lnTo>
                    <a:pt x="1324496" y="0"/>
                  </a:lnTo>
                  <a:lnTo>
                    <a:pt x="1332348" y="0"/>
                  </a:lnTo>
                  <a:lnTo>
                    <a:pt x="1335428" y="0"/>
                  </a:lnTo>
                  <a:lnTo>
                    <a:pt x="1411793" y="0"/>
                  </a:lnTo>
                  <a:lnTo>
                    <a:pt x="1454182" y="0"/>
                  </a:lnTo>
                  <a:lnTo>
                    <a:pt x="1470312" y="0"/>
                  </a:lnTo>
                  <a:lnTo>
                    <a:pt x="1487183" y="0"/>
                  </a:lnTo>
                  <a:lnTo>
                    <a:pt x="1497552" y="0"/>
                  </a:lnTo>
                  <a:lnTo>
                    <a:pt x="1505806" y="0"/>
                  </a:lnTo>
                  <a:lnTo>
                    <a:pt x="1528471" y="0"/>
                  </a:lnTo>
                  <a:lnTo>
                    <a:pt x="1531708" y="0"/>
                  </a:lnTo>
                  <a:lnTo>
                    <a:pt x="1540992" y="0"/>
                  </a:lnTo>
                  <a:lnTo>
                    <a:pt x="1541479" y="0"/>
                  </a:lnTo>
                  <a:lnTo>
                    <a:pt x="1599998" y="0"/>
                  </a:lnTo>
                  <a:lnTo>
                    <a:pt x="1619386" y="0"/>
                  </a:lnTo>
                  <a:lnTo>
                    <a:pt x="1635492" y="0"/>
                  </a:lnTo>
                  <a:lnTo>
                    <a:pt x="1649308" y="0"/>
                  </a:lnTo>
                  <a:lnTo>
                    <a:pt x="1653720" y="0"/>
                  </a:lnTo>
                  <a:lnTo>
                    <a:pt x="1661394" y="0"/>
                  </a:lnTo>
                  <a:lnTo>
                    <a:pt x="1687782" y="0"/>
                  </a:lnTo>
                  <a:lnTo>
                    <a:pt x="1703116" y="0"/>
                  </a:lnTo>
                  <a:lnTo>
                    <a:pt x="1739181" y="0"/>
                  </a:lnTo>
                  <a:lnTo>
                    <a:pt x="1771141" y="0"/>
                  </a:lnTo>
                  <a:lnTo>
                    <a:pt x="1800697" y="0"/>
                  </a:lnTo>
                  <a:lnTo>
                    <a:pt x="1811727" y="0"/>
                  </a:lnTo>
                  <a:lnTo>
                    <a:pt x="1823361" y="0"/>
                  </a:lnTo>
                  <a:lnTo>
                    <a:pt x="1826599" y="0"/>
                  </a:lnTo>
                  <a:lnTo>
                    <a:pt x="1857951" y="0"/>
                  </a:lnTo>
                  <a:lnTo>
                    <a:pt x="1858439" y="0"/>
                  </a:lnTo>
                  <a:lnTo>
                    <a:pt x="1859676" y="0"/>
                  </a:lnTo>
                  <a:lnTo>
                    <a:pt x="1893346" y="0"/>
                  </a:lnTo>
                  <a:lnTo>
                    <a:pt x="1927765" y="0"/>
                  </a:lnTo>
                  <a:lnTo>
                    <a:pt x="1963365" y="0"/>
                  </a:lnTo>
                  <a:lnTo>
                    <a:pt x="1978354" y="0"/>
                  </a:lnTo>
                  <a:lnTo>
                    <a:pt x="1991032" y="0"/>
                  </a:lnTo>
                  <a:lnTo>
                    <a:pt x="2020076" y="0"/>
                  </a:lnTo>
                  <a:lnTo>
                    <a:pt x="2021800" y="0"/>
                  </a:lnTo>
                  <a:lnTo>
                    <a:pt x="2027021" y="0"/>
                  </a:lnTo>
                  <a:cubicBezTo>
                    <a:pt x="2032162" y="0"/>
                    <a:pt x="2032162" y="0"/>
                    <a:pt x="2032162" y="0"/>
                  </a:cubicBezTo>
                  <a:lnTo>
                    <a:pt x="2141909" y="0"/>
                  </a:lnTo>
                  <a:lnTo>
                    <a:pt x="2143633" y="0"/>
                  </a:lnTo>
                  <a:lnTo>
                    <a:pt x="2178359" y="0"/>
                  </a:lnTo>
                  <a:lnTo>
                    <a:pt x="2228719" y="0"/>
                  </a:lnTo>
                  <a:lnTo>
                    <a:pt x="2229207" y="0"/>
                  </a:lnTo>
                  <a:lnTo>
                    <a:pt x="2230931" y="0"/>
                  </a:lnTo>
                  <a:lnTo>
                    <a:pt x="2287725" y="0"/>
                  </a:lnTo>
                  <a:lnTo>
                    <a:pt x="2289450" y="0"/>
                  </a:lnTo>
                  <a:lnTo>
                    <a:pt x="2323220" y="0"/>
                  </a:lnTo>
                  <a:lnTo>
                    <a:pt x="2324944" y="0"/>
                  </a:lnTo>
                  <a:lnTo>
                    <a:pt x="2340483" y="0"/>
                  </a:lnTo>
                  <a:lnTo>
                    <a:pt x="2341447" y="0"/>
                  </a:lnTo>
                  <a:lnTo>
                    <a:pt x="2343172" y="0"/>
                  </a:lnTo>
                  <a:lnTo>
                    <a:pt x="2349122" y="0"/>
                  </a:lnTo>
                  <a:lnTo>
                    <a:pt x="2350846" y="0"/>
                  </a:lnTo>
                  <a:lnTo>
                    <a:pt x="2390844" y="0"/>
                  </a:lnTo>
                  <a:lnTo>
                    <a:pt x="2462317" y="0"/>
                  </a:lnTo>
                  <a:lnTo>
                    <a:pt x="2499455" y="0"/>
                  </a:lnTo>
                  <a:lnTo>
                    <a:pt x="2530713" y="0"/>
                  </a:lnTo>
                  <a:lnTo>
                    <a:pt x="2547403" y="0"/>
                  </a:lnTo>
                  <a:lnTo>
                    <a:pt x="2549127" y="0"/>
                  </a:lnTo>
                  <a:lnTo>
                    <a:pt x="2581074" y="0"/>
                  </a:lnTo>
                  <a:lnTo>
                    <a:pt x="2582112" y="0"/>
                  </a:lnTo>
                  <a:cubicBezTo>
                    <a:pt x="2669530" y="0"/>
                    <a:pt x="2669530" y="0"/>
                    <a:pt x="2669530" y="0"/>
                  </a:cubicBezTo>
                  <a:lnTo>
                    <a:pt x="2678759" y="0"/>
                  </a:lnTo>
                  <a:lnTo>
                    <a:pt x="2709527" y="0"/>
                  </a:lnTo>
                  <a:lnTo>
                    <a:pt x="2711252" y="0"/>
                  </a:lnTo>
                  <a:lnTo>
                    <a:pt x="2714748" y="0"/>
                  </a:lnTo>
                  <a:lnTo>
                    <a:pt x="2719890" y="0"/>
                  </a:lnTo>
                  <a:lnTo>
                    <a:pt x="2831360" y="0"/>
                  </a:lnTo>
                  <a:lnTo>
                    <a:pt x="2833086" y="0"/>
                  </a:lnTo>
                  <a:lnTo>
                    <a:pt x="2866087" y="0"/>
                  </a:lnTo>
                  <a:lnTo>
                    <a:pt x="2918659" y="0"/>
                  </a:lnTo>
                  <a:lnTo>
                    <a:pt x="2919896" y="0"/>
                  </a:lnTo>
                  <a:lnTo>
                    <a:pt x="2920383" y="0"/>
                  </a:lnTo>
                  <a:lnTo>
                    <a:pt x="2977177" y="0"/>
                  </a:lnTo>
                  <a:lnTo>
                    <a:pt x="2978902" y="0"/>
                  </a:lnTo>
                  <a:lnTo>
                    <a:pt x="3012671" y="0"/>
                  </a:lnTo>
                  <a:lnTo>
                    <a:pt x="3014397" y="0"/>
                  </a:lnTo>
                  <a:lnTo>
                    <a:pt x="3028211" y="0"/>
                  </a:lnTo>
                  <a:lnTo>
                    <a:pt x="3030899" y="0"/>
                  </a:lnTo>
                  <a:lnTo>
                    <a:pt x="3032624" y="0"/>
                  </a:lnTo>
                  <a:lnTo>
                    <a:pt x="3038573" y="0"/>
                  </a:lnTo>
                  <a:lnTo>
                    <a:pt x="3040298" y="0"/>
                  </a:lnTo>
                  <a:lnTo>
                    <a:pt x="3082021" y="0"/>
                  </a:lnTo>
                  <a:lnTo>
                    <a:pt x="3150044" y="0"/>
                  </a:lnTo>
                  <a:lnTo>
                    <a:pt x="3218441" y="0"/>
                  </a:lnTo>
                  <a:lnTo>
                    <a:pt x="3236855" y="0"/>
                  </a:lnTo>
                  <a:lnTo>
                    <a:pt x="3269839" y="0"/>
                  </a:lnTo>
                  <a:lnTo>
                    <a:pt x="3272250" y="0"/>
                  </a:lnTo>
                  <a:lnTo>
                    <a:pt x="3320378" y="0"/>
                  </a:lnTo>
                  <a:lnTo>
                    <a:pt x="3346330" y="0"/>
                  </a:lnTo>
                  <a:lnTo>
                    <a:pt x="3357257" y="0"/>
                  </a:lnTo>
                  <a:lnTo>
                    <a:pt x="3369936" y="0"/>
                  </a:lnTo>
                  <a:lnTo>
                    <a:pt x="3398980" y="0"/>
                  </a:lnTo>
                  <a:lnTo>
                    <a:pt x="3405925" y="0"/>
                  </a:lnTo>
                  <a:cubicBezTo>
                    <a:pt x="3411066" y="0"/>
                    <a:pt x="3411066" y="0"/>
                    <a:pt x="3411066" y="0"/>
                  </a:cubicBezTo>
                  <a:lnTo>
                    <a:pt x="3520813" y="0"/>
                  </a:lnTo>
                  <a:lnTo>
                    <a:pt x="3607623" y="0"/>
                  </a:lnTo>
                  <a:lnTo>
                    <a:pt x="3608111" y="0"/>
                  </a:lnTo>
                  <a:lnTo>
                    <a:pt x="3666629" y="0"/>
                  </a:lnTo>
                  <a:lnTo>
                    <a:pt x="3702124" y="0"/>
                  </a:lnTo>
                  <a:lnTo>
                    <a:pt x="3720351" y="0"/>
                  </a:lnTo>
                  <a:lnTo>
                    <a:pt x="3728025" y="0"/>
                  </a:lnTo>
                  <a:lnTo>
                    <a:pt x="3769748" y="0"/>
                  </a:lnTo>
                  <a:cubicBezTo>
                    <a:pt x="4098793" y="0"/>
                    <a:pt x="4098793" y="0"/>
                    <a:pt x="4098793" y="0"/>
                  </a:cubicBezTo>
                  <a:cubicBezTo>
                    <a:pt x="4133877" y="0"/>
                    <a:pt x="4175977" y="24572"/>
                    <a:pt x="4193519" y="54408"/>
                  </a:cubicBezTo>
                  <a:cubicBezTo>
                    <a:pt x="4439104" y="480025"/>
                    <a:pt x="4439104" y="480025"/>
                    <a:pt x="4439104" y="480025"/>
                  </a:cubicBezTo>
                  <a:cubicBezTo>
                    <a:pt x="4456646" y="509862"/>
                    <a:pt x="4456646" y="559005"/>
                    <a:pt x="4439104" y="588843"/>
                  </a:cubicBezTo>
                  <a:cubicBezTo>
                    <a:pt x="4193519" y="1014459"/>
                    <a:pt x="4193519" y="1014459"/>
                    <a:pt x="4193519" y="1014459"/>
                  </a:cubicBezTo>
                  <a:cubicBezTo>
                    <a:pt x="4175977" y="1044295"/>
                    <a:pt x="4133877" y="1068867"/>
                    <a:pt x="4098793" y="1068867"/>
                  </a:cubicBezTo>
                  <a:lnTo>
                    <a:pt x="3728025" y="1068867"/>
                  </a:lnTo>
                  <a:lnTo>
                    <a:pt x="3607623" y="1068867"/>
                  </a:lnTo>
                  <a:lnTo>
                    <a:pt x="3411066" y="1068867"/>
                  </a:lnTo>
                  <a:lnTo>
                    <a:pt x="3357257" y="1068867"/>
                  </a:lnTo>
                  <a:lnTo>
                    <a:pt x="3236855" y="1068867"/>
                  </a:lnTo>
                  <a:lnTo>
                    <a:pt x="3040298" y="1068867"/>
                  </a:lnTo>
                  <a:lnTo>
                    <a:pt x="3038573" y="1068867"/>
                  </a:lnTo>
                  <a:lnTo>
                    <a:pt x="2919896" y="1068867"/>
                  </a:lnTo>
                  <a:lnTo>
                    <a:pt x="2866087" y="1068867"/>
                  </a:lnTo>
                  <a:lnTo>
                    <a:pt x="2719890" y="1068867"/>
                  </a:lnTo>
                  <a:lnTo>
                    <a:pt x="2669530" y="1068867"/>
                  </a:lnTo>
                  <a:lnTo>
                    <a:pt x="2549127" y="1068867"/>
                  </a:lnTo>
                  <a:lnTo>
                    <a:pt x="2547403" y="1068867"/>
                  </a:lnTo>
                  <a:lnTo>
                    <a:pt x="2350846" y="1068867"/>
                  </a:lnTo>
                  <a:lnTo>
                    <a:pt x="2349122" y="1068867"/>
                  </a:lnTo>
                  <a:lnTo>
                    <a:pt x="2228719" y="1068867"/>
                  </a:lnTo>
                  <a:lnTo>
                    <a:pt x="2178359" y="1068867"/>
                  </a:lnTo>
                  <a:lnTo>
                    <a:pt x="2032162" y="1068867"/>
                  </a:lnTo>
                  <a:lnTo>
                    <a:pt x="1978354" y="1068867"/>
                  </a:lnTo>
                  <a:lnTo>
                    <a:pt x="1859676" y="1068867"/>
                  </a:lnTo>
                  <a:lnTo>
                    <a:pt x="1857951" y="1068867"/>
                  </a:lnTo>
                  <a:lnTo>
                    <a:pt x="1826599" y="1068867"/>
                  </a:lnTo>
                  <a:lnTo>
                    <a:pt x="1661394" y="1068867"/>
                  </a:lnTo>
                  <a:lnTo>
                    <a:pt x="1540992" y="1068867"/>
                  </a:lnTo>
                  <a:lnTo>
                    <a:pt x="1531708" y="1068867"/>
                  </a:lnTo>
                  <a:lnTo>
                    <a:pt x="1487183" y="1068867"/>
                  </a:lnTo>
                  <a:lnTo>
                    <a:pt x="1335428" y="1068867"/>
                  </a:lnTo>
                  <a:lnTo>
                    <a:pt x="1290626" y="1068867"/>
                  </a:lnTo>
                  <a:lnTo>
                    <a:pt x="1170224" y="1068867"/>
                  </a:lnTo>
                  <a:lnTo>
                    <a:pt x="1138871" y="1068867"/>
                  </a:lnTo>
                  <a:lnTo>
                    <a:pt x="1040537" y="1068867"/>
                  </a:lnTo>
                  <a:lnTo>
                    <a:pt x="843980" y="1068867"/>
                  </a:lnTo>
                  <a:lnTo>
                    <a:pt x="799455" y="1068867"/>
                  </a:lnTo>
                  <a:lnTo>
                    <a:pt x="647700" y="1068867"/>
                  </a:lnTo>
                  <a:lnTo>
                    <a:pt x="352810" y="1068867"/>
                  </a:lnTo>
                  <a:cubicBezTo>
                    <a:pt x="318603" y="1068867"/>
                    <a:pt x="275626" y="1044295"/>
                    <a:pt x="258084" y="1014459"/>
                  </a:cubicBezTo>
                  <a:cubicBezTo>
                    <a:pt x="12498" y="588843"/>
                    <a:pt x="12498" y="588843"/>
                    <a:pt x="12498" y="588843"/>
                  </a:cubicBezTo>
                  <a:cubicBezTo>
                    <a:pt x="-4166" y="559005"/>
                    <a:pt x="-4166" y="509862"/>
                    <a:pt x="12498" y="480025"/>
                  </a:cubicBezTo>
                  <a:cubicBezTo>
                    <a:pt x="258084" y="54408"/>
                    <a:pt x="258084" y="54408"/>
                    <a:pt x="258084" y="54408"/>
                  </a:cubicBezTo>
                  <a:cubicBezTo>
                    <a:pt x="275626" y="24572"/>
                    <a:pt x="318603" y="0"/>
                    <a:pt x="35281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FFFFFF">
                    <a:lumMod val="95000"/>
                  </a:srgbClr>
                </a:gs>
                <a:gs pos="0">
                  <a:srgbClr val="D3D3D3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100000">
                    <a:srgbClr val="FFFFFF">
                      <a:lumMod val="75000"/>
                    </a:srgbClr>
                  </a:gs>
                  <a:gs pos="0">
                    <a:srgbClr val="FFFFFF"/>
                  </a:gs>
                </a:gsLst>
                <a:lin ang="2700000" scaled="1"/>
                <a:tileRect/>
              </a:gradFill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2" name="任意多边形 41"/>
            <p:cNvSpPr/>
            <p:nvPr/>
          </p:nvSpPr>
          <p:spPr bwMode="auto">
            <a:xfrm>
              <a:off x="1010779" y="325868"/>
              <a:ext cx="2628449" cy="527848"/>
            </a:xfrm>
            <a:custGeom>
              <a:avLst/>
              <a:gdLst>
                <a:gd name="connsiteX0" fmla="*/ 305125 w 4603109"/>
                <a:gd name="connsiteY0" fmla="*/ 0 h 924402"/>
                <a:gd name="connsiteX1" fmla="*/ 432894 w 4603109"/>
                <a:gd name="connsiteY1" fmla="*/ 0 h 924402"/>
                <a:gd name="connsiteX2" fmla="*/ 445336 w 4603109"/>
                <a:gd name="connsiteY2" fmla="*/ 0 h 924402"/>
                <a:gd name="connsiteX3" fmla="*/ 550703 w 4603109"/>
                <a:gd name="connsiteY3" fmla="*/ 0 h 924402"/>
                <a:gd name="connsiteX4" fmla="*/ 560158 w 4603109"/>
                <a:gd name="connsiteY4" fmla="*/ 0 h 924402"/>
                <a:gd name="connsiteX5" fmla="*/ 573105 w 4603109"/>
                <a:gd name="connsiteY5" fmla="*/ 0 h 924402"/>
                <a:gd name="connsiteX6" fmla="*/ 626202 w 4603109"/>
                <a:gd name="connsiteY6" fmla="*/ 0 h 924402"/>
                <a:gd name="connsiteX7" fmla="*/ 676811 w 4603109"/>
                <a:gd name="connsiteY7" fmla="*/ 0 h 924402"/>
                <a:gd name="connsiteX8" fmla="*/ 678472 w 4603109"/>
                <a:gd name="connsiteY8" fmla="*/ 0 h 924402"/>
                <a:gd name="connsiteX9" fmla="*/ 687927 w 4603109"/>
                <a:gd name="connsiteY9" fmla="*/ 0 h 924402"/>
                <a:gd name="connsiteX10" fmla="*/ 691402 w 4603109"/>
                <a:gd name="connsiteY10" fmla="*/ 0 h 924402"/>
                <a:gd name="connsiteX11" fmla="*/ 700371 w 4603109"/>
                <a:gd name="connsiteY11" fmla="*/ 0 h 924402"/>
                <a:gd name="connsiteX12" fmla="*/ 707508 w 4603109"/>
                <a:gd name="connsiteY12" fmla="*/ 0 h 924402"/>
                <a:gd name="connsiteX13" fmla="*/ 729909 w 4603109"/>
                <a:gd name="connsiteY13" fmla="*/ 0 h 924402"/>
                <a:gd name="connsiteX14" fmla="*/ 753971 w 4603109"/>
                <a:gd name="connsiteY14" fmla="*/ 0 h 924402"/>
                <a:gd name="connsiteX15" fmla="*/ 804580 w 4603109"/>
                <a:gd name="connsiteY15" fmla="*/ 0 h 924402"/>
                <a:gd name="connsiteX16" fmla="*/ 805737 w 4603109"/>
                <a:gd name="connsiteY16" fmla="*/ 0 h 924402"/>
                <a:gd name="connsiteX17" fmla="*/ 819171 w 4603109"/>
                <a:gd name="connsiteY17" fmla="*/ 0 h 924402"/>
                <a:gd name="connsiteX18" fmla="*/ 828140 w 4603109"/>
                <a:gd name="connsiteY18" fmla="*/ 0 h 924402"/>
                <a:gd name="connsiteX19" fmla="*/ 831615 w 4603109"/>
                <a:gd name="connsiteY19" fmla="*/ 0 h 924402"/>
                <a:gd name="connsiteX20" fmla="*/ 835277 w 4603109"/>
                <a:gd name="connsiteY20" fmla="*/ 0 h 924402"/>
                <a:gd name="connsiteX21" fmla="*/ 857678 w 4603109"/>
                <a:gd name="connsiteY21" fmla="*/ 0 h 924402"/>
                <a:gd name="connsiteX22" fmla="*/ 864889 w 4603109"/>
                <a:gd name="connsiteY22" fmla="*/ 0 h 924402"/>
                <a:gd name="connsiteX23" fmla="*/ 899900 w 4603109"/>
                <a:gd name="connsiteY23" fmla="*/ 0 h 924402"/>
                <a:gd name="connsiteX24" fmla="*/ 909341 w 4603109"/>
                <a:gd name="connsiteY24" fmla="*/ 0 h 924402"/>
                <a:gd name="connsiteX25" fmla="*/ 929965 w 4603109"/>
                <a:gd name="connsiteY25" fmla="*/ 0 h 924402"/>
                <a:gd name="connsiteX26" fmla="*/ 933506 w 4603109"/>
                <a:gd name="connsiteY26" fmla="*/ 0 h 924402"/>
                <a:gd name="connsiteX27" fmla="*/ 936982 w 4603109"/>
                <a:gd name="connsiteY27" fmla="*/ 0 h 924402"/>
                <a:gd name="connsiteX28" fmla="*/ 959384 w 4603109"/>
                <a:gd name="connsiteY28" fmla="*/ 0 h 924402"/>
                <a:gd name="connsiteX29" fmla="*/ 962542 w 4603109"/>
                <a:gd name="connsiteY29" fmla="*/ 0 h 924402"/>
                <a:gd name="connsiteX30" fmla="*/ 984943 w 4603109"/>
                <a:gd name="connsiteY30" fmla="*/ 0 h 924402"/>
                <a:gd name="connsiteX31" fmla="*/ 992658 w 4603109"/>
                <a:gd name="connsiteY31" fmla="*/ 0 h 924402"/>
                <a:gd name="connsiteX32" fmla="*/ 1012059 w 4603109"/>
                <a:gd name="connsiteY32" fmla="*/ 0 h 924402"/>
                <a:gd name="connsiteX33" fmla="*/ 1012480 w 4603109"/>
                <a:gd name="connsiteY33" fmla="*/ 0 h 924402"/>
                <a:gd name="connsiteX34" fmla="*/ 1027669 w 4603109"/>
                <a:gd name="connsiteY34" fmla="*/ 0 h 924402"/>
                <a:gd name="connsiteX35" fmla="*/ 1037110 w 4603109"/>
                <a:gd name="connsiteY35" fmla="*/ 0 h 924402"/>
                <a:gd name="connsiteX36" fmla="*/ 1040112 w 4603109"/>
                <a:gd name="connsiteY36" fmla="*/ 0 h 924402"/>
                <a:gd name="connsiteX37" fmla="*/ 1057734 w 4603109"/>
                <a:gd name="connsiteY37" fmla="*/ 0 h 924402"/>
                <a:gd name="connsiteX38" fmla="*/ 1064751 w 4603109"/>
                <a:gd name="connsiteY38" fmla="*/ 0 h 924402"/>
                <a:gd name="connsiteX39" fmla="*/ 1070177 w 4603109"/>
                <a:gd name="connsiteY39" fmla="*/ 0 h 924402"/>
                <a:gd name="connsiteX40" fmla="*/ 1072436 w 4603109"/>
                <a:gd name="connsiteY40" fmla="*/ 0 h 924402"/>
                <a:gd name="connsiteX41" fmla="*/ 1090311 w 4603109"/>
                <a:gd name="connsiteY41" fmla="*/ 0 h 924402"/>
                <a:gd name="connsiteX42" fmla="*/ 1110718 w 4603109"/>
                <a:gd name="connsiteY42" fmla="*/ 0 h 924402"/>
                <a:gd name="connsiteX43" fmla="*/ 1112712 w 4603109"/>
                <a:gd name="connsiteY43" fmla="*/ 0 h 924402"/>
                <a:gd name="connsiteX44" fmla="*/ 1116187 w 4603109"/>
                <a:gd name="connsiteY44" fmla="*/ 0 h 924402"/>
                <a:gd name="connsiteX45" fmla="*/ 1139828 w 4603109"/>
                <a:gd name="connsiteY45" fmla="*/ 0 h 924402"/>
                <a:gd name="connsiteX46" fmla="*/ 1140249 w 4603109"/>
                <a:gd name="connsiteY46" fmla="*/ 0 h 924402"/>
                <a:gd name="connsiteX47" fmla="*/ 1145480 w 4603109"/>
                <a:gd name="connsiteY47" fmla="*/ 0 h 924402"/>
                <a:gd name="connsiteX48" fmla="*/ 1152270 w 4603109"/>
                <a:gd name="connsiteY48" fmla="*/ 0 h 924402"/>
                <a:gd name="connsiteX49" fmla="*/ 1154934 w 4603109"/>
                <a:gd name="connsiteY49" fmla="*/ 0 h 924402"/>
                <a:gd name="connsiteX50" fmla="*/ 1167881 w 4603109"/>
                <a:gd name="connsiteY50" fmla="*/ 0 h 924402"/>
                <a:gd name="connsiteX51" fmla="*/ 1175544 w 4603109"/>
                <a:gd name="connsiteY51" fmla="*/ 0 h 924402"/>
                <a:gd name="connsiteX52" fmla="*/ 1184998 w 4603109"/>
                <a:gd name="connsiteY52" fmla="*/ 0 h 924402"/>
                <a:gd name="connsiteX53" fmla="*/ 1197946 w 4603109"/>
                <a:gd name="connsiteY53" fmla="*/ 0 h 924402"/>
                <a:gd name="connsiteX54" fmla="*/ 1200205 w 4603109"/>
                <a:gd name="connsiteY54" fmla="*/ 0 h 924402"/>
                <a:gd name="connsiteX55" fmla="*/ 1220978 w 4603109"/>
                <a:gd name="connsiteY55" fmla="*/ 0 h 924402"/>
                <a:gd name="connsiteX56" fmla="*/ 1238487 w 4603109"/>
                <a:gd name="connsiteY56" fmla="*/ 0 h 924402"/>
                <a:gd name="connsiteX57" fmla="*/ 1243956 w 4603109"/>
                <a:gd name="connsiteY57" fmla="*/ 0 h 924402"/>
                <a:gd name="connsiteX58" fmla="*/ 1251042 w 4603109"/>
                <a:gd name="connsiteY58" fmla="*/ 0 h 924402"/>
                <a:gd name="connsiteX59" fmla="*/ 1257637 w 4603109"/>
                <a:gd name="connsiteY59" fmla="*/ 0 h 924402"/>
                <a:gd name="connsiteX60" fmla="*/ 1271587 w 4603109"/>
                <a:gd name="connsiteY60" fmla="*/ 0 h 924402"/>
                <a:gd name="connsiteX61" fmla="*/ 1273249 w 4603109"/>
                <a:gd name="connsiteY61" fmla="*/ 0 h 924402"/>
                <a:gd name="connsiteX62" fmla="*/ 1280039 w 4603109"/>
                <a:gd name="connsiteY62" fmla="*/ 0 h 924402"/>
                <a:gd name="connsiteX63" fmla="*/ 1282703 w 4603109"/>
                <a:gd name="connsiteY63" fmla="*/ 0 h 924402"/>
                <a:gd name="connsiteX64" fmla="*/ 1286178 w 4603109"/>
                <a:gd name="connsiteY64" fmla="*/ 0 h 924402"/>
                <a:gd name="connsiteX65" fmla="*/ 1295146 w 4603109"/>
                <a:gd name="connsiteY65" fmla="*/ 0 h 924402"/>
                <a:gd name="connsiteX66" fmla="*/ 1301651 w 4603109"/>
                <a:gd name="connsiteY66" fmla="*/ 0 h 924402"/>
                <a:gd name="connsiteX67" fmla="*/ 1302284 w 4603109"/>
                <a:gd name="connsiteY67" fmla="*/ 0 h 924402"/>
                <a:gd name="connsiteX68" fmla="*/ 1303313 w 4603109"/>
                <a:gd name="connsiteY68" fmla="*/ 0 h 924402"/>
                <a:gd name="connsiteX69" fmla="*/ 1312767 w 4603109"/>
                <a:gd name="connsiteY69" fmla="*/ 0 h 924402"/>
                <a:gd name="connsiteX70" fmla="*/ 1316242 w 4603109"/>
                <a:gd name="connsiteY70" fmla="*/ 0 h 924402"/>
                <a:gd name="connsiteX71" fmla="*/ 1321886 w 4603109"/>
                <a:gd name="connsiteY71" fmla="*/ 0 h 924402"/>
                <a:gd name="connsiteX72" fmla="*/ 1324685 w 4603109"/>
                <a:gd name="connsiteY72" fmla="*/ 0 h 924402"/>
                <a:gd name="connsiteX73" fmla="*/ 1325211 w 4603109"/>
                <a:gd name="connsiteY73" fmla="*/ 0 h 924402"/>
                <a:gd name="connsiteX74" fmla="*/ 1332348 w 4603109"/>
                <a:gd name="connsiteY74" fmla="*/ 0 h 924402"/>
                <a:gd name="connsiteX75" fmla="*/ 1332714 w 4603109"/>
                <a:gd name="connsiteY75" fmla="*/ 0 h 924402"/>
                <a:gd name="connsiteX76" fmla="*/ 1333135 w 4603109"/>
                <a:gd name="connsiteY76" fmla="*/ 0 h 924402"/>
                <a:gd name="connsiteX77" fmla="*/ 1348747 w 4603109"/>
                <a:gd name="connsiteY77" fmla="*/ 0 h 924402"/>
                <a:gd name="connsiteX78" fmla="*/ 1354749 w 4603109"/>
                <a:gd name="connsiteY78" fmla="*/ 0 h 924402"/>
                <a:gd name="connsiteX79" fmla="*/ 1378811 w 4603109"/>
                <a:gd name="connsiteY79" fmla="*/ 0 h 924402"/>
                <a:gd name="connsiteX80" fmla="*/ 1383745 w 4603109"/>
                <a:gd name="connsiteY80" fmla="*/ 0 h 924402"/>
                <a:gd name="connsiteX81" fmla="*/ 1385406 w 4603109"/>
                <a:gd name="connsiteY81" fmla="*/ 0 h 924402"/>
                <a:gd name="connsiteX82" fmla="*/ 1399356 w 4603109"/>
                <a:gd name="connsiteY82" fmla="*/ 0 h 924402"/>
                <a:gd name="connsiteX83" fmla="*/ 1400513 w 4603109"/>
                <a:gd name="connsiteY83" fmla="*/ 0 h 924402"/>
                <a:gd name="connsiteX84" fmla="*/ 1413947 w 4603109"/>
                <a:gd name="connsiteY84" fmla="*/ 0 h 924402"/>
                <a:gd name="connsiteX85" fmla="*/ 1414442 w 4603109"/>
                <a:gd name="connsiteY85" fmla="*/ 0 h 924402"/>
                <a:gd name="connsiteX86" fmla="*/ 1422915 w 4603109"/>
                <a:gd name="connsiteY86" fmla="*/ 0 h 924402"/>
                <a:gd name="connsiteX87" fmla="*/ 1426390 w 4603109"/>
                <a:gd name="connsiteY87" fmla="*/ 0 h 924402"/>
                <a:gd name="connsiteX88" fmla="*/ 1429420 w 4603109"/>
                <a:gd name="connsiteY88" fmla="*/ 0 h 924402"/>
                <a:gd name="connsiteX89" fmla="*/ 1430053 w 4603109"/>
                <a:gd name="connsiteY89" fmla="*/ 0 h 924402"/>
                <a:gd name="connsiteX90" fmla="*/ 1430206 w 4603109"/>
                <a:gd name="connsiteY90" fmla="*/ 0 h 924402"/>
                <a:gd name="connsiteX91" fmla="*/ 1430577 w 4603109"/>
                <a:gd name="connsiteY91" fmla="*/ 0 h 924402"/>
                <a:gd name="connsiteX92" fmla="*/ 1436843 w 4603109"/>
                <a:gd name="connsiteY92" fmla="*/ 0 h 924402"/>
                <a:gd name="connsiteX93" fmla="*/ 1444011 w 4603109"/>
                <a:gd name="connsiteY93" fmla="*/ 0 h 924402"/>
                <a:gd name="connsiteX94" fmla="*/ 1449655 w 4603109"/>
                <a:gd name="connsiteY94" fmla="*/ 0 h 924402"/>
                <a:gd name="connsiteX95" fmla="*/ 1452454 w 4603109"/>
                <a:gd name="connsiteY95" fmla="*/ 0 h 924402"/>
                <a:gd name="connsiteX96" fmla="*/ 1452980 w 4603109"/>
                <a:gd name="connsiteY96" fmla="*/ 0 h 924402"/>
                <a:gd name="connsiteX97" fmla="*/ 1456455 w 4603109"/>
                <a:gd name="connsiteY97" fmla="*/ 0 h 924402"/>
                <a:gd name="connsiteX98" fmla="*/ 1459664 w 4603109"/>
                <a:gd name="connsiteY98" fmla="*/ 0 h 924402"/>
                <a:gd name="connsiteX99" fmla="*/ 1460117 w 4603109"/>
                <a:gd name="connsiteY99" fmla="*/ 0 h 924402"/>
                <a:gd name="connsiteX100" fmla="*/ 1460483 w 4603109"/>
                <a:gd name="connsiteY100" fmla="*/ 0 h 924402"/>
                <a:gd name="connsiteX101" fmla="*/ 1460904 w 4603109"/>
                <a:gd name="connsiteY101" fmla="*/ 0 h 924402"/>
                <a:gd name="connsiteX102" fmla="*/ 1472926 w 4603109"/>
                <a:gd name="connsiteY102" fmla="*/ 0 h 924402"/>
                <a:gd name="connsiteX103" fmla="*/ 1482518 w 4603109"/>
                <a:gd name="connsiteY103" fmla="*/ 0 h 924402"/>
                <a:gd name="connsiteX104" fmla="*/ 1489729 w 4603109"/>
                <a:gd name="connsiteY104" fmla="*/ 0 h 924402"/>
                <a:gd name="connsiteX105" fmla="*/ 1504116 w 4603109"/>
                <a:gd name="connsiteY105" fmla="*/ 0 h 924402"/>
                <a:gd name="connsiteX106" fmla="*/ 1511514 w 4603109"/>
                <a:gd name="connsiteY106" fmla="*/ 0 h 924402"/>
                <a:gd name="connsiteX107" fmla="*/ 1524740 w 4603109"/>
                <a:gd name="connsiteY107" fmla="*/ 0 h 924402"/>
                <a:gd name="connsiteX108" fmla="*/ 1528282 w 4603109"/>
                <a:gd name="connsiteY108" fmla="*/ 0 h 924402"/>
                <a:gd name="connsiteX109" fmla="*/ 1531757 w 4603109"/>
                <a:gd name="connsiteY109" fmla="*/ 0 h 924402"/>
                <a:gd name="connsiteX110" fmla="*/ 1534181 w 4603109"/>
                <a:gd name="connsiteY110" fmla="*/ 0 h 924402"/>
                <a:gd name="connsiteX111" fmla="*/ 1542211 w 4603109"/>
                <a:gd name="connsiteY111" fmla="*/ 0 h 924402"/>
                <a:gd name="connsiteX112" fmla="*/ 1554159 w 4603109"/>
                <a:gd name="connsiteY112" fmla="*/ 0 h 924402"/>
                <a:gd name="connsiteX113" fmla="*/ 1557318 w 4603109"/>
                <a:gd name="connsiteY113" fmla="*/ 0 h 924402"/>
                <a:gd name="connsiteX114" fmla="*/ 1557975 w 4603109"/>
                <a:gd name="connsiteY114" fmla="*/ 0 h 924402"/>
                <a:gd name="connsiteX115" fmla="*/ 1558346 w 4603109"/>
                <a:gd name="connsiteY115" fmla="*/ 0 h 924402"/>
                <a:gd name="connsiteX116" fmla="*/ 1561822 w 4603109"/>
                <a:gd name="connsiteY116" fmla="*/ 0 h 924402"/>
                <a:gd name="connsiteX117" fmla="*/ 1564612 w 4603109"/>
                <a:gd name="connsiteY117" fmla="*/ 0 h 924402"/>
                <a:gd name="connsiteX118" fmla="*/ 1566857 w 4603109"/>
                <a:gd name="connsiteY118" fmla="*/ 0 h 924402"/>
                <a:gd name="connsiteX119" fmla="*/ 1576919 w 4603109"/>
                <a:gd name="connsiteY119" fmla="*/ 0 h 924402"/>
                <a:gd name="connsiteX120" fmla="*/ 1579719 w 4603109"/>
                <a:gd name="connsiteY120" fmla="*/ 0 h 924402"/>
                <a:gd name="connsiteX121" fmla="*/ 1584224 w 4603109"/>
                <a:gd name="connsiteY121" fmla="*/ 0 h 924402"/>
                <a:gd name="connsiteX122" fmla="*/ 1587382 w 4603109"/>
                <a:gd name="connsiteY122" fmla="*/ 0 h 924402"/>
                <a:gd name="connsiteX123" fmla="*/ 1587433 w 4603109"/>
                <a:gd name="connsiteY123" fmla="*/ 0 h 924402"/>
                <a:gd name="connsiteX124" fmla="*/ 1600695 w 4603109"/>
                <a:gd name="connsiteY124" fmla="*/ 0 h 924402"/>
                <a:gd name="connsiteX125" fmla="*/ 1606834 w 4603109"/>
                <a:gd name="connsiteY125" fmla="*/ 0 h 924402"/>
                <a:gd name="connsiteX126" fmla="*/ 1607256 w 4603109"/>
                <a:gd name="connsiteY126" fmla="*/ 0 h 924402"/>
                <a:gd name="connsiteX127" fmla="*/ 1608325 w 4603109"/>
                <a:gd name="connsiteY127" fmla="*/ 0 h 924402"/>
                <a:gd name="connsiteX128" fmla="*/ 1609783 w 4603109"/>
                <a:gd name="connsiteY128" fmla="*/ 0 h 924402"/>
                <a:gd name="connsiteX129" fmla="*/ 1617498 w 4603109"/>
                <a:gd name="connsiteY129" fmla="*/ 0 h 924402"/>
                <a:gd name="connsiteX130" fmla="*/ 1631885 w 4603109"/>
                <a:gd name="connsiteY130" fmla="*/ 0 h 924402"/>
                <a:gd name="connsiteX131" fmla="*/ 1636899 w 4603109"/>
                <a:gd name="connsiteY131" fmla="*/ 0 h 924402"/>
                <a:gd name="connsiteX132" fmla="*/ 1637320 w 4603109"/>
                <a:gd name="connsiteY132" fmla="*/ 0 h 924402"/>
                <a:gd name="connsiteX133" fmla="*/ 1637445 w 4603109"/>
                <a:gd name="connsiteY133" fmla="*/ 0 h 924402"/>
                <a:gd name="connsiteX134" fmla="*/ 1652509 w 4603109"/>
                <a:gd name="connsiteY134" fmla="*/ 0 h 924402"/>
                <a:gd name="connsiteX135" fmla="*/ 1659526 w 4603109"/>
                <a:gd name="connsiteY135" fmla="*/ 0 h 924402"/>
                <a:gd name="connsiteX136" fmla="*/ 1661950 w 4603109"/>
                <a:gd name="connsiteY136" fmla="*/ 0 h 924402"/>
                <a:gd name="connsiteX137" fmla="*/ 1664952 w 4603109"/>
                <a:gd name="connsiteY137" fmla="*/ 0 h 924402"/>
                <a:gd name="connsiteX138" fmla="*/ 1667212 w 4603109"/>
                <a:gd name="connsiteY138" fmla="*/ 0 h 924402"/>
                <a:gd name="connsiteX139" fmla="*/ 1685087 w 4603109"/>
                <a:gd name="connsiteY139" fmla="*/ 0 h 924402"/>
                <a:gd name="connsiteX140" fmla="*/ 1689591 w 4603109"/>
                <a:gd name="connsiteY140" fmla="*/ 0 h 924402"/>
                <a:gd name="connsiteX141" fmla="*/ 1694626 w 4603109"/>
                <a:gd name="connsiteY141" fmla="*/ 0 h 924402"/>
                <a:gd name="connsiteX142" fmla="*/ 1697276 w 4603109"/>
                <a:gd name="connsiteY142" fmla="*/ 0 h 924402"/>
                <a:gd name="connsiteX143" fmla="*/ 1698000 w 4603109"/>
                <a:gd name="connsiteY143" fmla="*/ 0 h 924402"/>
                <a:gd name="connsiteX144" fmla="*/ 1704688 w 4603109"/>
                <a:gd name="connsiteY144" fmla="*/ 0 h 924402"/>
                <a:gd name="connsiteX145" fmla="*/ 1707488 w 4603109"/>
                <a:gd name="connsiteY145" fmla="*/ 0 h 924402"/>
                <a:gd name="connsiteX146" fmla="*/ 1710963 w 4603109"/>
                <a:gd name="connsiteY146" fmla="*/ 0 h 924402"/>
                <a:gd name="connsiteX147" fmla="*/ 1715151 w 4603109"/>
                <a:gd name="connsiteY147" fmla="*/ 0 h 924402"/>
                <a:gd name="connsiteX148" fmla="*/ 1721928 w 4603109"/>
                <a:gd name="connsiteY148" fmla="*/ 0 h 924402"/>
                <a:gd name="connsiteX149" fmla="*/ 1734603 w 4603109"/>
                <a:gd name="connsiteY149" fmla="*/ 0 h 924402"/>
                <a:gd name="connsiteX150" fmla="*/ 1735025 w 4603109"/>
                <a:gd name="connsiteY150" fmla="*/ 0 h 924402"/>
                <a:gd name="connsiteX151" fmla="*/ 1735558 w 4603109"/>
                <a:gd name="connsiteY151" fmla="*/ 0 h 924402"/>
                <a:gd name="connsiteX152" fmla="*/ 1736094 w 4603109"/>
                <a:gd name="connsiteY152" fmla="*/ 0 h 924402"/>
                <a:gd name="connsiteX153" fmla="*/ 1737552 w 4603109"/>
                <a:gd name="connsiteY153" fmla="*/ 0 h 924402"/>
                <a:gd name="connsiteX154" fmla="*/ 1741027 w 4603109"/>
                <a:gd name="connsiteY154" fmla="*/ 0 h 924402"/>
                <a:gd name="connsiteX155" fmla="*/ 1747046 w 4603109"/>
                <a:gd name="connsiteY155" fmla="*/ 0 h 924402"/>
                <a:gd name="connsiteX156" fmla="*/ 1748537 w 4603109"/>
                <a:gd name="connsiteY156" fmla="*/ 0 h 924402"/>
                <a:gd name="connsiteX157" fmla="*/ 1753052 w 4603109"/>
                <a:gd name="connsiteY157" fmla="*/ 0 h 924402"/>
                <a:gd name="connsiteX158" fmla="*/ 1757499 w 4603109"/>
                <a:gd name="connsiteY158" fmla="*/ 0 h 924402"/>
                <a:gd name="connsiteX159" fmla="*/ 1764668 w 4603109"/>
                <a:gd name="connsiteY159" fmla="*/ 0 h 924402"/>
                <a:gd name="connsiteX160" fmla="*/ 1765089 w 4603109"/>
                <a:gd name="connsiteY160" fmla="*/ 0 h 924402"/>
                <a:gd name="connsiteX161" fmla="*/ 1765214 w 4603109"/>
                <a:gd name="connsiteY161" fmla="*/ 0 h 924402"/>
                <a:gd name="connsiteX162" fmla="*/ 1770320 w 4603109"/>
                <a:gd name="connsiteY162" fmla="*/ 0 h 924402"/>
                <a:gd name="connsiteX163" fmla="*/ 1777110 w 4603109"/>
                <a:gd name="connsiteY163" fmla="*/ 0 h 924402"/>
                <a:gd name="connsiteX164" fmla="*/ 1779774 w 4603109"/>
                <a:gd name="connsiteY164" fmla="*/ 0 h 924402"/>
                <a:gd name="connsiteX165" fmla="*/ 1792721 w 4603109"/>
                <a:gd name="connsiteY165" fmla="*/ 0 h 924402"/>
                <a:gd name="connsiteX166" fmla="*/ 1794981 w 4603109"/>
                <a:gd name="connsiteY166" fmla="*/ 0 h 924402"/>
                <a:gd name="connsiteX167" fmla="*/ 1825045 w 4603109"/>
                <a:gd name="connsiteY167" fmla="*/ 0 h 924402"/>
                <a:gd name="connsiteX168" fmla="*/ 1825769 w 4603109"/>
                <a:gd name="connsiteY168" fmla="*/ 0 h 924402"/>
                <a:gd name="connsiteX169" fmla="*/ 1838732 w 4603109"/>
                <a:gd name="connsiteY169" fmla="*/ 0 h 924402"/>
                <a:gd name="connsiteX170" fmla="*/ 1845818 w 4603109"/>
                <a:gd name="connsiteY170" fmla="*/ 0 h 924402"/>
                <a:gd name="connsiteX171" fmla="*/ 1849697 w 4603109"/>
                <a:gd name="connsiteY171" fmla="*/ 0 h 924402"/>
                <a:gd name="connsiteX172" fmla="*/ 1852412 w 4603109"/>
                <a:gd name="connsiteY172" fmla="*/ 0 h 924402"/>
                <a:gd name="connsiteX173" fmla="*/ 1853903 w 4603109"/>
                <a:gd name="connsiteY173" fmla="*/ 0 h 924402"/>
                <a:gd name="connsiteX174" fmla="*/ 1863327 w 4603109"/>
                <a:gd name="connsiteY174" fmla="*/ 0 h 924402"/>
                <a:gd name="connsiteX175" fmla="*/ 1868796 w 4603109"/>
                <a:gd name="connsiteY175" fmla="*/ 0 h 924402"/>
                <a:gd name="connsiteX176" fmla="*/ 1874815 w 4603109"/>
                <a:gd name="connsiteY176" fmla="*/ 0 h 924402"/>
                <a:gd name="connsiteX177" fmla="*/ 1876306 w 4603109"/>
                <a:gd name="connsiteY177" fmla="*/ 0 h 924402"/>
                <a:gd name="connsiteX178" fmla="*/ 1880821 w 4603109"/>
                <a:gd name="connsiteY178" fmla="*/ 0 h 924402"/>
                <a:gd name="connsiteX179" fmla="*/ 1882477 w 4603109"/>
                <a:gd name="connsiteY179" fmla="*/ 0 h 924402"/>
                <a:gd name="connsiteX180" fmla="*/ 1883936 w 4603109"/>
                <a:gd name="connsiteY180" fmla="*/ 0 h 924402"/>
                <a:gd name="connsiteX181" fmla="*/ 1885268 w 4603109"/>
                <a:gd name="connsiteY181" fmla="*/ 0 h 924402"/>
                <a:gd name="connsiteX182" fmla="*/ 1896427 w 4603109"/>
                <a:gd name="connsiteY182" fmla="*/ 0 h 924402"/>
                <a:gd name="connsiteX183" fmla="*/ 1898089 w 4603109"/>
                <a:gd name="connsiteY183" fmla="*/ 0 h 924402"/>
                <a:gd name="connsiteX184" fmla="*/ 1904879 w 4603109"/>
                <a:gd name="connsiteY184" fmla="*/ 0 h 924402"/>
                <a:gd name="connsiteX185" fmla="*/ 1907543 w 4603109"/>
                <a:gd name="connsiteY185" fmla="*/ 0 h 924402"/>
                <a:gd name="connsiteX186" fmla="*/ 1911018 w 4603109"/>
                <a:gd name="connsiteY186" fmla="*/ 0 h 924402"/>
                <a:gd name="connsiteX187" fmla="*/ 1919986 w 4603109"/>
                <a:gd name="connsiteY187" fmla="*/ 0 h 924402"/>
                <a:gd name="connsiteX188" fmla="*/ 1927124 w 4603109"/>
                <a:gd name="connsiteY188" fmla="*/ 0 h 924402"/>
                <a:gd name="connsiteX189" fmla="*/ 1927489 w 4603109"/>
                <a:gd name="connsiteY189" fmla="*/ 0 h 924402"/>
                <a:gd name="connsiteX190" fmla="*/ 1927911 w 4603109"/>
                <a:gd name="connsiteY190" fmla="*/ 0 h 924402"/>
                <a:gd name="connsiteX191" fmla="*/ 1929402 w 4603109"/>
                <a:gd name="connsiteY191" fmla="*/ 0 h 924402"/>
                <a:gd name="connsiteX192" fmla="*/ 1946726 w 4603109"/>
                <a:gd name="connsiteY192" fmla="*/ 0 h 924402"/>
                <a:gd name="connsiteX193" fmla="*/ 1949525 w 4603109"/>
                <a:gd name="connsiteY193" fmla="*/ 0 h 924402"/>
                <a:gd name="connsiteX194" fmla="*/ 1957554 w 4603109"/>
                <a:gd name="connsiteY194" fmla="*/ 0 h 924402"/>
                <a:gd name="connsiteX195" fmla="*/ 1957975 w 4603109"/>
                <a:gd name="connsiteY195" fmla="*/ 0 h 924402"/>
                <a:gd name="connsiteX196" fmla="*/ 1973587 w 4603109"/>
                <a:gd name="connsiteY196" fmla="*/ 0 h 924402"/>
                <a:gd name="connsiteX197" fmla="*/ 1978520 w 4603109"/>
                <a:gd name="connsiteY197" fmla="*/ 0 h 924402"/>
                <a:gd name="connsiteX198" fmla="*/ 1980012 w 4603109"/>
                <a:gd name="connsiteY198" fmla="*/ 0 h 924402"/>
                <a:gd name="connsiteX199" fmla="*/ 1980181 w 4603109"/>
                <a:gd name="connsiteY199" fmla="*/ 0 h 924402"/>
                <a:gd name="connsiteX200" fmla="*/ 1981672 w 4603109"/>
                <a:gd name="connsiteY200" fmla="*/ 0 h 924402"/>
                <a:gd name="connsiteX201" fmla="*/ 2008585 w 4603109"/>
                <a:gd name="connsiteY201" fmla="*/ 0 h 924402"/>
                <a:gd name="connsiteX202" fmla="*/ 2009218 w 4603109"/>
                <a:gd name="connsiteY202" fmla="*/ 0 h 924402"/>
                <a:gd name="connsiteX203" fmla="*/ 2010246 w 4603109"/>
                <a:gd name="connsiteY203" fmla="*/ 0 h 924402"/>
                <a:gd name="connsiteX204" fmla="*/ 2010709 w 4603109"/>
                <a:gd name="connsiteY204" fmla="*/ 0 h 924402"/>
                <a:gd name="connsiteX205" fmla="*/ 2011705 w 4603109"/>
                <a:gd name="connsiteY205" fmla="*/ 0 h 924402"/>
                <a:gd name="connsiteX206" fmla="*/ 2024147 w 4603109"/>
                <a:gd name="connsiteY206" fmla="*/ 0 h 924402"/>
                <a:gd name="connsiteX207" fmla="*/ 2024196 w 4603109"/>
                <a:gd name="connsiteY207" fmla="*/ 0 h 924402"/>
                <a:gd name="connsiteX208" fmla="*/ 2024981 w 4603109"/>
                <a:gd name="connsiteY208" fmla="*/ 0 h 924402"/>
                <a:gd name="connsiteX209" fmla="*/ 2025353 w 4603109"/>
                <a:gd name="connsiteY209" fmla="*/ 0 h 924402"/>
                <a:gd name="connsiteX210" fmla="*/ 2026473 w 4603109"/>
                <a:gd name="connsiteY210" fmla="*/ 0 h 924402"/>
                <a:gd name="connsiteX211" fmla="*/ 2031619 w 4603109"/>
                <a:gd name="connsiteY211" fmla="*/ 0 h 924402"/>
                <a:gd name="connsiteX212" fmla="*/ 2033110 w 4603109"/>
                <a:gd name="connsiteY212" fmla="*/ 0 h 924402"/>
                <a:gd name="connsiteX213" fmla="*/ 2038787 w 4603109"/>
                <a:gd name="connsiteY213" fmla="*/ 0 h 924402"/>
                <a:gd name="connsiteX214" fmla="*/ 2039282 w 4603109"/>
                <a:gd name="connsiteY214" fmla="*/ 0 h 924402"/>
                <a:gd name="connsiteX215" fmla="*/ 2047755 w 4603109"/>
                <a:gd name="connsiteY215" fmla="*/ 0 h 924402"/>
                <a:gd name="connsiteX216" fmla="*/ 2051230 w 4603109"/>
                <a:gd name="connsiteY216" fmla="*/ 0 h 924402"/>
                <a:gd name="connsiteX217" fmla="*/ 2054893 w 4603109"/>
                <a:gd name="connsiteY217" fmla="*/ 0 h 924402"/>
                <a:gd name="connsiteX218" fmla="*/ 2055046 w 4603109"/>
                <a:gd name="connsiteY218" fmla="*/ 0 h 924402"/>
                <a:gd name="connsiteX219" fmla="*/ 2055258 w 4603109"/>
                <a:gd name="connsiteY219" fmla="*/ 0 h 924402"/>
                <a:gd name="connsiteX220" fmla="*/ 2055680 w 4603109"/>
                <a:gd name="connsiteY220" fmla="*/ 0 h 924402"/>
                <a:gd name="connsiteX221" fmla="*/ 2057171 w 4603109"/>
                <a:gd name="connsiteY221" fmla="*/ 0 h 924402"/>
                <a:gd name="connsiteX222" fmla="*/ 2061683 w 4603109"/>
                <a:gd name="connsiteY222" fmla="*/ 0 h 924402"/>
                <a:gd name="connsiteX223" fmla="*/ 2067702 w 4603109"/>
                <a:gd name="connsiteY223" fmla="*/ 0 h 924402"/>
                <a:gd name="connsiteX224" fmla="*/ 2074495 w 4603109"/>
                <a:gd name="connsiteY224" fmla="*/ 0 h 924402"/>
                <a:gd name="connsiteX225" fmla="*/ 2077294 w 4603109"/>
                <a:gd name="connsiteY225" fmla="*/ 0 h 924402"/>
                <a:gd name="connsiteX226" fmla="*/ 2084504 w 4603109"/>
                <a:gd name="connsiteY226" fmla="*/ 0 h 924402"/>
                <a:gd name="connsiteX227" fmla="*/ 2085323 w 4603109"/>
                <a:gd name="connsiteY227" fmla="*/ 0 h 924402"/>
                <a:gd name="connsiteX228" fmla="*/ 2085744 w 4603109"/>
                <a:gd name="connsiteY228" fmla="*/ 0 h 924402"/>
                <a:gd name="connsiteX229" fmla="*/ 2097766 w 4603109"/>
                <a:gd name="connsiteY229" fmla="*/ 0 h 924402"/>
                <a:gd name="connsiteX230" fmla="*/ 2106289 w 4603109"/>
                <a:gd name="connsiteY230" fmla="*/ 0 h 924402"/>
                <a:gd name="connsiteX231" fmla="*/ 2107781 w 4603109"/>
                <a:gd name="connsiteY231" fmla="*/ 0 h 924402"/>
                <a:gd name="connsiteX232" fmla="*/ 2128956 w 4603109"/>
                <a:gd name="connsiteY232" fmla="*/ 0 h 924402"/>
                <a:gd name="connsiteX233" fmla="*/ 2129514 w 4603109"/>
                <a:gd name="connsiteY233" fmla="*/ 0 h 924402"/>
                <a:gd name="connsiteX234" fmla="*/ 2136354 w 4603109"/>
                <a:gd name="connsiteY234" fmla="*/ 0 h 924402"/>
                <a:gd name="connsiteX235" fmla="*/ 2136987 w 4603109"/>
                <a:gd name="connsiteY235" fmla="*/ 0 h 924402"/>
                <a:gd name="connsiteX236" fmla="*/ 2138478 w 4603109"/>
                <a:gd name="connsiteY236" fmla="*/ 0 h 924402"/>
                <a:gd name="connsiteX237" fmla="*/ 2151916 w 4603109"/>
                <a:gd name="connsiteY237" fmla="*/ 0 h 924402"/>
                <a:gd name="connsiteX238" fmla="*/ 2152750 w 4603109"/>
                <a:gd name="connsiteY238" fmla="*/ 0 h 924402"/>
                <a:gd name="connsiteX239" fmla="*/ 2153122 w 4603109"/>
                <a:gd name="connsiteY239" fmla="*/ 0 h 924402"/>
                <a:gd name="connsiteX240" fmla="*/ 2154242 w 4603109"/>
                <a:gd name="connsiteY240" fmla="*/ 0 h 924402"/>
                <a:gd name="connsiteX241" fmla="*/ 2156597 w 4603109"/>
                <a:gd name="connsiteY241" fmla="*/ 0 h 924402"/>
                <a:gd name="connsiteX242" fmla="*/ 2159388 w 4603109"/>
                <a:gd name="connsiteY242" fmla="*/ 0 h 924402"/>
                <a:gd name="connsiteX243" fmla="*/ 2160879 w 4603109"/>
                <a:gd name="connsiteY243" fmla="*/ 0 h 924402"/>
                <a:gd name="connsiteX244" fmla="*/ 2161633 w 4603109"/>
                <a:gd name="connsiteY244" fmla="*/ 0 h 924402"/>
                <a:gd name="connsiteX245" fmla="*/ 2167051 w 4603109"/>
                <a:gd name="connsiteY245" fmla="*/ 0 h 924402"/>
                <a:gd name="connsiteX246" fmla="*/ 2178999 w 4603109"/>
                <a:gd name="connsiteY246" fmla="*/ 0 h 924402"/>
                <a:gd name="connsiteX247" fmla="*/ 2182158 w 4603109"/>
                <a:gd name="connsiteY247" fmla="*/ 0 h 924402"/>
                <a:gd name="connsiteX248" fmla="*/ 2182815 w 4603109"/>
                <a:gd name="connsiteY248" fmla="*/ 0 h 924402"/>
                <a:gd name="connsiteX249" fmla="*/ 2188666 w 4603109"/>
                <a:gd name="connsiteY249" fmla="*/ 0 h 924402"/>
                <a:gd name="connsiteX250" fmla="*/ 2189452 w 4603109"/>
                <a:gd name="connsiteY250" fmla="*/ 0 h 924402"/>
                <a:gd name="connsiteX251" fmla="*/ 2191697 w 4603109"/>
                <a:gd name="connsiteY251" fmla="*/ 0 h 924402"/>
                <a:gd name="connsiteX252" fmla="*/ 2195471 w 4603109"/>
                <a:gd name="connsiteY252" fmla="*/ 0 h 924402"/>
                <a:gd name="connsiteX253" fmla="*/ 2201759 w 4603109"/>
                <a:gd name="connsiteY253" fmla="*/ 0 h 924402"/>
                <a:gd name="connsiteX254" fmla="*/ 2203100 w 4603109"/>
                <a:gd name="connsiteY254" fmla="*/ 0 h 924402"/>
                <a:gd name="connsiteX255" fmla="*/ 2204559 w 4603109"/>
                <a:gd name="connsiteY255" fmla="*/ 0 h 924402"/>
                <a:gd name="connsiteX256" fmla="*/ 2204591 w 4603109"/>
                <a:gd name="connsiteY256" fmla="*/ 0 h 924402"/>
                <a:gd name="connsiteX257" fmla="*/ 2212273 w 4603109"/>
                <a:gd name="connsiteY257" fmla="*/ 0 h 924402"/>
                <a:gd name="connsiteX258" fmla="*/ 2225535 w 4603109"/>
                <a:gd name="connsiteY258" fmla="*/ 0 h 924402"/>
                <a:gd name="connsiteX259" fmla="*/ 2231674 w 4603109"/>
                <a:gd name="connsiteY259" fmla="*/ 0 h 924402"/>
                <a:gd name="connsiteX260" fmla="*/ 2232096 w 4603109"/>
                <a:gd name="connsiteY260" fmla="*/ 0 h 924402"/>
                <a:gd name="connsiteX261" fmla="*/ 2232220 w 4603109"/>
                <a:gd name="connsiteY261" fmla="*/ 0 h 924402"/>
                <a:gd name="connsiteX262" fmla="*/ 2233118 w 4603109"/>
                <a:gd name="connsiteY262" fmla="*/ 0 h 924402"/>
                <a:gd name="connsiteX263" fmla="*/ 2233165 w 4603109"/>
                <a:gd name="connsiteY263" fmla="*/ 0 h 924402"/>
                <a:gd name="connsiteX264" fmla="*/ 2256725 w 4603109"/>
                <a:gd name="connsiteY264" fmla="*/ 0 h 924402"/>
                <a:gd name="connsiteX265" fmla="*/ 2257283 w 4603109"/>
                <a:gd name="connsiteY265" fmla="*/ 0 h 924402"/>
                <a:gd name="connsiteX266" fmla="*/ 2262285 w 4603109"/>
                <a:gd name="connsiteY266" fmla="*/ 0 h 924402"/>
                <a:gd name="connsiteX267" fmla="*/ 2284366 w 4603109"/>
                <a:gd name="connsiteY267" fmla="*/ 0 h 924402"/>
                <a:gd name="connsiteX268" fmla="*/ 2289402 w 4603109"/>
                <a:gd name="connsiteY268" fmla="*/ 0 h 924402"/>
                <a:gd name="connsiteX269" fmla="*/ 2292052 w 4603109"/>
                <a:gd name="connsiteY269" fmla="*/ 0 h 924402"/>
                <a:gd name="connsiteX270" fmla="*/ 2299271 w 4603109"/>
                <a:gd name="connsiteY270" fmla="*/ 0 h 924402"/>
                <a:gd name="connsiteX271" fmla="*/ 2308721 w 4603109"/>
                <a:gd name="connsiteY271" fmla="*/ 0 h 924402"/>
                <a:gd name="connsiteX272" fmla="*/ 2309927 w 4603109"/>
                <a:gd name="connsiteY272" fmla="*/ 0 h 924402"/>
                <a:gd name="connsiteX273" fmla="*/ 2316435 w 4603109"/>
                <a:gd name="connsiteY273" fmla="*/ 0 h 924402"/>
                <a:gd name="connsiteX274" fmla="*/ 2316703 w 4603109"/>
                <a:gd name="connsiteY274" fmla="*/ 0 h 924402"/>
                <a:gd name="connsiteX275" fmla="*/ 2319466 w 4603109"/>
                <a:gd name="connsiteY275" fmla="*/ 0 h 924402"/>
                <a:gd name="connsiteX276" fmla="*/ 2322840 w 4603109"/>
                <a:gd name="connsiteY276" fmla="*/ 0 h 924402"/>
                <a:gd name="connsiteX277" fmla="*/ 2329528 w 4603109"/>
                <a:gd name="connsiteY277" fmla="*/ 0 h 924402"/>
                <a:gd name="connsiteX278" fmla="*/ 2330869 w 4603109"/>
                <a:gd name="connsiteY278" fmla="*/ 0 h 924402"/>
                <a:gd name="connsiteX279" fmla="*/ 2332328 w 4603109"/>
                <a:gd name="connsiteY279" fmla="*/ 0 h 924402"/>
                <a:gd name="connsiteX280" fmla="*/ 2332360 w 4603109"/>
                <a:gd name="connsiteY280" fmla="*/ 0 h 924402"/>
                <a:gd name="connsiteX281" fmla="*/ 2335803 w 4603109"/>
                <a:gd name="connsiteY281" fmla="*/ 0 h 924402"/>
                <a:gd name="connsiteX282" fmla="*/ 2343312 w 4603109"/>
                <a:gd name="connsiteY282" fmla="*/ 0 h 924402"/>
                <a:gd name="connsiteX283" fmla="*/ 2344804 w 4603109"/>
                <a:gd name="connsiteY283" fmla="*/ 0 h 924402"/>
                <a:gd name="connsiteX284" fmla="*/ 2346768 w 4603109"/>
                <a:gd name="connsiteY284" fmla="*/ 0 h 924402"/>
                <a:gd name="connsiteX285" fmla="*/ 2347827 w 4603109"/>
                <a:gd name="connsiteY285" fmla="*/ 0 h 924402"/>
                <a:gd name="connsiteX286" fmla="*/ 2352274 w 4603109"/>
                <a:gd name="connsiteY286" fmla="*/ 0 h 924402"/>
                <a:gd name="connsiteX287" fmla="*/ 2359443 w 4603109"/>
                <a:gd name="connsiteY287" fmla="*/ 0 h 924402"/>
                <a:gd name="connsiteX288" fmla="*/ 2359865 w 4603109"/>
                <a:gd name="connsiteY288" fmla="*/ 0 h 924402"/>
                <a:gd name="connsiteX289" fmla="*/ 2359989 w 4603109"/>
                <a:gd name="connsiteY289" fmla="*/ 0 h 924402"/>
                <a:gd name="connsiteX290" fmla="*/ 2360887 w 4603109"/>
                <a:gd name="connsiteY290" fmla="*/ 0 h 924402"/>
                <a:gd name="connsiteX291" fmla="*/ 2360934 w 4603109"/>
                <a:gd name="connsiteY291" fmla="*/ 0 h 924402"/>
                <a:gd name="connsiteX292" fmla="*/ 2371886 w 4603109"/>
                <a:gd name="connsiteY292" fmla="*/ 0 h 924402"/>
                <a:gd name="connsiteX293" fmla="*/ 2373377 w 4603109"/>
                <a:gd name="connsiteY293" fmla="*/ 0 h 924402"/>
                <a:gd name="connsiteX294" fmla="*/ 2377892 w 4603109"/>
                <a:gd name="connsiteY294" fmla="*/ 0 h 924402"/>
                <a:gd name="connsiteX295" fmla="*/ 2382339 w 4603109"/>
                <a:gd name="connsiteY295" fmla="*/ 0 h 924402"/>
                <a:gd name="connsiteX296" fmla="*/ 2390054 w 4603109"/>
                <a:gd name="connsiteY296" fmla="*/ 0 h 924402"/>
                <a:gd name="connsiteX297" fmla="*/ 2419821 w 4603109"/>
                <a:gd name="connsiteY297" fmla="*/ 0 h 924402"/>
                <a:gd name="connsiteX298" fmla="*/ 2427040 w 4603109"/>
                <a:gd name="connsiteY298" fmla="*/ 0 h 924402"/>
                <a:gd name="connsiteX299" fmla="*/ 2436490 w 4603109"/>
                <a:gd name="connsiteY299" fmla="*/ 0 h 924402"/>
                <a:gd name="connsiteX300" fmla="*/ 2444472 w 4603109"/>
                <a:gd name="connsiteY300" fmla="*/ 0 h 924402"/>
                <a:gd name="connsiteX301" fmla="*/ 2448678 w 4603109"/>
                <a:gd name="connsiteY301" fmla="*/ 0 h 924402"/>
                <a:gd name="connsiteX302" fmla="*/ 2450171 w 4603109"/>
                <a:gd name="connsiteY302" fmla="*/ 0 h 924402"/>
                <a:gd name="connsiteX303" fmla="*/ 2450609 w 4603109"/>
                <a:gd name="connsiteY303" fmla="*/ 0 h 924402"/>
                <a:gd name="connsiteX304" fmla="*/ 2463572 w 4603109"/>
                <a:gd name="connsiteY304" fmla="*/ 0 h 924402"/>
                <a:gd name="connsiteX305" fmla="*/ 2471081 w 4603109"/>
                <a:gd name="connsiteY305" fmla="*/ 0 h 924402"/>
                <a:gd name="connsiteX306" fmla="*/ 2472573 w 4603109"/>
                <a:gd name="connsiteY306" fmla="*/ 0 h 924402"/>
                <a:gd name="connsiteX307" fmla="*/ 2474537 w 4603109"/>
                <a:gd name="connsiteY307" fmla="*/ 0 h 924402"/>
                <a:gd name="connsiteX308" fmla="*/ 2475596 w 4603109"/>
                <a:gd name="connsiteY308" fmla="*/ 0 h 924402"/>
                <a:gd name="connsiteX309" fmla="*/ 2477252 w 4603109"/>
                <a:gd name="connsiteY309" fmla="*/ 0 h 924402"/>
                <a:gd name="connsiteX310" fmla="*/ 2478712 w 4603109"/>
                <a:gd name="connsiteY310" fmla="*/ 0 h 924402"/>
                <a:gd name="connsiteX311" fmla="*/ 2478743 w 4603109"/>
                <a:gd name="connsiteY311" fmla="*/ 0 h 924402"/>
                <a:gd name="connsiteX312" fmla="*/ 2480043 w 4603109"/>
                <a:gd name="connsiteY312" fmla="*/ 0 h 924402"/>
                <a:gd name="connsiteX313" fmla="*/ 2499655 w 4603109"/>
                <a:gd name="connsiteY313" fmla="*/ 0 h 924402"/>
                <a:gd name="connsiteX314" fmla="*/ 2501146 w 4603109"/>
                <a:gd name="connsiteY314" fmla="*/ 0 h 924402"/>
                <a:gd name="connsiteX315" fmla="*/ 2505661 w 4603109"/>
                <a:gd name="connsiteY315" fmla="*/ 0 h 924402"/>
                <a:gd name="connsiteX316" fmla="*/ 2508776 w 4603109"/>
                <a:gd name="connsiteY316" fmla="*/ 0 h 924402"/>
                <a:gd name="connsiteX317" fmla="*/ 2510108 w 4603109"/>
                <a:gd name="connsiteY317" fmla="*/ 0 h 924402"/>
                <a:gd name="connsiteX318" fmla="*/ 2524178 w 4603109"/>
                <a:gd name="connsiteY318" fmla="*/ 0 h 924402"/>
                <a:gd name="connsiteX319" fmla="*/ 2525248 w 4603109"/>
                <a:gd name="connsiteY319" fmla="*/ 0 h 924402"/>
                <a:gd name="connsiteX320" fmla="*/ 2525669 w 4603109"/>
                <a:gd name="connsiteY320" fmla="*/ 0 h 924402"/>
                <a:gd name="connsiteX321" fmla="*/ 2552329 w 4603109"/>
                <a:gd name="connsiteY321" fmla="*/ 0 h 924402"/>
                <a:gd name="connsiteX322" fmla="*/ 2552751 w 4603109"/>
                <a:gd name="connsiteY322" fmla="*/ 0 h 924402"/>
                <a:gd name="connsiteX323" fmla="*/ 2554242 w 4603109"/>
                <a:gd name="connsiteY323" fmla="*/ 0 h 924402"/>
                <a:gd name="connsiteX324" fmla="*/ 2574787 w 4603109"/>
                <a:gd name="connsiteY324" fmla="*/ 0 h 924402"/>
                <a:gd name="connsiteX325" fmla="*/ 2576279 w 4603109"/>
                <a:gd name="connsiteY325" fmla="*/ 0 h 924402"/>
                <a:gd name="connsiteX326" fmla="*/ 2576447 w 4603109"/>
                <a:gd name="connsiteY326" fmla="*/ 0 h 924402"/>
                <a:gd name="connsiteX327" fmla="*/ 2577940 w 4603109"/>
                <a:gd name="connsiteY327" fmla="*/ 0 h 924402"/>
                <a:gd name="connsiteX328" fmla="*/ 2603360 w 4603109"/>
                <a:gd name="connsiteY328" fmla="*/ 0 h 924402"/>
                <a:gd name="connsiteX329" fmla="*/ 2604852 w 4603109"/>
                <a:gd name="connsiteY329" fmla="*/ 0 h 924402"/>
                <a:gd name="connsiteX330" fmla="*/ 2605021 w 4603109"/>
                <a:gd name="connsiteY330" fmla="*/ 0 h 924402"/>
                <a:gd name="connsiteX331" fmla="*/ 2605484 w 4603109"/>
                <a:gd name="connsiteY331" fmla="*/ 0 h 924402"/>
                <a:gd name="connsiteX332" fmla="*/ 2606481 w 4603109"/>
                <a:gd name="connsiteY332" fmla="*/ 0 h 924402"/>
                <a:gd name="connsiteX333" fmla="*/ 2606512 w 4603109"/>
                <a:gd name="connsiteY333" fmla="*/ 0 h 924402"/>
                <a:gd name="connsiteX334" fmla="*/ 2606976 w 4603109"/>
                <a:gd name="connsiteY334" fmla="*/ 0 h 924402"/>
                <a:gd name="connsiteX335" fmla="*/ 2618923 w 4603109"/>
                <a:gd name="connsiteY335" fmla="*/ 0 h 924402"/>
                <a:gd name="connsiteX336" fmla="*/ 2621248 w 4603109"/>
                <a:gd name="connsiteY336" fmla="*/ 0 h 924402"/>
                <a:gd name="connsiteX337" fmla="*/ 2622740 w 4603109"/>
                <a:gd name="connsiteY337" fmla="*/ 0 h 924402"/>
                <a:gd name="connsiteX338" fmla="*/ 2627885 w 4603109"/>
                <a:gd name="connsiteY338" fmla="*/ 0 h 924402"/>
                <a:gd name="connsiteX339" fmla="*/ 2629377 w 4603109"/>
                <a:gd name="connsiteY339" fmla="*/ 0 h 924402"/>
                <a:gd name="connsiteX340" fmla="*/ 2634058 w 4603109"/>
                <a:gd name="connsiteY340" fmla="*/ 0 h 924402"/>
                <a:gd name="connsiteX341" fmla="*/ 2635549 w 4603109"/>
                <a:gd name="connsiteY341" fmla="*/ 0 h 924402"/>
                <a:gd name="connsiteX342" fmla="*/ 2636545 w 4603109"/>
                <a:gd name="connsiteY342" fmla="*/ 0 h 924402"/>
                <a:gd name="connsiteX343" fmla="*/ 2648987 w 4603109"/>
                <a:gd name="connsiteY343" fmla="*/ 0 h 924402"/>
                <a:gd name="connsiteX344" fmla="*/ 2649821 w 4603109"/>
                <a:gd name="connsiteY344" fmla="*/ 0 h 924402"/>
                <a:gd name="connsiteX345" fmla="*/ 2651313 w 4603109"/>
                <a:gd name="connsiteY345" fmla="*/ 0 h 924402"/>
                <a:gd name="connsiteX346" fmla="*/ 2651947 w 4603109"/>
                <a:gd name="connsiteY346" fmla="*/ 0 h 924402"/>
                <a:gd name="connsiteX347" fmla="*/ 2653017 w 4603109"/>
                <a:gd name="connsiteY347" fmla="*/ 0 h 924402"/>
                <a:gd name="connsiteX348" fmla="*/ 2653438 w 4603109"/>
                <a:gd name="connsiteY348" fmla="*/ 0 h 924402"/>
                <a:gd name="connsiteX349" fmla="*/ 2656459 w 4603109"/>
                <a:gd name="connsiteY349" fmla="*/ 0 h 924402"/>
                <a:gd name="connsiteX350" fmla="*/ 2657950 w 4603109"/>
                <a:gd name="connsiteY350" fmla="*/ 0 h 924402"/>
                <a:gd name="connsiteX351" fmla="*/ 2665460 w 4603109"/>
                <a:gd name="connsiteY351" fmla="*/ 0 h 924402"/>
                <a:gd name="connsiteX352" fmla="*/ 2680098 w 4603109"/>
                <a:gd name="connsiteY352" fmla="*/ 0 h 924402"/>
                <a:gd name="connsiteX353" fmla="*/ 2680520 w 4603109"/>
                <a:gd name="connsiteY353" fmla="*/ 0 h 924402"/>
                <a:gd name="connsiteX354" fmla="*/ 2682011 w 4603109"/>
                <a:gd name="connsiteY354" fmla="*/ 0 h 924402"/>
                <a:gd name="connsiteX355" fmla="*/ 2692542 w 4603109"/>
                <a:gd name="connsiteY355" fmla="*/ 0 h 924402"/>
                <a:gd name="connsiteX356" fmla="*/ 2702556 w 4603109"/>
                <a:gd name="connsiteY356" fmla="*/ 0 h 924402"/>
                <a:gd name="connsiteX357" fmla="*/ 2704048 w 4603109"/>
                <a:gd name="connsiteY357" fmla="*/ 0 h 924402"/>
                <a:gd name="connsiteX358" fmla="*/ 2724289 w 4603109"/>
                <a:gd name="connsiteY358" fmla="*/ 0 h 924402"/>
                <a:gd name="connsiteX359" fmla="*/ 2731129 w 4603109"/>
                <a:gd name="connsiteY359" fmla="*/ 0 h 924402"/>
                <a:gd name="connsiteX360" fmla="*/ 2732621 w 4603109"/>
                <a:gd name="connsiteY360" fmla="*/ 0 h 924402"/>
                <a:gd name="connsiteX361" fmla="*/ 2733253 w 4603109"/>
                <a:gd name="connsiteY361" fmla="*/ 0 h 924402"/>
                <a:gd name="connsiteX362" fmla="*/ 2734745 w 4603109"/>
                <a:gd name="connsiteY362" fmla="*/ 0 h 924402"/>
                <a:gd name="connsiteX363" fmla="*/ 2746692 w 4603109"/>
                <a:gd name="connsiteY363" fmla="*/ 0 h 924402"/>
                <a:gd name="connsiteX364" fmla="*/ 2749017 w 4603109"/>
                <a:gd name="connsiteY364" fmla="*/ 0 h 924402"/>
                <a:gd name="connsiteX365" fmla="*/ 2750509 w 4603109"/>
                <a:gd name="connsiteY365" fmla="*/ 0 h 924402"/>
                <a:gd name="connsiteX366" fmla="*/ 2754354 w 4603109"/>
                <a:gd name="connsiteY366" fmla="*/ 0 h 924402"/>
                <a:gd name="connsiteX367" fmla="*/ 2755654 w 4603109"/>
                <a:gd name="connsiteY367" fmla="*/ 0 h 924402"/>
                <a:gd name="connsiteX368" fmla="*/ 2757146 w 4603109"/>
                <a:gd name="connsiteY368" fmla="*/ 0 h 924402"/>
                <a:gd name="connsiteX369" fmla="*/ 2761827 w 4603109"/>
                <a:gd name="connsiteY369" fmla="*/ 0 h 924402"/>
                <a:gd name="connsiteX370" fmla="*/ 2763318 w 4603109"/>
                <a:gd name="connsiteY370" fmla="*/ 0 h 924402"/>
                <a:gd name="connsiteX371" fmla="*/ 2776756 w 4603109"/>
                <a:gd name="connsiteY371" fmla="*/ 0 h 924402"/>
                <a:gd name="connsiteX372" fmla="*/ 2777590 w 4603109"/>
                <a:gd name="connsiteY372" fmla="*/ 0 h 924402"/>
                <a:gd name="connsiteX373" fmla="*/ 2779082 w 4603109"/>
                <a:gd name="connsiteY373" fmla="*/ 0 h 924402"/>
                <a:gd name="connsiteX374" fmla="*/ 2783442 w 4603109"/>
                <a:gd name="connsiteY374" fmla="*/ 0 h 924402"/>
                <a:gd name="connsiteX375" fmla="*/ 2784228 w 4603109"/>
                <a:gd name="connsiteY375" fmla="*/ 0 h 924402"/>
                <a:gd name="connsiteX376" fmla="*/ 2785719 w 4603109"/>
                <a:gd name="connsiteY376" fmla="*/ 0 h 924402"/>
                <a:gd name="connsiteX377" fmla="*/ 2786473 w 4603109"/>
                <a:gd name="connsiteY377" fmla="*/ 0 h 924402"/>
                <a:gd name="connsiteX378" fmla="*/ 2793229 w 4603109"/>
                <a:gd name="connsiteY378" fmla="*/ 0 h 924402"/>
                <a:gd name="connsiteX379" fmla="*/ 2799367 w 4603109"/>
                <a:gd name="connsiteY379" fmla="*/ 0 h 924402"/>
                <a:gd name="connsiteX380" fmla="*/ 2813506 w 4603109"/>
                <a:gd name="connsiteY380" fmla="*/ 0 h 924402"/>
                <a:gd name="connsiteX381" fmla="*/ 2820311 w 4603109"/>
                <a:gd name="connsiteY381" fmla="*/ 0 h 924402"/>
                <a:gd name="connsiteX382" fmla="*/ 2827893 w 4603109"/>
                <a:gd name="connsiteY382" fmla="*/ 0 h 924402"/>
                <a:gd name="connsiteX383" fmla="*/ 2827940 w 4603109"/>
                <a:gd name="connsiteY383" fmla="*/ 0 h 924402"/>
                <a:gd name="connsiteX384" fmla="*/ 2829431 w 4603109"/>
                <a:gd name="connsiteY384" fmla="*/ 0 h 924402"/>
                <a:gd name="connsiteX385" fmla="*/ 2829978 w 4603109"/>
                <a:gd name="connsiteY385" fmla="*/ 0 h 924402"/>
                <a:gd name="connsiteX386" fmla="*/ 2852058 w 4603109"/>
                <a:gd name="connsiteY386" fmla="*/ 0 h 924402"/>
                <a:gd name="connsiteX387" fmla="*/ 2857060 w 4603109"/>
                <a:gd name="connsiteY387" fmla="*/ 0 h 924402"/>
                <a:gd name="connsiteX388" fmla="*/ 2857958 w 4603109"/>
                <a:gd name="connsiteY388" fmla="*/ 0 h 924402"/>
                <a:gd name="connsiteX389" fmla="*/ 2871601 w 4603109"/>
                <a:gd name="connsiteY389" fmla="*/ 0 h 924402"/>
                <a:gd name="connsiteX390" fmla="*/ 2882123 w 4603109"/>
                <a:gd name="connsiteY390" fmla="*/ 0 h 924402"/>
                <a:gd name="connsiteX391" fmla="*/ 2894046 w 4603109"/>
                <a:gd name="connsiteY391" fmla="*/ 0 h 924402"/>
                <a:gd name="connsiteX392" fmla="*/ 2903496 w 4603109"/>
                <a:gd name="connsiteY392" fmla="*/ 0 h 924402"/>
                <a:gd name="connsiteX393" fmla="*/ 2911211 w 4603109"/>
                <a:gd name="connsiteY393" fmla="*/ 0 h 924402"/>
                <a:gd name="connsiteX394" fmla="*/ 2914242 w 4603109"/>
                <a:gd name="connsiteY394" fmla="*/ 0 h 924402"/>
                <a:gd name="connsiteX395" fmla="*/ 2914461 w 4603109"/>
                <a:gd name="connsiteY395" fmla="*/ 0 h 924402"/>
                <a:gd name="connsiteX396" fmla="*/ 2924111 w 4603109"/>
                <a:gd name="connsiteY396" fmla="*/ 0 h 924402"/>
                <a:gd name="connsiteX397" fmla="*/ 2927136 w 4603109"/>
                <a:gd name="connsiteY397" fmla="*/ 0 h 924402"/>
                <a:gd name="connsiteX398" fmla="*/ 2933561 w 4603109"/>
                <a:gd name="connsiteY398" fmla="*/ 0 h 924402"/>
                <a:gd name="connsiteX399" fmla="*/ 2939580 w 4603109"/>
                <a:gd name="connsiteY399" fmla="*/ 0 h 924402"/>
                <a:gd name="connsiteX400" fmla="*/ 2941275 w 4603109"/>
                <a:gd name="connsiteY400" fmla="*/ 0 h 924402"/>
                <a:gd name="connsiteX401" fmla="*/ 2941543 w 4603109"/>
                <a:gd name="connsiteY401" fmla="*/ 0 h 924402"/>
                <a:gd name="connsiteX402" fmla="*/ 2945586 w 4603109"/>
                <a:gd name="connsiteY402" fmla="*/ 0 h 924402"/>
                <a:gd name="connsiteX403" fmla="*/ 2950032 w 4603109"/>
                <a:gd name="connsiteY403" fmla="*/ 0 h 924402"/>
                <a:gd name="connsiteX404" fmla="*/ 2955662 w 4603109"/>
                <a:gd name="connsiteY404" fmla="*/ 0 h 924402"/>
                <a:gd name="connsiteX405" fmla="*/ 2955709 w 4603109"/>
                <a:gd name="connsiteY405" fmla="*/ 0 h 924402"/>
                <a:gd name="connsiteX406" fmla="*/ 2957200 w 4603109"/>
                <a:gd name="connsiteY406" fmla="*/ 0 h 924402"/>
                <a:gd name="connsiteX407" fmla="*/ 2957747 w 4603109"/>
                <a:gd name="connsiteY407" fmla="*/ 0 h 924402"/>
                <a:gd name="connsiteX408" fmla="*/ 2968152 w 4603109"/>
                <a:gd name="connsiteY408" fmla="*/ 0 h 924402"/>
                <a:gd name="connsiteX409" fmla="*/ 2969644 w 4603109"/>
                <a:gd name="connsiteY409" fmla="*/ 0 h 924402"/>
                <a:gd name="connsiteX410" fmla="*/ 2972667 w 4603109"/>
                <a:gd name="connsiteY410" fmla="*/ 0 h 924402"/>
                <a:gd name="connsiteX411" fmla="*/ 2977114 w 4603109"/>
                <a:gd name="connsiteY411" fmla="*/ 0 h 924402"/>
                <a:gd name="connsiteX412" fmla="*/ 2984829 w 4603109"/>
                <a:gd name="connsiteY412" fmla="*/ 0 h 924402"/>
                <a:gd name="connsiteX413" fmla="*/ 2985727 w 4603109"/>
                <a:gd name="connsiteY413" fmla="*/ 0 h 924402"/>
                <a:gd name="connsiteX414" fmla="*/ 2999370 w 4603109"/>
                <a:gd name="connsiteY414" fmla="*/ 0 h 924402"/>
                <a:gd name="connsiteX415" fmla="*/ 3021815 w 4603109"/>
                <a:gd name="connsiteY415" fmla="*/ 0 h 924402"/>
                <a:gd name="connsiteX416" fmla="*/ 3031265 w 4603109"/>
                <a:gd name="connsiteY416" fmla="*/ 0 h 924402"/>
                <a:gd name="connsiteX417" fmla="*/ 3042230 w 4603109"/>
                <a:gd name="connsiteY417" fmla="*/ 0 h 924402"/>
                <a:gd name="connsiteX418" fmla="*/ 3044946 w 4603109"/>
                <a:gd name="connsiteY418" fmla="*/ 0 h 924402"/>
                <a:gd name="connsiteX419" fmla="*/ 3051880 w 4603109"/>
                <a:gd name="connsiteY419" fmla="*/ 0 h 924402"/>
                <a:gd name="connsiteX420" fmla="*/ 3061330 w 4603109"/>
                <a:gd name="connsiteY420" fmla="*/ 0 h 924402"/>
                <a:gd name="connsiteX421" fmla="*/ 3067349 w 4603109"/>
                <a:gd name="connsiteY421" fmla="*/ 0 h 924402"/>
                <a:gd name="connsiteX422" fmla="*/ 3069312 w 4603109"/>
                <a:gd name="connsiteY422" fmla="*/ 0 h 924402"/>
                <a:gd name="connsiteX423" fmla="*/ 3073355 w 4603109"/>
                <a:gd name="connsiteY423" fmla="*/ 0 h 924402"/>
                <a:gd name="connsiteX424" fmla="*/ 3073518 w 4603109"/>
                <a:gd name="connsiteY424" fmla="*/ 0 h 924402"/>
                <a:gd name="connsiteX425" fmla="*/ 3075011 w 4603109"/>
                <a:gd name="connsiteY425" fmla="*/ 0 h 924402"/>
                <a:gd name="connsiteX426" fmla="*/ 3077801 w 4603109"/>
                <a:gd name="connsiteY426" fmla="*/ 0 h 924402"/>
                <a:gd name="connsiteX427" fmla="*/ 3095921 w 4603109"/>
                <a:gd name="connsiteY427" fmla="*/ 0 h 924402"/>
                <a:gd name="connsiteX428" fmla="*/ 3097413 w 4603109"/>
                <a:gd name="connsiteY428" fmla="*/ 0 h 924402"/>
                <a:gd name="connsiteX429" fmla="*/ 3100436 w 4603109"/>
                <a:gd name="connsiteY429" fmla="*/ 0 h 924402"/>
                <a:gd name="connsiteX430" fmla="*/ 3103552 w 4603109"/>
                <a:gd name="connsiteY430" fmla="*/ 0 h 924402"/>
                <a:gd name="connsiteX431" fmla="*/ 3104883 w 4603109"/>
                <a:gd name="connsiteY431" fmla="*/ 0 h 924402"/>
                <a:gd name="connsiteX432" fmla="*/ 3120023 w 4603109"/>
                <a:gd name="connsiteY432" fmla="*/ 0 h 924402"/>
                <a:gd name="connsiteX433" fmla="*/ 3120445 w 4603109"/>
                <a:gd name="connsiteY433" fmla="*/ 0 h 924402"/>
                <a:gd name="connsiteX434" fmla="*/ 3149018 w 4603109"/>
                <a:gd name="connsiteY434" fmla="*/ 0 h 924402"/>
                <a:gd name="connsiteX435" fmla="*/ 3150088 w 4603109"/>
                <a:gd name="connsiteY435" fmla="*/ 0 h 924402"/>
                <a:gd name="connsiteX436" fmla="*/ 3150509 w 4603109"/>
                <a:gd name="connsiteY436" fmla="*/ 0 h 924402"/>
                <a:gd name="connsiteX437" fmla="*/ 3171054 w 4603109"/>
                <a:gd name="connsiteY437" fmla="*/ 0 h 924402"/>
                <a:gd name="connsiteX438" fmla="*/ 3172715 w 4603109"/>
                <a:gd name="connsiteY438" fmla="*/ 0 h 924402"/>
                <a:gd name="connsiteX439" fmla="*/ 3199627 w 4603109"/>
                <a:gd name="connsiteY439" fmla="*/ 0 h 924402"/>
                <a:gd name="connsiteX440" fmla="*/ 3201119 w 4603109"/>
                <a:gd name="connsiteY440" fmla="*/ 0 h 924402"/>
                <a:gd name="connsiteX441" fmla="*/ 3201287 w 4603109"/>
                <a:gd name="connsiteY441" fmla="*/ 0 h 924402"/>
                <a:gd name="connsiteX442" fmla="*/ 3201751 w 4603109"/>
                <a:gd name="connsiteY442" fmla="*/ 0 h 924402"/>
                <a:gd name="connsiteX443" fmla="*/ 3202780 w 4603109"/>
                <a:gd name="connsiteY443" fmla="*/ 0 h 924402"/>
                <a:gd name="connsiteX444" fmla="*/ 3217515 w 4603109"/>
                <a:gd name="connsiteY444" fmla="*/ 0 h 924402"/>
                <a:gd name="connsiteX445" fmla="*/ 3224152 w 4603109"/>
                <a:gd name="connsiteY445" fmla="*/ 0 h 924402"/>
                <a:gd name="connsiteX446" fmla="*/ 3230324 w 4603109"/>
                <a:gd name="connsiteY446" fmla="*/ 0 h 924402"/>
                <a:gd name="connsiteX447" fmla="*/ 3231321 w 4603109"/>
                <a:gd name="connsiteY447" fmla="*/ 0 h 924402"/>
                <a:gd name="connsiteX448" fmla="*/ 3231816 w 4603109"/>
                <a:gd name="connsiteY448" fmla="*/ 0 h 924402"/>
                <a:gd name="connsiteX449" fmla="*/ 3243763 w 4603109"/>
                <a:gd name="connsiteY449" fmla="*/ 0 h 924402"/>
                <a:gd name="connsiteX450" fmla="*/ 3246088 w 4603109"/>
                <a:gd name="connsiteY450" fmla="*/ 0 h 924402"/>
                <a:gd name="connsiteX451" fmla="*/ 3247580 w 4603109"/>
                <a:gd name="connsiteY451" fmla="*/ 0 h 924402"/>
                <a:gd name="connsiteX452" fmla="*/ 3247792 w 4603109"/>
                <a:gd name="connsiteY452" fmla="*/ 0 h 924402"/>
                <a:gd name="connsiteX453" fmla="*/ 3248214 w 4603109"/>
                <a:gd name="connsiteY453" fmla="*/ 0 h 924402"/>
                <a:gd name="connsiteX454" fmla="*/ 3252725 w 4603109"/>
                <a:gd name="connsiteY454" fmla="*/ 0 h 924402"/>
                <a:gd name="connsiteX455" fmla="*/ 3254217 w 4603109"/>
                <a:gd name="connsiteY455" fmla="*/ 0 h 924402"/>
                <a:gd name="connsiteX456" fmla="*/ 3260235 w 4603109"/>
                <a:gd name="connsiteY456" fmla="*/ 0 h 924402"/>
                <a:gd name="connsiteX457" fmla="*/ 3276787 w 4603109"/>
                <a:gd name="connsiteY457" fmla="*/ 0 h 924402"/>
                <a:gd name="connsiteX458" fmla="*/ 3277857 w 4603109"/>
                <a:gd name="connsiteY458" fmla="*/ 0 h 924402"/>
                <a:gd name="connsiteX459" fmla="*/ 3278278 w 4603109"/>
                <a:gd name="connsiteY459" fmla="*/ 0 h 924402"/>
                <a:gd name="connsiteX460" fmla="*/ 3290300 w 4603109"/>
                <a:gd name="connsiteY460" fmla="*/ 0 h 924402"/>
                <a:gd name="connsiteX461" fmla="*/ 3298823 w 4603109"/>
                <a:gd name="connsiteY461" fmla="*/ 0 h 924402"/>
                <a:gd name="connsiteX462" fmla="*/ 3327396 w 4603109"/>
                <a:gd name="connsiteY462" fmla="*/ 0 h 924402"/>
                <a:gd name="connsiteX463" fmla="*/ 3328888 w 4603109"/>
                <a:gd name="connsiteY463" fmla="*/ 0 h 924402"/>
                <a:gd name="connsiteX464" fmla="*/ 3329520 w 4603109"/>
                <a:gd name="connsiteY464" fmla="*/ 0 h 924402"/>
                <a:gd name="connsiteX465" fmla="*/ 3345284 w 4603109"/>
                <a:gd name="connsiteY465" fmla="*/ 0 h 924402"/>
                <a:gd name="connsiteX466" fmla="*/ 3349129 w 4603109"/>
                <a:gd name="connsiteY466" fmla="*/ 0 h 924402"/>
                <a:gd name="connsiteX467" fmla="*/ 3351921 w 4603109"/>
                <a:gd name="connsiteY467" fmla="*/ 0 h 924402"/>
                <a:gd name="connsiteX468" fmla="*/ 3358093 w 4603109"/>
                <a:gd name="connsiteY468" fmla="*/ 0 h 924402"/>
                <a:gd name="connsiteX469" fmla="*/ 3359585 w 4603109"/>
                <a:gd name="connsiteY469" fmla="*/ 0 h 924402"/>
                <a:gd name="connsiteX470" fmla="*/ 3371532 w 4603109"/>
                <a:gd name="connsiteY470" fmla="*/ 0 h 924402"/>
                <a:gd name="connsiteX471" fmla="*/ 3373857 w 4603109"/>
                <a:gd name="connsiteY471" fmla="*/ 0 h 924402"/>
                <a:gd name="connsiteX472" fmla="*/ 3375349 w 4603109"/>
                <a:gd name="connsiteY472" fmla="*/ 0 h 924402"/>
                <a:gd name="connsiteX473" fmla="*/ 3380494 w 4603109"/>
                <a:gd name="connsiteY473" fmla="*/ 0 h 924402"/>
                <a:gd name="connsiteX474" fmla="*/ 3381986 w 4603109"/>
                <a:gd name="connsiteY474" fmla="*/ 0 h 924402"/>
                <a:gd name="connsiteX475" fmla="*/ 3388004 w 4603109"/>
                <a:gd name="connsiteY475" fmla="*/ 0 h 924402"/>
                <a:gd name="connsiteX476" fmla="*/ 3408282 w 4603109"/>
                <a:gd name="connsiteY476" fmla="*/ 0 h 924402"/>
                <a:gd name="connsiteX477" fmla="*/ 3418069 w 4603109"/>
                <a:gd name="connsiteY477" fmla="*/ 0 h 924402"/>
                <a:gd name="connsiteX478" fmla="*/ 3424207 w 4603109"/>
                <a:gd name="connsiteY478" fmla="*/ 0 h 924402"/>
                <a:gd name="connsiteX479" fmla="*/ 3424753 w 4603109"/>
                <a:gd name="connsiteY479" fmla="*/ 0 h 924402"/>
                <a:gd name="connsiteX480" fmla="*/ 3452733 w 4603109"/>
                <a:gd name="connsiteY480" fmla="*/ 0 h 924402"/>
                <a:gd name="connsiteX481" fmla="*/ 3454818 w 4603109"/>
                <a:gd name="connsiteY481" fmla="*/ 0 h 924402"/>
                <a:gd name="connsiteX482" fmla="*/ 3476898 w 4603109"/>
                <a:gd name="connsiteY482" fmla="*/ 0 h 924402"/>
                <a:gd name="connsiteX483" fmla="*/ 3496441 w 4603109"/>
                <a:gd name="connsiteY483" fmla="*/ 0 h 924402"/>
                <a:gd name="connsiteX484" fmla="*/ 3509236 w 4603109"/>
                <a:gd name="connsiteY484" fmla="*/ 0 h 924402"/>
                <a:gd name="connsiteX485" fmla="*/ 3518886 w 4603109"/>
                <a:gd name="connsiteY485" fmla="*/ 0 h 924402"/>
                <a:gd name="connsiteX486" fmla="*/ 3528336 w 4603109"/>
                <a:gd name="connsiteY486" fmla="*/ 0 h 924402"/>
                <a:gd name="connsiteX487" fmla="*/ 3536051 w 4603109"/>
                <a:gd name="connsiteY487" fmla="*/ 0 h 924402"/>
                <a:gd name="connsiteX488" fmla="*/ 3539301 w 4603109"/>
                <a:gd name="connsiteY488" fmla="*/ 0 h 924402"/>
                <a:gd name="connsiteX489" fmla="*/ 3540361 w 4603109"/>
                <a:gd name="connsiteY489" fmla="*/ 0 h 924402"/>
                <a:gd name="connsiteX490" fmla="*/ 3544807 w 4603109"/>
                <a:gd name="connsiteY490" fmla="*/ 0 h 924402"/>
                <a:gd name="connsiteX491" fmla="*/ 3551976 w 4603109"/>
                <a:gd name="connsiteY491" fmla="*/ 0 h 924402"/>
                <a:gd name="connsiteX492" fmla="*/ 3552522 w 4603109"/>
                <a:gd name="connsiteY492" fmla="*/ 0 h 924402"/>
                <a:gd name="connsiteX493" fmla="*/ 3564420 w 4603109"/>
                <a:gd name="connsiteY493" fmla="*/ 0 h 924402"/>
                <a:gd name="connsiteX494" fmla="*/ 3570426 w 4603109"/>
                <a:gd name="connsiteY494" fmla="*/ 0 h 924402"/>
                <a:gd name="connsiteX495" fmla="*/ 3574872 w 4603109"/>
                <a:gd name="connsiteY495" fmla="*/ 0 h 924402"/>
                <a:gd name="connsiteX496" fmla="*/ 3580502 w 4603109"/>
                <a:gd name="connsiteY496" fmla="*/ 0 h 924402"/>
                <a:gd name="connsiteX497" fmla="*/ 3582587 w 4603109"/>
                <a:gd name="connsiteY497" fmla="*/ 0 h 924402"/>
                <a:gd name="connsiteX498" fmla="*/ 3624210 w 4603109"/>
                <a:gd name="connsiteY498" fmla="*/ 0 h 924402"/>
                <a:gd name="connsiteX499" fmla="*/ 3637005 w 4603109"/>
                <a:gd name="connsiteY499" fmla="*/ 0 h 924402"/>
                <a:gd name="connsiteX500" fmla="*/ 3646655 w 4603109"/>
                <a:gd name="connsiteY500" fmla="*/ 0 h 924402"/>
                <a:gd name="connsiteX501" fmla="*/ 3656105 w 4603109"/>
                <a:gd name="connsiteY501" fmla="*/ 0 h 924402"/>
                <a:gd name="connsiteX502" fmla="*/ 3667070 w 4603109"/>
                <a:gd name="connsiteY502" fmla="*/ 0 h 924402"/>
                <a:gd name="connsiteX503" fmla="*/ 3668130 w 4603109"/>
                <a:gd name="connsiteY503" fmla="*/ 0 h 924402"/>
                <a:gd name="connsiteX504" fmla="*/ 3669786 w 4603109"/>
                <a:gd name="connsiteY504" fmla="*/ 0 h 924402"/>
                <a:gd name="connsiteX505" fmla="*/ 3672576 w 4603109"/>
                <a:gd name="connsiteY505" fmla="*/ 0 h 924402"/>
                <a:gd name="connsiteX506" fmla="*/ 3692189 w 4603109"/>
                <a:gd name="connsiteY506" fmla="*/ 0 h 924402"/>
                <a:gd name="connsiteX507" fmla="*/ 3698195 w 4603109"/>
                <a:gd name="connsiteY507" fmla="*/ 0 h 924402"/>
                <a:gd name="connsiteX508" fmla="*/ 3702641 w 4603109"/>
                <a:gd name="connsiteY508" fmla="*/ 0 h 924402"/>
                <a:gd name="connsiteX509" fmla="*/ 3744863 w 4603109"/>
                <a:gd name="connsiteY509" fmla="*/ 0 h 924402"/>
                <a:gd name="connsiteX510" fmla="*/ 3745285 w 4603109"/>
                <a:gd name="connsiteY510" fmla="*/ 0 h 924402"/>
                <a:gd name="connsiteX511" fmla="*/ 3795894 w 4603109"/>
                <a:gd name="connsiteY511" fmla="*/ 0 h 924402"/>
                <a:gd name="connsiteX512" fmla="*/ 3797555 w 4603109"/>
                <a:gd name="connsiteY512" fmla="*/ 0 h 924402"/>
                <a:gd name="connsiteX513" fmla="*/ 3826591 w 4603109"/>
                <a:gd name="connsiteY513" fmla="*/ 0 h 924402"/>
                <a:gd name="connsiteX514" fmla="*/ 3842355 w 4603109"/>
                <a:gd name="connsiteY514" fmla="*/ 0 h 924402"/>
                <a:gd name="connsiteX515" fmla="*/ 3848992 w 4603109"/>
                <a:gd name="connsiteY515" fmla="*/ 0 h 924402"/>
                <a:gd name="connsiteX516" fmla="*/ 3872632 w 4603109"/>
                <a:gd name="connsiteY516" fmla="*/ 0 h 924402"/>
                <a:gd name="connsiteX517" fmla="*/ 3873054 w 4603109"/>
                <a:gd name="connsiteY517" fmla="*/ 0 h 924402"/>
                <a:gd name="connsiteX518" fmla="*/ 3885075 w 4603109"/>
                <a:gd name="connsiteY518" fmla="*/ 0 h 924402"/>
                <a:gd name="connsiteX519" fmla="*/ 3923663 w 4603109"/>
                <a:gd name="connsiteY519" fmla="*/ 0 h 924402"/>
                <a:gd name="connsiteX520" fmla="*/ 3954360 w 4603109"/>
                <a:gd name="connsiteY520" fmla="*/ 0 h 924402"/>
                <a:gd name="connsiteX521" fmla="*/ 3970124 w 4603109"/>
                <a:gd name="connsiteY521" fmla="*/ 0 h 924402"/>
                <a:gd name="connsiteX522" fmla="*/ 3976761 w 4603109"/>
                <a:gd name="connsiteY522" fmla="*/ 0 h 924402"/>
                <a:gd name="connsiteX523" fmla="*/ 4012844 w 4603109"/>
                <a:gd name="connsiteY523" fmla="*/ 0 h 924402"/>
                <a:gd name="connsiteX524" fmla="*/ 4049593 w 4603109"/>
                <a:gd name="connsiteY524" fmla="*/ 0 h 924402"/>
                <a:gd name="connsiteX525" fmla="*/ 4169647 w 4603109"/>
                <a:gd name="connsiteY525" fmla="*/ 0 h 924402"/>
                <a:gd name="connsiteX526" fmla="*/ 4177362 w 4603109"/>
                <a:gd name="connsiteY526" fmla="*/ 0 h 924402"/>
                <a:gd name="connsiteX527" fmla="*/ 4297416 w 4603109"/>
                <a:gd name="connsiteY527" fmla="*/ 0 h 924402"/>
                <a:gd name="connsiteX528" fmla="*/ 4379339 w 4603109"/>
                <a:gd name="connsiteY528" fmla="*/ 47054 h 924402"/>
                <a:gd name="connsiteX529" fmla="*/ 4591731 w 4603109"/>
                <a:gd name="connsiteY529" fmla="*/ 415146 h 924402"/>
                <a:gd name="connsiteX530" fmla="*/ 4591731 w 4603109"/>
                <a:gd name="connsiteY530" fmla="*/ 509257 h 924402"/>
                <a:gd name="connsiteX531" fmla="*/ 4379339 w 4603109"/>
                <a:gd name="connsiteY531" fmla="*/ 877348 h 924402"/>
                <a:gd name="connsiteX532" fmla="*/ 4297416 w 4603109"/>
                <a:gd name="connsiteY532" fmla="*/ 924402 h 924402"/>
                <a:gd name="connsiteX533" fmla="*/ 4169647 w 4603109"/>
                <a:gd name="connsiteY533" fmla="*/ 924402 h 924402"/>
                <a:gd name="connsiteX534" fmla="*/ 3976761 w 4603109"/>
                <a:gd name="connsiteY534" fmla="*/ 924402 h 924402"/>
                <a:gd name="connsiteX535" fmla="*/ 3872632 w 4603109"/>
                <a:gd name="connsiteY535" fmla="*/ 924402 h 924402"/>
                <a:gd name="connsiteX536" fmla="*/ 3848992 w 4603109"/>
                <a:gd name="connsiteY536" fmla="*/ 924402 h 924402"/>
                <a:gd name="connsiteX537" fmla="*/ 3744863 w 4603109"/>
                <a:gd name="connsiteY537" fmla="*/ 924402 h 924402"/>
                <a:gd name="connsiteX538" fmla="*/ 3702641 w 4603109"/>
                <a:gd name="connsiteY538" fmla="*/ 924402 h 924402"/>
                <a:gd name="connsiteX539" fmla="*/ 3672576 w 4603109"/>
                <a:gd name="connsiteY539" fmla="*/ 924402 h 924402"/>
                <a:gd name="connsiteX540" fmla="*/ 3656105 w 4603109"/>
                <a:gd name="connsiteY540" fmla="*/ 924402 h 924402"/>
                <a:gd name="connsiteX541" fmla="*/ 3574872 w 4603109"/>
                <a:gd name="connsiteY541" fmla="*/ 924402 h 924402"/>
                <a:gd name="connsiteX542" fmla="*/ 3551976 w 4603109"/>
                <a:gd name="connsiteY542" fmla="*/ 924402 h 924402"/>
                <a:gd name="connsiteX543" fmla="*/ 3544807 w 4603109"/>
                <a:gd name="connsiteY543" fmla="*/ 924402 h 924402"/>
                <a:gd name="connsiteX544" fmla="*/ 3528336 w 4603109"/>
                <a:gd name="connsiteY544" fmla="*/ 924402 h 924402"/>
                <a:gd name="connsiteX545" fmla="*/ 3424207 w 4603109"/>
                <a:gd name="connsiteY545" fmla="*/ 924402 h 924402"/>
                <a:gd name="connsiteX546" fmla="*/ 3381986 w 4603109"/>
                <a:gd name="connsiteY546" fmla="*/ 924402 h 924402"/>
                <a:gd name="connsiteX547" fmla="*/ 3380494 w 4603109"/>
                <a:gd name="connsiteY547" fmla="*/ 924402 h 924402"/>
                <a:gd name="connsiteX548" fmla="*/ 3351921 w 4603109"/>
                <a:gd name="connsiteY548" fmla="*/ 924402 h 924402"/>
                <a:gd name="connsiteX549" fmla="*/ 3277857 w 4603109"/>
                <a:gd name="connsiteY549" fmla="*/ 924402 h 924402"/>
                <a:gd name="connsiteX550" fmla="*/ 3254217 w 4603109"/>
                <a:gd name="connsiteY550" fmla="*/ 924402 h 924402"/>
                <a:gd name="connsiteX551" fmla="*/ 3252725 w 4603109"/>
                <a:gd name="connsiteY551" fmla="*/ 924402 h 924402"/>
                <a:gd name="connsiteX552" fmla="*/ 3247792 w 4603109"/>
                <a:gd name="connsiteY552" fmla="*/ 924402 h 924402"/>
                <a:gd name="connsiteX553" fmla="*/ 3231321 w 4603109"/>
                <a:gd name="connsiteY553" fmla="*/ 924402 h 924402"/>
                <a:gd name="connsiteX554" fmla="*/ 3224152 w 4603109"/>
                <a:gd name="connsiteY554" fmla="*/ 924402 h 924402"/>
                <a:gd name="connsiteX555" fmla="*/ 3150088 w 4603109"/>
                <a:gd name="connsiteY555" fmla="*/ 924402 h 924402"/>
                <a:gd name="connsiteX556" fmla="*/ 3120023 w 4603109"/>
                <a:gd name="connsiteY556" fmla="*/ 924402 h 924402"/>
                <a:gd name="connsiteX557" fmla="*/ 3104883 w 4603109"/>
                <a:gd name="connsiteY557" fmla="*/ 924402 h 924402"/>
                <a:gd name="connsiteX558" fmla="*/ 3103552 w 4603109"/>
                <a:gd name="connsiteY558" fmla="*/ 924402 h 924402"/>
                <a:gd name="connsiteX559" fmla="*/ 3077801 w 4603109"/>
                <a:gd name="connsiteY559" fmla="*/ 924402 h 924402"/>
                <a:gd name="connsiteX560" fmla="*/ 3061330 w 4603109"/>
                <a:gd name="connsiteY560" fmla="*/ 924402 h 924402"/>
                <a:gd name="connsiteX561" fmla="*/ 3031265 w 4603109"/>
                <a:gd name="connsiteY561" fmla="*/ 924402 h 924402"/>
                <a:gd name="connsiteX562" fmla="*/ 2977114 w 4603109"/>
                <a:gd name="connsiteY562" fmla="*/ 924402 h 924402"/>
                <a:gd name="connsiteX563" fmla="*/ 2957200 w 4603109"/>
                <a:gd name="connsiteY563" fmla="*/ 924402 h 924402"/>
                <a:gd name="connsiteX564" fmla="*/ 2955709 w 4603109"/>
                <a:gd name="connsiteY564" fmla="*/ 924402 h 924402"/>
                <a:gd name="connsiteX565" fmla="*/ 2950032 w 4603109"/>
                <a:gd name="connsiteY565" fmla="*/ 924402 h 924402"/>
                <a:gd name="connsiteX566" fmla="*/ 2933561 w 4603109"/>
                <a:gd name="connsiteY566" fmla="*/ 924402 h 924402"/>
                <a:gd name="connsiteX567" fmla="*/ 2927136 w 4603109"/>
                <a:gd name="connsiteY567" fmla="*/ 924402 h 924402"/>
                <a:gd name="connsiteX568" fmla="*/ 2903496 w 4603109"/>
                <a:gd name="connsiteY568" fmla="*/ 924402 h 924402"/>
                <a:gd name="connsiteX569" fmla="*/ 2829431 w 4603109"/>
                <a:gd name="connsiteY569" fmla="*/ 924402 h 924402"/>
                <a:gd name="connsiteX570" fmla="*/ 2827940 w 4603109"/>
                <a:gd name="connsiteY570" fmla="*/ 924402 h 924402"/>
                <a:gd name="connsiteX571" fmla="*/ 2799367 w 4603109"/>
                <a:gd name="connsiteY571" fmla="*/ 924402 h 924402"/>
                <a:gd name="connsiteX572" fmla="*/ 2785719 w 4603109"/>
                <a:gd name="connsiteY572" fmla="*/ 924402 h 924402"/>
                <a:gd name="connsiteX573" fmla="*/ 2784228 w 4603109"/>
                <a:gd name="connsiteY573" fmla="*/ 924402 h 924402"/>
                <a:gd name="connsiteX574" fmla="*/ 2757146 w 4603109"/>
                <a:gd name="connsiteY574" fmla="*/ 924402 h 924402"/>
                <a:gd name="connsiteX575" fmla="*/ 2755654 w 4603109"/>
                <a:gd name="connsiteY575" fmla="*/ 924402 h 924402"/>
                <a:gd name="connsiteX576" fmla="*/ 2680098 w 4603109"/>
                <a:gd name="connsiteY576" fmla="*/ 924402 h 924402"/>
                <a:gd name="connsiteX577" fmla="*/ 2657950 w 4603109"/>
                <a:gd name="connsiteY577" fmla="*/ 924402 h 924402"/>
                <a:gd name="connsiteX578" fmla="*/ 2656459 w 4603109"/>
                <a:gd name="connsiteY578" fmla="*/ 924402 h 924402"/>
                <a:gd name="connsiteX579" fmla="*/ 2653017 w 4603109"/>
                <a:gd name="connsiteY579" fmla="*/ 924402 h 924402"/>
                <a:gd name="connsiteX580" fmla="*/ 2636545 w 4603109"/>
                <a:gd name="connsiteY580" fmla="*/ 924402 h 924402"/>
                <a:gd name="connsiteX581" fmla="*/ 2629377 w 4603109"/>
                <a:gd name="connsiteY581" fmla="*/ 924402 h 924402"/>
                <a:gd name="connsiteX582" fmla="*/ 2627885 w 4603109"/>
                <a:gd name="connsiteY582" fmla="*/ 924402 h 924402"/>
                <a:gd name="connsiteX583" fmla="*/ 2606481 w 4603109"/>
                <a:gd name="connsiteY583" fmla="*/ 924402 h 924402"/>
                <a:gd name="connsiteX584" fmla="*/ 2552329 w 4603109"/>
                <a:gd name="connsiteY584" fmla="*/ 924402 h 924402"/>
                <a:gd name="connsiteX585" fmla="*/ 2525248 w 4603109"/>
                <a:gd name="connsiteY585" fmla="*/ 924402 h 924402"/>
                <a:gd name="connsiteX586" fmla="*/ 2510108 w 4603109"/>
                <a:gd name="connsiteY586" fmla="*/ 924402 h 924402"/>
                <a:gd name="connsiteX587" fmla="*/ 2508776 w 4603109"/>
                <a:gd name="connsiteY587" fmla="*/ 924402 h 924402"/>
                <a:gd name="connsiteX588" fmla="*/ 2480043 w 4603109"/>
                <a:gd name="connsiteY588" fmla="*/ 924402 h 924402"/>
                <a:gd name="connsiteX589" fmla="*/ 2478712 w 4603109"/>
                <a:gd name="connsiteY589" fmla="*/ 924402 h 924402"/>
                <a:gd name="connsiteX590" fmla="*/ 2463572 w 4603109"/>
                <a:gd name="connsiteY590" fmla="*/ 924402 h 924402"/>
                <a:gd name="connsiteX591" fmla="*/ 2436490 w 4603109"/>
                <a:gd name="connsiteY591" fmla="*/ 924402 h 924402"/>
                <a:gd name="connsiteX592" fmla="*/ 2382339 w 4603109"/>
                <a:gd name="connsiteY592" fmla="*/ 924402 h 924402"/>
                <a:gd name="connsiteX593" fmla="*/ 2360934 w 4603109"/>
                <a:gd name="connsiteY593" fmla="*/ 924402 h 924402"/>
                <a:gd name="connsiteX594" fmla="*/ 2359443 w 4603109"/>
                <a:gd name="connsiteY594" fmla="*/ 924402 h 924402"/>
                <a:gd name="connsiteX595" fmla="*/ 2352274 w 4603109"/>
                <a:gd name="connsiteY595" fmla="*/ 924402 h 924402"/>
                <a:gd name="connsiteX596" fmla="*/ 2335803 w 4603109"/>
                <a:gd name="connsiteY596" fmla="*/ 924402 h 924402"/>
                <a:gd name="connsiteX597" fmla="*/ 2332360 w 4603109"/>
                <a:gd name="connsiteY597" fmla="*/ 924402 h 924402"/>
                <a:gd name="connsiteX598" fmla="*/ 2332328 w 4603109"/>
                <a:gd name="connsiteY598" fmla="*/ 924402 h 924402"/>
                <a:gd name="connsiteX599" fmla="*/ 2330869 w 4603109"/>
                <a:gd name="connsiteY599" fmla="*/ 924402 h 924402"/>
                <a:gd name="connsiteX600" fmla="*/ 2308721 w 4603109"/>
                <a:gd name="connsiteY600" fmla="*/ 924402 h 924402"/>
                <a:gd name="connsiteX601" fmla="*/ 2233165 w 4603109"/>
                <a:gd name="connsiteY601" fmla="*/ 924402 h 924402"/>
                <a:gd name="connsiteX602" fmla="*/ 2231674 w 4603109"/>
                <a:gd name="connsiteY602" fmla="*/ 924402 h 924402"/>
                <a:gd name="connsiteX603" fmla="*/ 2204591 w 4603109"/>
                <a:gd name="connsiteY603" fmla="*/ 924402 h 924402"/>
                <a:gd name="connsiteX604" fmla="*/ 2204559 w 4603109"/>
                <a:gd name="connsiteY604" fmla="*/ 924402 h 924402"/>
                <a:gd name="connsiteX605" fmla="*/ 2203100 w 4603109"/>
                <a:gd name="connsiteY605" fmla="*/ 924402 h 924402"/>
                <a:gd name="connsiteX606" fmla="*/ 2189452 w 4603109"/>
                <a:gd name="connsiteY606" fmla="*/ 924402 h 924402"/>
                <a:gd name="connsiteX607" fmla="*/ 2160879 w 4603109"/>
                <a:gd name="connsiteY607" fmla="*/ 924402 h 924402"/>
                <a:gd name="connsiteX608" fmla="*/ 2159388 w 4603109"/>
                <a:gd name="connsiteY608" fmla="*/ 924402 h 924402"/>
                <a:gd name="connsiteX609" fmla="*/ 2085323 w 4603109"/>
                <a:gd name="connsiteY609" fmla="*/ 924402 h 924402"/>
                <a:gd name="connsiteX610" fmla="*/ 2077294 w 4603109"/>
                <a:gd name="connsiteY610" fmla="*/ 924402 h 924402"/>
                <a:gd name="connsiteX611" fmla="*/ 2061683 w 4603109"/>
                <a:gd name="connsiteY611" fmla="*/ 924402 h 924402"/>
                <a:gd name="connsiteX612" fmla="*/ 2055258 w 4603109"/>
                <a:gd name="connsiteY612" fmla="*/ 924402 h 924402"/>
                <a:gd name="connsiteX613" fmla="*/ 2038787 w 4603109"/>
                <a:gd name="connsiteY613" fmla="*/ 924402 h 924402"/>
                <a:gd name="connsiteX614" fmla="*/ 2033110 w 4603109"/>
                <a:gd name="connsiteY614" fmla="*/ 924402 h 924402"/>
                <a:gd name="connsiteX615" fmla="*/ 2031619 w 4603109"/>
                <a:gd name="connsiteY615" fmla="*/ 924402 h 924402"/>
                <a:gd name="connsiteX616" fmla="*/ 2011705 w 4603109"/>
                <a:gd name="connsiteY616" fmla="*/ 924402 h 924402"/>
                <a:gd name="connsiteX617" fmla="*/ 1957554 w 4603109"/>
                <a:gd name="connsiteY617" fmla="*/ 924402 h 924402"/>
                <a:gd name="connsiteX618" fmla="*/ 1949525 w 4603109"/>
                <a:gd name="connsiteY618" fmla="*/ 924402 h 924402"/>
                <a:gd name="connsiteX619" fmla="*/ 1927489 w 4603109"/>
                <a:gd name="connsiteY619" fmla="*/ 924402 h 924402"/>
                <a:gd name="connsiteX620" fmla="*/ 1911018 w 4603109"/>
                <a:gd name="connsiteY620" fmla="*/ 924402 h 924402"/>
                <a:gd name="connsiteX621" fmla="*/ 1907543 w 4603109"/>
                <a:gd name="connsiteY621" fmla="*/ 924402 h 924402"/>
                <a:gd name="connsiteX622" fmla="*/ 1885268 w 4603109"/>
                <a:gd name="connsiteY622" fmla="*/ 924402 h 924402"/>
                <a:gd name="connsiteX623" fmla="*/ 1883936 w 4603109"/>
                <a:gd name="connsiteY623" fmla="*/ 924402 h 924402"/>
                <a:gd name="connsiteX624" fmla="*/ 1868796 w 4603109"/>
                <a:gd name="connsiteY624" fmla="*/ 924402 h 924402"/>
                <a:gd name="connsiteX625" fmla="*/ 1838732 w 4603109"/>
                <a:gd name="connsiteY625" fmla="*/ 924402 h 924402"/>
                <a:gd name="connsiteX626" fmla="*/ 1779774 w 4603109"/>
                <a:gd name="connsiteY626" fmla="*/ 924402 h 924402"/>
                <a:gd name="connsiteX627" fmla="*/ 1764668 w 4603109"/>
                <a:gd name="connsiteY627" fmla="*/ 924402 h 924402"/>
                <a:gd name="connsiteX628" fmla="*/ 1757499 w 4603109"/>
                <a:gd name="connsiteY628" fmla="*/ 924402 h 924402"/>
                <a:gd name="connsiteX629" fmla="*/ 1741027 w 4603109"/>
                <a:gd name="connsiteY629" fmla="*/ 924402 h 924402"/>
                <a:gd name="connsiteX630" fmla="*/ 1737552 w 4603109"/>
                <a:gd name="connsiteY630" fmla="*/ 924402 h 924402"/>
                <a:gd name="connsiteX631" fmla="*/ 1736094 w 4603109"/>
                <a:gd name="connsiteY631" fmla="*/ 924402 h 924402"/>
                <a:gd name="connsiteX632" fmla="*/ 1734603 w 4603109"/>
                <a:gd name="connsiteY632" fmla="*/ 924402 h 924402"/>
                <a:gd name="connsiteX633" fmla="*/ 1710963 w 4603109"/>
                <a:gd name="connsiteY633" fmla="*/ 924402 h 924402"/>
                <a:gd name="connsiteX634" fmla="*/ 1707488 w 4603109"/>
                <a:gd name="connsiteY634" fmla="*/ 924402 h 924402"/>
                <a:gd name="connsiteX635" fmla="*/ 1652509 w 4603109"/>
                <a:gd name="connsiteY635" fmla="*/ 924402 h 924402"/>
                <a:gd name="connsiteX636" fmla="*/ 1636899 w 4603109"/>
                <a:gd name="connsiteY636" fmla="*/ 924402 h 924402"/>
                <a:gd name="connsiteX637" fmla="*/ 1609783 w 4603109"/>
                <a:gd name="connsiteY637" fmla="*/ 924402 h 924402"/>
                <a:gd name="connsiteX638" fmla="*/ 1608325 w 4603109"/>
                <a:gd name="connsiteY638" fmla="*/ 924402 h 924402"/>
                <a:gd name="connsiteX639" fmla="*/ 1606834 w 4603109"/>
                <a:gd name="connsiteY639" fmla="*/ 924402 h 924402"/>
                <a:gd name="connsiteX640" fmla="*/ 1579719 w 4603109"/>
                <a:gd name="connsiteY640" fmla="*/ 924402 h 924402"/>
                <a:gd name="connsiteX641" fmla="*/ 1564612 w 4603109"/>
                <a:gd name="connsiteY641" fmla="*/ 924402 h 924402"/>
                <a:gd name="connsiteX642" fmla="*/ 1524740 w 4603109"/>
                <a:gd name="connsiteY642" fmla="*/ 924402 h 924402"/>
                <a:gd name="connsiteX643" fmla="*/ 1482518 w 4603109"/>
                <a:gd name="connsiteY643" fmla="*/ 924402 h 924402"/>
                <a:gd name="connsiteX644" fmla="*/ 1460483 w 4603109"/>
                <a:gd name="connsiteY644" fmla="*/ 924402 h 924402"/>
                <a:gd name="connsiteX645" fmla="*/ 1452454 w 4603109"/>
                <a:gd name="connsiteY645" fmla="*/ 924402 h 924402"/>
                <a:gd name="connsiteX646" fmla="*/ 1444011 w 4603109"/>
                <a:gd name="connsiteY646" fmla="*/ 924402 h 924402"/>
                <a:gd name="connsiteX647" fmla="*/ 1436843 w 4603109"/>
                <a:gd name="connsiteY647" fmla="*/ 924402 h 924402"/>
                <a:gd name="connsiteX648" fmla="*/ 1413947 w 4603109"/>
                <a:gd name="connsiteY648" fmla="*/ 924402 h 924402"/>
                <a:gd name="connsiteX649" fmla="*/ 1354749 w 4603109"/>
                <a:gd name="connsiteY649" fmla="*/ 924402 h 924402"/>
                <a:gd name="connsiteX650" fmla="*/ 1332714 w 4603109"/>
                <a:gd name="connsiteY650" fmla="*/ 924402 h 924402"/>
                <a:gd name="connsiteX651" fmla="*/ 1324685 w 4603109"/>
                <a:gd name="connsiteY651" fmla="*/ 924402 h 924402"/>
                <a:gd name="connsiteX652" fmla="*/ 1316242 w 4603109"/>
                <a:gd name="connsiteY652" fmla="*/ 924402 h 924402"/>
                <a:gd name="connsiteX653" fmla="*/ 1312767 w 4603109"/>
                <a:gd name="connsiteY653" fmla="*/ 924402 h 924402"/>
                <a:gd name="connsiteX654" fmla="*/ 1286178 w 4603109"/>
                <a:gd name="connsiteY654" fmla="*/ 924402 h 924402"/>
                <a:gd name="connsiteX655" fmla="*/ 1282703 w 4603109"/>
                <a:gd name="connsiteY655" fmla="*/ 924402 h 924402"/>
                <a:gd name="connsiteX656" fmla="*/ 1243956 w 4603109"/>
                <a:gd name="connsiteY656" fmla="*/ 924402 h 924402"/>
                <a:gd name="connsiteX657" fmla="*/ 1184998 w 4603109"/>
                <a:gd name="connsiteY657" fmla="*/ 924402 h 924402"/>
                <a:gd name="connsiteX658" fmla="*/ 1154934 w 4603109"/>
                <a:gd name="connsiteY658" fmla="*/ 924402 h 924402"/>
                <a:gd name="connsiteX659" fmla="*/ 1139828 w 4603109"/>
                <a:gd name="connsiteY659" fmla="*/ 924402 h 924402"/>
                <a:gd name="connsiteX660" fmla="*/ 1116187 w 4603109"/>
                <a:gd name="connsiteY660" fmla="*/ 924402 h 924402"/>
                <a:gd name="connsiteX661" fmla="*/ 1112712 w 4603109"/>
                <a:gd name="connsiteY661" fmla="*/ 924402 h 924402"/>
                <a:gd name="connsiteX662" fmla="*/ 1057734 w 4603109"/>
                <a:gd name="connsiteY662" fmla="*/ 924402 h 924402"/>
                <a:gd name="connsiteX663" fmla="*/ 1027669 w 4603109"/>
                <a:gd name="connsiteY663" fmla="*/ 924402 h 924402"/>
                <a:gd name="connsiteX664" fmla="*/ 1012059 w 4603109"/>
                <a:gd name="connsiteY664" fmla="*/ 924402 h 924402"/>
                <a:gd name="connsiteX665" fmla="*/ 984943 w 4603109"/>
                <a:gd name="connsiteY665" fmla="*/ 924402 h 924402"/>
                <a:gd name="connsiteX666" fmla="*/ 929965 w 4603109"/>
                <a:gd name="connsiteY666" fmla="*/ 924402 h 924402"/>
                <a:gd name="connsiteX667" fmla="*/ 899900 w 4603109"/>
                <a:gd name="connsiteY667" fmla="*/ 924402 h 924402"/>
                <a:gd name="connsiteX668" fmla="*/ 857678 w 4603109"/>
                <a:gd name="connsiteY668" fmla="*/ 924402 h 924402"/>
                <a:gd name="connsiteX669" fmla="*/ 819171 w 4603109"/>
                <a:gd name="connsiteY669" fmla="*/ 924402 h 924402"/>
                <a:gd name="connsiteX670" fmla="*/ 729909 w 4603109"/>
                <a:gd name="connsiteY670" fmla="*/ 924402 h 924402"/>
                <a:gd name="connsiteX671" fmla="*/ 691402 w 4603109"/>
                <a:gd name="connsiteY671" fmla="*/ 924402 h 924402"/>
                <a:gd name="connsiteX672" fmla="*/ 687927 w 4603109"/>
                <a:gd name="connsiteY672" fmla="*/ 924402 h 924402"/>
                <a:gd name="connsiteX673" fmla="*/ 560158 w 4603109"/>
                <a:gd name="connsiteY673" fmla="*/ 924402 h 924402"/>
                <a:gd name="connsiteX674" fmla="*/ 432894 w 4603109"/>
                <a:gd name="connsiteY674" fmla="*/ 924402 h 924402"/>
                <a:gd name="connsiteX675" fmla="*/ 305125 w 4603109"/>
                <a:gd name="connsiteY675" fmla="*/ 924402 h 924402"/>
                <a:gd name="connsiteX676" fmla="*/ 223202 w 4603109"/>
                <a:gd name="connsiteY676" fmla="*/ 877348 h 924402"/>
                <a:gd name="connsiteX677" fmla="*/ 10809 w 4603109"/>
                <a:gd name="connsiteY677" fmla="*/ 509257 h 924402"/>
                <a:gd name="connsiteX678" fmla="*/ 10809 w 4603109"/>
                <a:gd name="connsiteY678" fmla="*/ 415146 h 924402"/>
                <a:gd name="connsiteX679" fmla="*/ 223202 w 4603109"/>
                <a:gd name="connsiteY679" fmla="*/ 47054 h 924402"/>
                <a:gd name="connsiteX680" fmla="*/ 305125 w 4603109"/>
                <a:gd name="connsiteY680" fmla="*/ 0 h 92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</a:cxnLst>
              <a:rect l="l" t="t" r="r" b="b"/>
              <a:pathLst>
                <a:path w="4603109" h="924402">
                  <a:moveTo>
                    <a:pt x="305125" y="0"/>
                  </a:moveTo>
                  <a:lnTo>
                    <a:pt x="432894" y="0"/>
                  </a:lnTo>
                  <a:lnTo>
                    <a:pt x="445336" y="0"/>
                  </a:lnTo>
                  <a:cubicBezTo>
                    <a:pt x="485989" y="0"/>
                    <a:pt x="520835" y="0"/>
                    <a:pt x="550703" y="0"/>
                  </a:cubicBezTo>
                  <a:lnTo>
                    <a:pt x="560158" y="0"/>
                  </a:lnTo>
                  <a:lnTo>
                    <a:pt x="573105" y="0"/>
                  </a:lnTo>
                  <a:lnTo>
                    <a:pt x="626202" y="0"/>
                  </a:lnTo>
                  <a:cubicBezTo>
                    <a:pt x="646943" y="0"/>
                    <a:pt x="663537" y="0"/>
                    <a:pt x="676811" y="0"/>
                  </a:cubicBezTo>
                  <a:lnTo>
                    <a:pt x="678472" y="0"/>
                  </a:lnTo>
                  <a:lnTo>
                    <a:pt x="687927" y="0"/>
                  </a:lnTo>
                  <a:lnTo>
                    <a:pt x="691402" y="0"/>
                  </a:lnTo>
                  <a:lnTo>
                    <a:pt x="700371" y="0"/>
                  </a:lnTo>
                  <a:lnTo>
                    <a:pt x="707508" y="0"/>
                  </a:lnTo>
                  <a:cubicBezTo>
                    <a:pt x="729909" y="0"/>
                    <a:pt x="729909" y="0"/>
                    <a:pt x="729909" y="0"/>
                  </a:cubicBezTo>
                  <a:lnTo>
                    <a:pt x="753971" y="0"/>
                  </a:lnTo>
                  <a:lnTo>
                    <a:pt x="804580" y="0"/>
                  </a:lnTo>
                  <a:lnTo>
                    <a:pt x="805737" y="0"/>
                  </a:lnTo>
                  <a:lnTo>
                    <a:pt x="819171" y="0"/>
                  </a:lnTo>
                  <a:lnTo>
                    <a:pt x="828140" y="0"/>
                  </a:lnTo>
                  <a:lnTo>
                    <a:pt x="831615" y="0"/>
                  </a:lnTo>
                  <a:lnTo>
                    <a:pt x="835277" y="0"/>
                  </a:lnTo>
                  <a:lnTo>
                    <a:pt x="857678" y="0"/>
                  </a:lnTo>
                  <a:lnTo>
                    <a:pt x="864889" y="0"/>
                  </a:lnTo>
                  <a:lnTo>
                    <a:pt x="899900" y="0"/>
                  </a:lnTo>
                  <a:lnTo>
                    <a:pt x="909341" y="0"/>
                  </a:lnTo>
                  <a:lnTo>
                    <a:pt x="929965" y="0"/>
                  </a:lnTo>
                  <a:lnTo>
                    <a:pt x="933506" y="0"/>
                  </a:lnTo>
                  <a:lnTo>
                    <a:pt x="936982" y="0"/>
                  </a:lnTo>
                  <a:lnTo>
                    <a:pt x="959384" y="0"/>
                  </a:lnTo>
                  <a:lnTo>
                    <a:pt x="962542" y="0"/>
                  </a:lnTo>
                  <a:lnTo>
                    <a:pt x="984943" y="0"/>
                  </a:lnTo>
                  <a:lnTo>
                    <a:pt x="992658" y="0"/>
                  </a:lnTo>
                  <a:lnTo>
                    <a:pt x="1012059" y="0"/>
                  </a:lnTo>
                  <a:lnTo>
                    <a:pt x="1012480" y="0"/>
                  </a:lnTo>
                  <a:lnTo>
                    <a:pt x="1027669" y="0"/>
                  </a:lnTo>
                  <a:lnTo>
                    <a:pt x="1037110" y="0"/>
                  </a:lnTo>
                  <a:lnTo>
                    <a:pt x="1040112" y="0"/>
                  </a:lnTo>
                  <a:lnTo>
                    <a:pt x="1057734" y="0"/>
                  </a:lnTo>
                  <a:lnTo>
                    <a:pt x="1064751" y="0"/>
                  </a:lnTo>
                  <a:lnTo>
                    <a:pt x="1070177" y="0"/>
                  </a:lnTo>
                  <a:lnTo>
                    <a:pt x="1072436" y="0"/>
                  </a:lnTo>
                  <a:lnTo>
                    <a:pt x="1090311" y="0"/>
                  </a:lnTo>
                  <a:lnTo>
                    <a:pt x="1110718" y="0"/>
                  </a:lnTo>
                  <a:lnTo>
                    <a:pt x="1112712" y="0"/>
                  </a:lnTo>
                  <a:lnTo>
                    <a:pt x="1116187" y="0"/>
                  </a:lnTo>
                  <a:lnTo>
                    <a:pt x="1139828" y="0"/>
                  </a:lnTo>
                  <a:lnTo>
                    <a:pt x="1140249" y="0"/>
                  </a:lnTo>
                  <a:lnTo>
                    <a:pt x="1145480" y="0"/>
                  </a:lnTo>
                  <a:lnTo>
                    <a:pt x="1152270" y="0"/>
                  </a:lnTo>
                  <a:lnTo>
                    <a:pt x="1154934" y="0"/>
                  </a:lnTo>
                  <a:lnTo>
                    <a:pt x="1167881" y="0"/>
                  </a:lnTo>
                  <a:lnTo>
                    <a:pt x="1175544" y="0"/>
                  </a:lnTo>
                  <a:lnTo>
                    <a:pt x="1184998" y="0"/>
                  </a:lnTo>
                  <a:lnTo>
                    <a:pt x="1197946" y="0"/>
                  </a:lnTo>
                  <a:lnTo>
                    <a:pt x="1200205" y="0"/>
                  </a:lnTo>
                  <a:lnTo>
                    <a:pt x="1220978" y="0"/>
                  </a:lnTo>
                  <a:lnTo>
                    <a:pt x="1238487" y="0"/>
                  </a:lnTo>
                  <a:lnTo>
                    <a:pt x="1243956" y="0"/>
                  </a:lnTo>
                  <a:lnTo>
                    <a:pt x="1251042" y="0"/>
                  </a:lnTo>
                  <a:lnTo>
                    <a:pt x="1257637" y="0"/>
                  </a:lnTo>
                  <a:lnTo>
                    <a:pt x="1271587" y="0"/>
                  </a:lnTo>
                  <a:lnTo>
                    <a:pt x="1273249" y="0"/>
                  </a:lnTo>
                  <a:lnTo>
                    <a:pt x="1280039" y="0"/>
                  </a:lnTo>
                  <a:lnTo>
                    <a:pt x="1282703" y="0"/>
                  </a:lnTo>
                  <a:lnTo>
                    <a:pt x="1286178" y="0"/>
                  </a:lnTo>
                  <a:lnTo>
                    <a:pt x="1295146" y="0"/>
                  </a:lnTo>
                  <a:lnTo>
                    <a:pt x="1301651" y="0"/>
                  </a:lnTo>
                  <a:lnTo>
                    <a:pt x="1302284" y="0"/>
                  </a:lnTo>
                  <a:lnTo>
                    <a:pt x="1303313" y="0"/>
                  </a:lnTo>
                  <a:lnTo>
                    <a:pt x="1312767" y="0"/>
                  </a:lnTo>
                  <a:lnTo>
                    <a:pt x="1316242" y="0"/>
                  </a:lnTo>
                  <a:lnTo>
                    <a:pt x="1321886" y="0"/>
                  </a:lnTo>
                  <a:lnTo>
                    <a:pt x="1324685" y="0"/>
                  </a:lnTo>
                  <a:lnTo>
                    <a:pt x="1325211" y="0"/>
                  </a:lnTo>
                  <a:lnTo>
                    <a:pt x="1332348" y="0"/>
                  </a:lnTo>
                  <a:lnTo>
                    <a:pt x="1332714" y="0"/>
                  </a:lnTo>
                  <a:lnTo>
                    <a:pt x="1333135" y="0"/>
                  </a:lnTo>
                  <a:lnTo>
                    <a:pt x="1348747" y="0"/>
                  </a:lnTo>
                  <a:lnTo>
                    <a:pt x="1354749" y="0"/>
                  </a:lnTo>
                  <a:lnTo>
                    <a:pt x="1378811" y="0"/>
                  </a:lnTo>
                  <a:lnTo>
                    <a:pt x="1383745" y="0"/>
                  </a:lnTo>
                  <a:lnTo>
                    <a:pt x="1385406" y="0"/>
                  </a:lnTo>
                  <a:lnTo>
                    <a:pt x="1399356" y="0"/>
                  </a:lnTo>
                  <a:lnTo>
                    <a:pt x="1400513" y="0"/>
                  </a:lnTo>
                  <a:lnTo>
                    <a:pt x="1413947" y="0"/>
                  </a:lnTo>
                  <a:lnTo>
                    <a:pt x="1414442" y="0"/>
                  </a:lnTo>
                  <a:lnTo>
                    <a:pt x="1422915" y="0"/>
                  </a:lnTo>
                  <a:lnTo>
                    <a:pt x="1426390" y="0"/>
                  </a:lnTo>
                  <a:lnTo>
                    <a:pt x="1429420" y="0"/>
                  </a:lnTo>
                  <a:lnTo>
                    <a:pt x="1430053" y="0"/>
                  </a:lnTo>
                  <a:lnTo>
                    <a:pt x="1430206" y="0"/>
                  </a:lnTo>
                  <a:lnTo>
                    <a:pt x="1430577" y="0"/>
                  </a:lnTo>
                  <a:lnTo>
                    <a:pt x="1436843" y="0"/>
                  </a:lnTo>
                  <a:lnTo>
                    <a:pt x="1444011" y="0"/>
                  </a:lnTo>
                  <a:lnTo>
                    <a:pt x="1449655" y="0"/>
                  </a:lnTo>
                  <a:lnTo>
                    <a:pt x="1452454" y="0"/>
                  </a:lnTo>
                  <a:lnTo>
                    <a:pt x="1452980" y="0"/>
                  </a:lnTo>
                  <a:lnTo>
                    <a:pt x="1456455" y="0"/>
                  </a:lnTo>
                  <a:lnTo>
                    <a:pt x="1459664" y="0"/>
                  </a:lnTo>
                  <a:lnTo>
                    <a:pt x="1460117" y="0"/>
                  </a:lnTo>
                  <a:lnTo>
                    <a:pt x="1460483" y="0"/>
                  </a:lnTo>
                  <a:lnTo>
                    <a:pt x="1460904" y="0"/>
                  </a:lnTo>
                  <a:lnTo>
                    <a:pt x="1472926" y="0"/>
                  </a:lnTo>
                  <a:lnTo>
                    <a:pt x="1482518" y="0"/>
                  </a:lnTo>
                  <a:lnTo>
                    <a:pt x="1489729" y="0"/>
                  </a:lnTo>
                  <a:lnTo>
                    <a:pt x="1504116" y="0"/>
                  </a:lnTo>
                  <a:lnTo>
                    <a:pt x="1511514" y="0"/>
                  </a:lnTo>
                  <a:lnTo>
                    <a:pt x="1524740" y="0"/>
                  </a:lnTo>
                  <a:lnTo>
                    <a:pt x="1528282" y="0"/>
                  </a:lnTo>
                  <a:lnTo>
                    <a:pt x="1531757" y="0"/>
                  </a:lnTo>
                  <a:lnTo>
                    <a:pt x="1534181" y="0"/>
                  </a:lnTo>
                  <a:lnTo>
                    <a:pt x="1542211" y="0"/>
                  </a:lnTo>
                  <a:lnTo>
                    <a:pt x="1554159" y="0"/>
                  </a:lnTo>
                  <a:lnTo>
                    <a:pt x="1557318" y="0"/>
                  </a:lnTo>
                  <a:lnTo>
                    <a:pt x="1557975" y="0"/>
                  </a:lnTo>
                  <a:lnTo>
                    <a:pt x="1558346" y="0"/>
                  </a:lnTo>
                  <a:lnTo>
                    <a:pt x="1561822" y="0"/>
                  </a:lnTo>
                  <a:lnTo>
                    <a:pt x="1564612" y="0"/>
                  </a:lnTo>
                  <a:lnTo>
                    <a:pt x="1566857" y="0"/>
                  </a:lnTo>
                  <a:lnTo>
                    <a:pt x="1576919" y="0"/>
                  </a:lnTo>
                  <a:lnTo>
                    <a:pt x="1579719" y="0"/>
                  </a:lnTo>
                  <a:lnTo>
                    <a:pt x="1584224" y="0"/>
                  </a:lnTo>
                  <a:lnTo>
                    <a:pt x="1587382" y="0"/>
                  </a:lnTo>
                  <a:lnTo>
                    <a:pt x="1587433" y="0"/>
                  </a:lnTo>
                  <a:lnTo>
                    <a:pt x="1600695" y="0"/>
                  </a:lnTo>
                  <a:lnTo>
                    <a:pt x="1606834" y="0"/>
                  </a:lnTo>
                  <a:lnTo>
                    <a:pt x="1607256" y="0"/>
                  </a:lnTo>
                  <a:lnTo>
                    <a:pt x="1608325" y="0"/>
                  </a:lnTo>
                  <a:lnTo>
                    <a:pt x="1609783" y="0"/>
                  </a:lnTo>
                  <a:lnTo>
                    <a:pt x="1617498" y="0"/>
                  </a:lnTo>
                  <a:lnTo>
                    <a:pt x="1631885" y="0"/>
                  </a:lnTo>
                  <a:lnTo>
                    <a:pt x="1636899" y="0"/>
                  </a:lnTo>
                  <a:lnTo>
                    <a:pt x="1637320" y="0"/>
                  </a:lnTo>
                  <a:lnTo>
                    <a:pt x="1637445" y="0"/>
                  </a:lnTo>
                  <a:lnTo>
                    <a:pt x="1652509" y="0"/>
                  </a:lnTo>
                  <a:lnTo>
                    <a:pt x="1659526" y="0"/>
                  </a:lnTo>
                  <a:lnTo>
                    <a:pt x="1661950" y="0"/>
                  </a:lnTo>
                  <a:lnTo>
                    <a:pt x="1664952" y="0"/>
                  </a:lnTo>
                  <a:lnTo>
                    <a:pt x="1667212" y="0"/>
                  </a:lnTo>
                  <a:lnTo>
                    <a:pt x="1685087" y="0"/>
                  </a:lnTo>
                  <a:lnTo>
                    <a:pt x="1689591" y="0"/>
                  </a:lnTo>
                  <a:lnTo>
                    <a:pt x="1694626" y="0"/>
                  </a:lnTo>
                  <a:lnTo>
                    <a:pt x="1697276" y="0"/>
                  </a:lnTo>
                  <a:lnTo>
                    <a:pt x="1698000" y="0"/>
                  </a:lnTo>
                  <a:lnTo>
                    <a:pt x="1704688" y="0"/>
                  </a:lnTo>
                  <a:lnTo>
                    <a:pt x="1707488" y="0"/>
                  </a:lnTo>
                  <a:lnTo>
                    <a:pt x="1710963" y="0"/>
                  </a:lnTo>
                  <a:lnTo>
                    <a:pt x="1715151" y="0"/>
                  </a:lnTo>
                  <a:lnTo>
                    <a:pt x="1721928" y="0"/>
                  </a:lnTo>
                  <a:lnTo>
                    <a:pt x="1734603" y="0"/>
                  </a:lnTo>
                  <a:lnTo>
                    <a:pt x="1735025" y="0"/>
                  </a:lnTo>
                  <a:lnTo>
                    <a:pt x="1735558" y="0"/>
                  </a:lnTo>
                  <a:lnTo>
                    <a:pt x="1736094" y="0"/>
                  </a:lnTo>
                  <a:lnTo>
                    <a:pt x="1737552" y="0"/>
                  </a:lnTo>
                  <a:lnTo>
                    <a:pt x="1741027" y="0"/>
                  </a:lnTo>
                  <a:lnTo>
                    <a:pt x="1747046" y="0"/>
                  </a:lnTo>
                  <a:lnTo>
                    <a:pt x="1748537" y="0"/>
                  </a:lnTo>
                  <a:lnTo>
                    <a:pt x="1753052" y="0"/>
                  </a:lnTo>
                  <a:lnTo>
                    <a:pt x="1757499" y="0"/>
                  </a:lnTo>
                  <a:lnTo>
                    <a:pt x="1764668" y="0"/>
                  </a:lnTo>
                  <a:lnTo>
                    <a:pt x="1765089" y="0"/>
                  </a:lnTo>
                  <a:lnTo>
                    <a:pt x="1765214" y="0"/>
                  </a:lnTo>
                  <a:lnTo>
                    <a:pt x="1770320" y="0"/>
                  </a:lnTo>
                  <a:lnTo>
                    <a:pt x="1777110" y="0"/>
                  </a:lnTo>
                  <a:lnTo>
                    <a:pt x="1779774" y="0"/>
                  </a:lnTo>
                  <a:lnTo>
                    <a:pt x="1792721" y="0"/>
                  </a:lnTo>
                  <a:lnTo>
                    <a:pt x="1794981" y="0"/>
                  </a:lnTo>
                  <a:lnTo>
                    <a:pt x="1825045" y="0"/>
                  </a:lnTo>
                  <a:lnTo>
                    <a:pt x="1825769" y="0"/>
                  </a:lnTo>
                  <a:lnTo>
                    <a:pt x="1838732" y="0"/>
                  </a:lnTo>
                  <a:lnTo>
                    <a:pt x="1845818" y="0"/>
                  </a:lnTo>
                  <a:lnTo>
                    <a:pt x="1849697" y="0"/>
                  </a:lnTo>
                  <a:lnTo>
                    <a:pt x="1852412" y="0"/>
                  </a:lnTo>
                  <a:lnTo>
                    <a:pt x="1853903" y="0"/>
                  </a:lnTo>
                  <a:lnTo>
                    <a:pt x="1863327" y="0"/>
                  </a:lnTo>
                  <a:lnTo>
                    <a:pt x="1868796" y="0"/>
                  </a:lnTo>
                  <a:lnTo>
                    <a:pt x="1874815" y="0"/>
                  </a:lnTo>
                  <a:lnTo>
                    <a:pt x="1876306" y="0"/>
                  </a:lnTo>
                  <a:lnTo>
                    <a:pt x="1880821" y="0"/>
                  </a:lnTo>
                  <a:lnTo>
                    <a:pt x="1882477" y="0"/>
                  </a:lnTo>
                  <a:lnTo>
                    <a:pt x="1883936" y="0"/>
                  </a:lnTo>
                  <a:lnTo>
                    <a:pt x="1885268" y="0"/>
                  </a:lnTo>
                  <a:lnTo>
                    <a:pt x="1896427" y="0"/>
                  </a:lnTo>
                  <a:lnTo>
                    <a:pt x="1898089" y="0"/>
                  </a:lnTo>
                  <a:lnTo>
                    <a:pt x="1904879" y="0"/>
                  </a:lnTo>
                  <a:lnTo>
                    <a:pt x="1907543" y="0"/>
                  </a:lnTo>
                  <a:lnTo>
                    <a:pt x="1911018" y="0"/>
                  </a:lnTo>
                  <a:lnTo>
                    <a:pt x="1919986" y="0"/>
                  </a:lnTo>
                  <a:lnTo>
                    <a:pt x="1927124" y="0"/>
                  </a:lnTo>
                  <a:lnTo>
                    <a:pt x="1927489" y="0"/>
                  </a:lnTo>
                  <a:lnTo>
                    <a:pt x="1927911" y="0"/>
                  </a:lnTo>
                  <a:lnTo>
                    <a:pt x="1929402" y="0"/>
                  </a:lnTo>
                  <a:lnTo>
                    <a:pt x="1946726" y="0"/>
                  </a:lnTo>
                  <a:lnTo>
                    <a:pt x="1949525" y="0"/>
                  </a:lnTo>
                  <a:lnTo>
                    <a:pt x="1957554" y="0"/>
                  </a:lnTo>
                  <a:lnTo>
                    <a:pt x="1957975" y="0"/>
                  </a:lnTo>
                  <a:lnTo>
                    <a:pt x="1973587" y="0"/>
                  </a:lnTo>
                  <a:lnTo>
                    <a:pt x="1978520" y="0"/>
                  </a:lnTo>
                  <a:lnTo>
                    <a:pt x="1980012" y="0"/>
                  </a:lnTo>
                  <a:lnTo>
                    <a:pt x="1980181" y="0"/>
                  </a:lnTo>
                  <a:lnTo>
                    <a:pt x="1981672" y="0"/>
                  </a:lnTo>
                  <a:lnTo>
                    <a:pt x="2008585" y="0"/>
                  </a:lnTo>
                  <a:lnTo>
                    <a:pt x="2009218" y="0"/>
                  </a:lnTo>
                  <a:lnTo>
                    <a:pt x="2010246" y="0"/>
                  </a:lnTo>
                  <a:lnTo>
                    <a:pt x="2010709" y="0"/>
                  </a:lnTo>
                  <a:lnTo>
                    <a:pt x="2011705" y="0"/>
                  </a:lnTo>
                  <a:lnTo>
                    <a:pt x="2024147" y="0"/>
                  </a:lnTo>
                  <a:lnTo>
                    <a:pt x="2024196" y="0"/>
                  </a:lnTo>
                  <a:lnTo>
                    <a:pt x="2024981" y="0"/>
                  </a:lnTo>
                  <a:lnTo>
                    <a:pt x="2025353" y="0"/>
                  </a:lnTo>
                  <a:lnTo>
                    <a:pt x="2026473" y="0"/>
                  </a:lnTo>
                  <a:lnTo>
                    <a:pt x="2031619" y="0"/>
                  </a:lnTo>
                  <a:lnTo>
                    <a:pt x="2033110" y="0"/>
                  </a:lnTo>
                  <a:lnTo>
                    <a:pt x="2038787" y="0"/>
                  </a:lnTo>
                  <a:lnTo>
                    <a:pt x="2039282" y="0"/>
                  </a:lnTo>
                  <a:lnTo>
                    <a:pt x="2047755" y="0"/>
                  </a:lnTo>
                  <a:lnTo>
                    <a:pt x="2051230" y="0"/>
                  </a:lnTo>
                  <a:lnTo>
                    <a:pt x="2054893" y="0"/>
                  </a:lnTo>
                  <a:lnTo>
                    <a:pt x="2055046" y="0"/>
                  </a:lnTo>
                  <a:lnTo>
                    <a:pt x="2055258" y="0"/>
                  </a:lnTo>
                  <a:lnTo>
                    <a:pt x="2055680" y="0"/>
                  </a:lnTo>
                  <a:lnTo>
                    <a:pt x="2057171" y="0"/>
                  </a:lnTo>
                  <a:lnTo>
                    <a:pt x="2061683" y="0"/>
                  </a:lnTo>
                  <a:lnTo>
                    <a:pt x="2067702" y="0"/>
                  </a:lnTo>
                  <a:lnTo>
                    <a:pt x="2074495" y="0"/>
                  </a:lnTo>
                  <a:lnTo>
                    <a:pt x="2077294" y="0"/>
                  </a:lnTo>
                  <a:lnTo>
                    <a:pt x="2084504" y="0"/>
                  </a:lnTo>
                  <a:lnTo>
                    <a:pt x="2085323" y="0"/>
                  </a:lnTo>
                  <a:lnTo>
                    <a:pt x="2085744" y="0"/>
                  </a:lnTo>
                  <a:lnTo>
                    <a:pt x="2097766" y="0"/>
                  </a:lnTo>
                  <a:lnTo>
                    <a:pt x="2106289" y="0"/>
                  </a:lnTo>
                  <a:lnTo>
                    <a:pt x="2107781" y="0"/>
                  </a:lnTo>
                  <a:lnTo>
                    <a:pt x="2128956" y="0"/>
                  </a:lnTo>
                  <a:lnTo>
                    <a:pt x="2129514" y="0"/>
                  </a:lnTo>
                  <a:lnTo>
                    <a:pt x="2136354" y="0"/>
                  </a:lnTo>
                  <a:lnTo>
                    <a:pt x="2136987" y="0"/>
                  </a:lnTo>
                  <a:lnTo>
                    <a:pt x="2138478" y="0"/>
                  </a:lnTo>
                  <a:lnTo>
                    <a:pt x="2151916" y="0"/>
                  </a:lnTo>
                  <a:lnTo>
                    <a:pt x="2152750" y="0"/>
                  </a:lnTo>
                  <a:lnTo>
                    <a:pt x="2153122" y="0"/>
                  </a:lnTo>
                  <a:lnTo>
                    <a:pt x="2154242" y="0"/>
                  </a:lnTo>
                  <a:lnTo>
                    <a:pt x="2156597" y="0"/>
                  </a:lnTo>
                  <a:lnTo>
                    <a:pt x="2159388" y="0"/>
                  </a:lnTo>
                  <a:lnTo>
                    <a:pt x="2160879" y="0"/>
                  </a:lnTo>
                  <a:lnTo>
                    <a:pt x="2161633" y="0"/>
                  </a:lnTo>
                  <a:lnTo>
                    <a:pt x="2167051" y="0"/>
                  </a:lnTo>
                  <a:lnTo>
                    <a:pt x="2178999" y="0"/>
                  </a:lnTo>
                  <a:lnTo>
                    <a:pt x="2182158" y="0"/>
                  </a:lnTo>
                  <a:lnTo>
                    <a:pt x="2182815" y="0"/>
                  </a:lnTo>
                  <a:lnTo>
                    <a:pt x="2188666" y="0"/>
                  </a:lnTo>
                  <a:lnTo>
                    <a:pt x="2189452" y="0"/>
                  </a:lnTo>
                  <a:lnTo>
                    <a:pt x="2191697" y="0"/>
                  </a:lnTo>
                  <a:lnTo>
                    <a:pt x="2195471" y="0"/>
                  </a:lnTo>
                  <a:lnTo>
                    <a:pt x="2201759" y="0"/>
                  </a:lnTo>
                  <a:lnTo>
                    <a:pt x="2203100" y="0"/>
                  </a:lnTo>
                  <a:lnTo>
                    <a:pt x="2204559" y="0"/>
                  </a:lnTo>
                  <a:lnTo>
                    <a:pt x="2204591" y="0"/>
                  </a:lnTo>
                  <a:lnTo>
                    <a:pt x="2212273" y="0"/>
                  </a:lnTo>
                  <a:lnTo>
                    <a:pt x="2225535" y="0"/>
                  </a:lnTo>
                  <a:lnTo>
                    <a:pt x="2231674" y="0"/>
                  </a:lnTo>
                  <a:lnTo>
                    <a:pt x="2232096" y="0"/>
                  </a:lnTo>
                  <a:lnTo>
                    <a:pt x="2232220" y="0"/>
                  </a:lnTo>
                  <a:lnTo>
                    <a:pt x="2233118" y="0"/>
                  </a:lnTo>
                  <a:lnTo>
                    <a:pt x="2233165" y="0"/>
                  </a:lnTo>
                  <a:lnTo>
                    <a:pt x="2256725" y="0"/>
                  </a:lnTo>
                  <a:lnTo>
                    <a:pt x="2257283" y="0"/>
                  </a:lnTo>
                  <a:lnTo>
                    <a:pt x="2262285" y="0"/>
                  </a:lnTo>
                  <a:lnTo>
                    <a:pt x="2284366" y="0"/>
                  </a:lnTo>
                  <a:lnTo>
                    <a:pt x="2289402" y="0"/>
                  </a:lnTo>
                  <a:lnTo>
                    <a:pt x="2292052" y="0"/>
                  </a:lnTo>
                  <a:lnTo>
                    <a:pt x="2299271" y="0"/>
                  </a:lnTo>
                  <a:lnTo>
                    <a:pt x="2308721" y="0"/>
                  </a:lnTo>
                  <a:lnTo>
                    <a:pt x="2309927" y="0"/>
                  </a:lnTo>
                  <a:lnTo>
                    <a:pt x="2316435" y="0"/>
                  </a:lnTo>
                  <a:lnTo>
                    <a:pt x="2316703" y="0"/>
                  </a:lnTo>
                  <a:lnTo>
                    <a:pt x="2319466" y="0"/>
                  </a:lnTo>
                  <a:lnTo>
                    <a:pt x="2322840" y="0"/>
                  </a:lnTo>
                  <a:lnTo>
                    <a:pt x="2329528" y="0"/>
                  </a:lnTo>
                  <a:lnTo>
                    <a:pt x="2330869" y="0"/>
                  </a:lnTo>
                  <a:lnTo>
                    <a:pt x="2332328" y="0"/>
                  </a:lnTo>
                  <a:lnTo>
                    <a:pt x="2332360" y="0"/>
                  </a:lnTo>
                  <a:lnTo>
                    <a:pt x="2335803" y="0"/>
                  </a:lnTo>
                  <a:lnTo>
                    <a:pt x="2343312" y="0"/>
                  </a:lnTo>
                  <a:lnTo>
                    <a:pt x="2344804" y="0"/>
                  </a:lnTo>
                  <a:lnTo>
                    <a:pt x="2346768" y="0"/>
                  </a:lnTo>
                  <a:lnTo>
                    <a:pt x="2347827" y="0"/>
                  </a:lnTo>
                  <a:lnTo>
                    <a:pt x="2352274" y="0"/>
                  </a:lnTo>
                  <a:lnTo>
                    <a:pt x="2359443" y="0"/>
                  </a:lnTo>
                  <a:lnTo>
                    <a:pt x="2359865" y="0"/>
                  </a:lnTo>
                  <a:lnTo>
                    <a:pt x="2359989" y="0"/>
                  </a:lnTo>
                  <a:lnTo>
                    <a:pt x="2360887" y="0"/>
                  </a:lnTo>
                  <a:lnTo>
                    <a:pt x="2360934" y="0"/>
                  </a:lnTo>
                  <a:lnTo>
                    <a:pt x="2371886" y="0"/>
                  </a:lnTo>
                  <a:lnTo>
                    <a:pt x="2373377" y="0"/>
                  </a:lnTo>
                  <a:lnTo>
                    <a:pt x="2377892" y="0"/>
                  </a:lnTo>
                  <a:cubicBezTo>
                    <a:pt x="2382339" y="0"/>
                    <a:pt x="2382339" y="0"/>
                    <a:pt x="2382339" y="0"/>
                  </a:cubicBezTo>
                  <a:lnTo>
                    <a:pt x="2390054" y="0"/>
                  </a:lnTo>
                  <a:lnTo>
                    <a:pt x="2419821" y="0"/>
                  </a:lnTo>
                  <a:lnTo>
                    <a:pt x="2427040" y="0"/>
                  </a:lnTo>
                  <a:lnTo>
                    <a:pt x="2436490" y="0"/>
                  </a:lnTo>
                  <a:lnTo>
                    <a:pt x="2444472" y="0"/>
                  </a:lnTo>
                  <a:lnTo>
                    <a:pt x="2448678" y="0"/>
                  </a:lnTo>
                  <a:lnTo>
                    <a:pt x="2450171" y="0"/>
                  </a:lnTo>
                  <a:lnTo>
                    <a:pt x="2450609" y="0"/>
                  </a:lnTo>
                  <a:lnTo>
                    <a:pt x="2463572" y="0"/>
                  </a:lnTo>
                  <a:lnTo>
                    <a:pt x="2471081" y="0"/>
                  </a:lnTo>
                  <a:lnTo>
                    <a:pt x="2472573" y="0"/>
                  </a:lnTo>
                  <a:lnTo>
                    <a:pt x="2474537" y="0"/>
                  </a:lnTo>
                  <a:lnTo>
                    <a:pt x="2475596" y="0"/>
                  </a:lnTo>
                  <a:lnTo>
                    <a:pt x="2477252" y="0"/>
                  </a:lnTo>
                  <a:lnTo>
                    <a:pt x="2478712" y="0"/>
                  </a:lnTo>
                  <a:lnTo>
                    <a:pt x="2478743" y="0"/>
                  </a:lnTo>
                  <a:lnTo>
                    <a:pt x="2480043" y="0"/>
                  </a:lnTo>
                  <a:lnTo>
                    <a:pt x="2499655" y="0"/>
                  </a:lnTo>
                  <a:lnTo>
                    <a:pt x="2501146" y="0"/>
                  </a:lnTo>
                  <a:lnTo>
                    <a:pt x="2505661" y="0"/>
                  </a:lnTo>
                  <a:lnTo>
                    <a:pt x="2508776" y="0"/>
                  </a:lnTo>
                  <a:lnTo>
                    <a:pt x="2510108" y="0"/>
                  </a:lnTo>
                  <a:lnTo>
                    <a:pt x="2524178" y="0"/>
                  </a:lnTo>
                  <a:lnTo>
                    <a:pt x="2525248" y="0"/>
                  </a:lnTo>
                  <a:lnTo>
                    <a:pt x="2525669" y="0"/>
                  </a:lnTo>
                  <a:lnTo>
                    <a:pt x="2552329" y="0"/>
                  </a:lnTo>
                  <a:lnTo>
                    <a:pt x="2552751" y="0"/>
                  </a:lnTo>
                  <a:lnTo>
                    <a:pt x="2554242" y="0"/>
                  </a:lnTo>
                  <a:lnTo>
                    <a:pt x="2574787" y="0"/>
                  </a:lnTo>
                  <a:lnTo>
                    <a:pt x="2576279" y="0"/>
                  </a:lnTo>
                  <a:lnTo>
                    <a:pt x="2576447" y="0"/>
                  </a:lnTo>
                  <a:lnTo>
                    <a:pt x="2577940" y="0"/>
                  </a:lnTo>
                  <a:lnTo>
                    <a:pt x="2603360" y="0"/>
                  </a:lnTo>
                  <a:lnTo>
                    <a:pt x="2604852" y="0"/>
                  </a:lnTo>
                  <a:lnTo>
                    <a:pt x="2605021" y="0"/>
                  </a:lnTo>
                  <a:lnTo>
                    <a:pt x="2605484" y="0"/>
                  </a:lnTo>
                  <a:lnTo>
                    <a:pt x="2606481" y="0"/>
                  </a:lnTo>
                  <a:lnTo>
                    <a:pt x="2606512" y="0"/>
                  </a:lnTo>
                  <a:lnTo>
                    <a:pt x="2606976" y="0"/>
                  </a:lnTo>
                  <a:lnTo>
                    <a:pt x="2618923" y="0"/>
                  </a:lnTo>
                  <a:lnTo>
                    <a:pt x="2621248" y="0"/>
                  </a:lnTo>
                  <a:lnTo>
                    <a:pt x="2622740" y="0"/>
                  </a:lnTo>
                  <a:lnTo>
                    <a:pt x="2627885" y="0"/>
                  </a:lnTo>
                  <a:lnTo>
                    <a:pt x="2629377" y="0"/>
                  </a:lnTo>
                  <a:lnTo>
                    <a:pt x="2634058" y="0"/>
                  </a:lnTo>
                  <a:lnTo>
                    <a:pt x="2635549" y="0"/>
                  </a:lnTo>
                  <a:lnTo>
                    <a:pt x="2636545" y="0"/>
                  </a:lnTo>
                  <a:lnTo>
                    <a:pt x="2648987" y="0"/>
                  </a:lnTo>
                  <a:lnTo>
                    <a:pt x="2649821" y="0"/>
                  </a:lnTo>
                  <a:lnTo>
                    <a:pt x="2651313" y="0"/>
                  </a:lnTo>
                  <a:lnTo>
                    <a:pt x="2651947" y="0"/>
                  </a:lnTo>
                  <a:lnTo>
                    <a:pt x="2653017" y="0"/>
                  </a:lnTo>
                  <a:lnTo>
                    <a:pt x="2653438" y="0"/>
                  </a:lnTo>
                  <a:lnTo>
                    <a:pt x="2656459" y="0"/>
                  </a:lnTo>
                  <a:lnTo>
                    <a:pt x="2657950" y="0"/>
                  </a:lnTo>
                  <a:lnTo>
                    <a:pt x="2665460" y="0"/>
                  </a:lnTo>
                  <a:lnTo>
                    <a:pt x="2680098" y="0"/>
                  </a:lnTo>
                  <a:lnTo>
                    <a:pt x="2680520" y="0"/>
                  </a:lnTo>
                  <a:lnTo>
                    <a:pt x="2682011" y="0"/>
                  </a:lnTo>
                  <a:lnTo>
                    <a:pt x="2692542" y="0"/>
                  </a:lnTo>
                  <a:lnTo>
                    <a:pt x="2702556" y="0"/>
                  </a:lnTo>
                  <a:lnTo>
                    <a:pt x="2704048" y="0"/>
                  </a:lnTo>
                  <a:lnTo>
                    <a:pt x="2724289" y="0"/>
                  </a:lnTo>
                  <a:lnTo>
                    <a:pt x="2731129" y="0"/>
                  </a:lnTo>
                  <a:lnTo>
                    <a:pt x="2732621" y="0"/>
                  </a:lnTo>
                  <a:lnTo>
                    <a:pt x="2733253" y="0"/>
                  </a:lnTo>
                  <a:lnTo>
                    <a:pt x="2734745" y="0"/>
                  </a:lnTo>
                  <a:lnTo>
                    <a:pt x="2746692" y="0"/>
                  </a:lnTo>
                  <a:lnTo>
                    <a:pt x="2749017" y="0"/>
                  </a:lnTo>
                  <a:lnTo>
                    <a:pt x="2750509" y="0"/>
                  </a:lnTo>
                  <a:lnTo>
                    <a:pt x="2754354" y="0"/>
                  </a:lnTo>
                  <a:lnTo>
                    <a:pt x="2755654" y="0"/>
                  </a:lnTo>
                  <a:lnTo>
                    <a:pt x="2757146" y="0"/>
                  </a:lnTo>
                  <a:lnTo>
                    <a:pt x="2761827" y="0"/>
                  </a:lnTo>
                  <a:lnTo>
                    <a:pt x="2763318" y="0"/>
                  </a:lnTo>
                  <a:lnTo>
                    <a:pt x="2776756" y="0"/>
                  </a:lnTo>
                  <a:lnTo>
                    <a:pt x="2777590" y="0"/>
                  </a:lnTo>
                  <a:lnTo>
                    <a:pt x="2779082" y="0"/>
                  </a:lnTo>
                  <a:lnTo>
                    <a:pt x="2783442" y="0"/>
                  </a:lnTo>
                  <a:lnTo>
                    <a:pt x="2784228" y="0"/>
                  </a:lnTo>
                  <a:lnTo>
                    <a:pt x="2785719" y="0"/>
                  </a:lnTo>
                  <a:lnTo>
                    <a:pt x="2786473" y="0"/>
                  </a:lnTo>
                  <a:lnTo>
                    <a:pt x="2793229" y="0"/>
                  </a:lnTo>
                  <a:lnTo>
                    <a:pt x="2799367" y="0"/>
                  </a:lnTo>
                  <a:lnTo>
                    <a:pt x="2813506" y="0"/>
                  </a:lnTo>
                  <a:lnTo>
                    <a:pt x="2820311" y="0"/>
                  </a:lnTo>
                  <a:lnTo>
                    <a:pt x="2827893" y="0"/>
                  </a:lnTo>
                  <a:lnTo>
                    <a:pt x="2827940" y="0"/>
                  </a:lnTo>
                  <a:lnTo>
                    <a:pt x="2829431" y="0"/>
                  </a:lnTo>
                  <a:lnTo>
                    <a:pt x="2829978" y="0"/>
                  </a:lnTo>
                  <a:lnTo>
                    <a:pt x="2852058" y="0"/>
                  </a:lnTo>
                  <a:lnTo>
                    <a:pt x="2857060" y="0"/>
                  </a:lnTo>
                  <a:lnTo>
                    <a:pt x="2857958" y="0"/>
                  </a:lnTo>
                  <a:lnTo>
                    <a:pt x="2871601" y="0"/>
                  </a:lnTo>
                  <a:lnTo>
                    <a:pt x="2882123" y="0"/>
                  </a:lnTo>
                  <a:lnTo>
                    <a:pt x="2894046" y="0"/>
                  </a:lnTo>
                  <a:lnTo>
                    <a:pt x="2903496" y="0"/>
                  </a:lnTo>
                  <a:lnTo>
                    <a:pt x="2911211" y="0"/>
                  </a:lnTo>
                  <a:lnTo>
                    <a:pt x="2914242" y="0"/>
                  </a:lnTo>
                  <a:lnTo>
                    <a:pt x="2914461" y="0"/>
                  </a:lnTo>
                  <a:lnTo>
                    <a:pt x="2924111" y="0"/>
                  </a:lnTo>
                  <a:lnTo>
                    <a:pt x="2927136" y="0"/>
                  </a:lnTo>
                  <a:lnTo>
                    <a:pt x="2933561" y="0"/>
                  </a:lnTo>
                  <a:lnTo>
                    <a:pt x="2939580" y="0"/>
                  </a:lnTo>
                  <a:lnTo>
                    <a:pt x="2941275" y="0"/>
                  </a:lnTo>
                  <a:lnTo>
                    <a:pt x="2941543" y="0"/>
                  </a:lnTo>
                  <a:lnTo>
                    <a:pt x="2945586" y="0"/>
                  </a:lnTo>
                  <a:lnTo>
                    <a:pt x="2950032" y="0"/>
                  </a:lnTo>
                  <a:lnTo>
                    <a:pt x="2955662" y="0"/>
                  </a:lnTo>
                  <a:lnTo>
                    <a:pt x="2955709" y="0"/>
                  </a:lnTo>
                  <a:lnTo>
                    <a:pt x="2957200" y="0"/>
                  </a:lnTo>
                  <a:lnTo>
                    <a:pt x="2957747" y="0"/>
                  </a:lnTo>
                  <a:lnTo>
                    <a:pt x="2968152" y="0"/>
                  </a:lnTo>
                  <a:lnTo>
                    <a:pt x="2969644" y="0"/>
                  </a:lnTo>
                  <a:lnTo>
                    <a:pt x="2972667" y="0"/>
                  </a:lnTo>
                  <a:lnTo>
                    <a:pt x="2977114" y="0"/>
                  </a:lnTo>
                  <a:lnTo>
                    <a:pt x="2984829" y="0"/>
                  </a:lnTo>
                  <a:lnTo>
                    <a:pt x="2985727" y="0"/>
                  </a:lnTo>
                  <a:lnTo>
                    <a:pt x="2999370" y="0"/>
                  </a:lnTo>
                  <a:lnTo>
                    <a:pt x="3021815" y="0"/>
                  </a:lnTo>
                  <a:lnTo>
                    <a:pt x="3031265" y="0"/>
                  </a:lnTo>
                  <a:lnTo>
                    <a:pt x="3042230" y="0"/>
                  </a:lnTo>
                  <a:lnTo>
                    <a:pt x="3044946" y="0"/>
                  </a:lnTo>
                  <a:lnTo>
                    <a:pt x="3051880" y="0"/>
                  </a:lnTo>
                  <a:lnTo>
                    <a:pt x="3061330" y="0"/>
                  </a:lnTo>
                  <a:lnTo>
                    <a:pt x="3067349" y="0"/>
                  </a:lnTo>
                  <a:lnTo>
                    <a:pt x="3069312" y="0"/>
                  </a:lnTo>
                  <a:lnTo>
                    <a:pt x="3073355" y="0"/>
                  </a:lnTo>
                  <a:lnTo>
                    <a:pt x="3073518" y="0"/>
                  </a:lnTo>
                  <a:lnTo>
                    <a:pt x="3075011" y="0"/>
                  </a:lnTo>
                  <a:lnTo>
                    <a:pt x="3077801" y="0"/>
                  </a:lnTo>
                  <a:lnTo>
                    <a:pt x="3095921" y="0"/>
                  </a:lnTo>
                  <a:lnTo>
                    <a:pt x="3097413" y="0"/>
                  </a:lnTo>
                  <a:lnTo>
                    <a:pt x="3100436" y="0"/>
                  </a:lnTo>
                  <a:lnTo>
                    <a:pt x="3103552" y="0"/>
                  </a:lnTo>
                  <a:lnTo>
                    <a:pt x="3104883" y="0"/>
                  </a:lnTo>
                  <a:lnTo>
                    <a:pt x="3120023" y="0"/>
                  </a:lnTo>
                  <a:lnTo>
                    <a:pt x="3120445" y="0"/>
                  </a:lnTo>
                  <a:lnTo>
                    <a:pt x="3149018" y="0"/>
                  </a:lnTo>
                  <a:lnTo>
                    <a:pt x="3150088" y="0"/>
                  </a:lnTo>
                  <a:lnTo>
                    <a:pt x="3150509" y="0"/>
                  </a:lnTo>
                  <a:lnTo>
                    <a:pt x="3171054" y="0"/>
                  </a:lnTo>
                  <a:lnTo>
                    <a:pt x="3172715" y="0"/>
                  </a:lnTo>
                  <a:lnTo>
                    <a:pt x="3199627" y="0"/>
                  </a:lnTo>
                  <a:lnTo>
                    <a:pt x="3201119" y="0"/>
                  </a:lnTo>
                  <a:lnTo>
                    <a:pt x="3201287" y="0"/>
                  </a:lnTo>
                  <a:lnTo>
                    <a:pt x="3201751" y="0"/>
                  </a:lnTo>
                  <a:lnTo>
                    <a:pt x="3202780" y="0"/>
                  </a:lnTo>
                  <a:lnTo>
                    <a:pt x="3217515" y="0"/>
                  </a:lnTo>
                  <a:lnTo>
                    <a:pt x="3224152" y="0"/>
                  </a:lnTo>
                  <a:lnTo>
                    <a:pt x="3230324" y="0"/>
                  </a:lnTo>
                  <a:lnTo>
                    <a:pt x="3231321" y="0"/>
                  </a:lnTo>
                  <a:lnTo>
                    <a:pt x="3231816" y="0"/>
                  </a:lnTo>
                  <a:lnTo>
                    <a:pt x="3243763" y="0"/>
                  </a:lnTo>
                  <a:lnTo>
                    <a:pt x="3246088" y="0"/>
                  </a:lnTo>
                  <a:lnTo>
                    <a:pt x="3247580" y="0"/>
                  </a:lnTo>
                  <a:lnTo>
                    <a:pt x="3247792" y="0"/>
                  </a:lnTo>
                  <a:lnTo>
                    <a:pt x="3248214" y="0"/>
                  </a:lnTo>
                  <a:lnTo>
                    <a:pt x="3252725" y="0"/>
                  </a:lnTo>
                  <a:lnTo>
                    <a:pt x="3254217" y="0"/>
                  </a:lnTo>
                  <a:lnTo>
                    <a:pt x="3260235" y="0"/>
                  </a:lnTo>
                  <a:lnTo>
                    <a:pt x="3276787" y="0"/>
                  </a:lnTo>
                  <a:lnTo>
                    <a:pt x="3277857" y="0"/>
                  </a:lnTo>
                  <a:lnTo>
                    <a:pt x="3278278" y="0"/>
                  </a:lnTo>
                  <a:lnTo>
                    <a:pt x="3290300" y="0"/>
                  </a:lnTo>
                  <a:lnTo>
                    <a:pt x="3298823" y="0"/>
                  </a:lnTo>
                  <a:lnTo>
                    <a:pt x="3327396" y="0"/>
                  </a:lnTo>
                  <a:lnTo>
                    <a:pt x="3328888" y="0"/>
                  </a:lnTo>
                  <a:lnTo>
                    <a:pt x="3329520" y="0"/>
                  </a:lnTo>
                  <a:lnTo>
                    <a:pt x="3345284" y="0"/>
                  </a:lnTo>
                  <a:lnTo>
                    <a:pt x="3349129" y="0"/>
                  </a:lnTo>
                  <a:lnTo>
                    <a:pt x="3351921" y="0"/>
                  </a:lnTo>
                  <a:lnTo>
                    <a:pt x="3358093" y="0"/>
                  </a:lnTo>
                  <a:lnTo>
                    <a:pt x="3359585" y="0"/>
                  </a:lnTo>
                  <a:lnTo>
                    <a:pt x="3371532" y="0"/>
                  </a:lnTo>
                  <a:lnTo>
                    <a:pt x="3373857" y="0"/>
                  </a:lnTo>
                  <a:lnTo>
                    <a:pt x="3375349" y="0"/>
                  </a:lnTo>
                  <a:lnTo>
                    <a:pt x="3380494" y="0"/>
                  </a:lnTo>
                  <a:lnTo>
                    <a:pt x="3381986" y="0"/>
                  </a:lnTo>
                  <a:lnTo>
                    <a:pt x="3388004" y="0"/>
                  </a:lnTo>
                  <a:lnTo>
                    <a:pt x="3408282" y="0"/>
                  </a:lnTo>
                  <a:lnTo>
                    <a:pt x="3418069" y="0"/>
                  </a:lnTo>
                  <a:lnTo>
                    <a:pt x="3424207" y="0"/>
                  </a:lnTo>
                  <a:lnTo>
                    <a:pt x="3424753" y="0"/>
                  </a:lnTo>
                  <a:lnTo>
                    <a:pt x="3452733" y="0"/>
                  </a:lnTo>
                  <a:lnTo>
                    <a:pt x="3454818" y="0"/>
                  </a:lnTo>
                  <a:lnTo>
                    <a:pt x="3476898" y="0"/>
                  </a:lnTo>
                  <a:lnTo>
                    <a:pt x="3496441" y="0"/>
                  </a:lnTo>
                  <a:lnTo>
                    <a:pt x="3509236" y="0"/>
                  </a:lnTo>
                  <a:lnTo>
                    <a:pt x="3518886" y="0"/>
                  </a:lnTo>
                  <a:lnTo>
                    <a:pt x="3528336" y="0"/>
                  </a:lnTo>
                  <a:lnTo>
                    <a:pt x="3536051" y="0"/>
                  </a:lnTo>
                  <a:lnTo>
                    <a:pt x="3539301" y="0"/>
                  </a:lnTo>
                  <a:lnTo>
                    <a:pt x="3540361" y="0"/>
                  </a:lnTo>
                  <a:lnTo>
                    <a:pt x="3544807" y="0"/>
                  </a:lnTo>
                  <a:lnTo>
                    <a:pt x="3551976" y="0"/>
                  </a:lnTo>
                  <a:lnTo>
                    <a:pt x="3552522" y="0"/>
                  </a:lnTo>
                  <a:lnTo>
                    <a:pt x="3564420" y="0"/>
                  </a:lnTo>
                  <a:lnTo>
                    <a:pt x="3570426" y="0"/>
                  </a:lnTo>
                  <a:cubicBezTo>
                    <a:pt x="3574872" y="0"/>
                    <a:pt x="3574872" y="0"/>
                    <a:pt x="3574872" y="0"/>
                  </a:cubicBezTo>
                  <a:lnTo>
                    <a:pt x="3580502" y="0"/>
                  </a:lnTo>
                  <a:lnTo>
                    <a:pt x="3582587" y="0"/>
                  </a:lnTo>
                  <a:lnTo>
                    <a:pt x="3624210" y="0"/>
                  </a:lnTo>
                  <a:lnTo>
                    <a:pt x="3637005" y="0"/>
                  </a:lnTo>
                  <a:lnTo>
                    <a:pt x="3646655" y="0"/>
                  </a:lnTo>
                  <a:lnTo>
                    <a:pt x="3656105" y="0"/>
                  </a:lnTo>
                  <a:lnTo>
                    <a:pt x="3667070" y="0"/>
                  </a:lnTo>
                  <a:lnTo>
                    <a:pt x="3668130" y="0"/>
                  </a:lnTo>
                  <a:lnTo>
                    <a:pt x="3669786" y="0"/>
                  </a:lnTo>
                  <a:lnTo>
                    <a:pt x="3672576" y="0"/>
                  </a:lnTo>
                  <a:lnTo>
                    <a:pt x="3692189" y="0"/>
                  </a:lnTo>
                  <a:lnTo>
                    <a:pt x="3698195" y="0"/>
                  </a:lnTo>
                  <a:lnTo>
                    <a:pt x="3702641" y="0"/>
                  </a:lnTo>
                  <a:lnTo>
                    <a:pt x="3744863" y="0"/>
                  </a:lnTo>
                  <a:lnTo>
                    <a:pt x="3745285" y="0"/>
                  </a:lnTo>
                  <a:lnTo>
                    <a:pt x="3795894" y="0"/>
                  </a:lnTo>
                  <a:lnTo>
                    <a:pt x="3797555" y="0"/>
                  </a:lnTo>
                  <a:lnTo>
                    <a:pt x="3826591" y="0"/>
                  </a:lnTo>
                  <a:lnTo>
                    <a:pt x="3842355" y="0"/>
                  </a:lnTo>
                  <a:lnTo>
                    <a:pt x="3848992" y="0"/>
                  </a:lnTo>
                  <a:lnTo>
                    <a:pt x="3872632" y="0"/>
                  </a:lnTo>
                  <a:lnTo>
                    <a:pt x="3873054" y="0"/>
                  </a:lnTo>
                  <a:lnTo>
                    <a:pt x="3885075" y="0"/>
                  </a:lnTo>
                  <a:lnTo>
                    <a:pt x="3923663" y="0"/>
                  </a:lnTo>
                  <a:lnTo>
                    <a:pt x="3954360" y="0"/>
                  </a:lnTo>
                  <a:lnTo>
                    <a:pt x="3970124" y="0"/>
                  </a:lnTo>
                  <a:lnTo>
                    <a:pt x="3976761" y="0"/>
                  </a:lnTo>
                  <a:lnTo>
                    <a:pt x="4012844" y="0"/>
                  </a:lnTo>
                  <a:lnTo>
                    <a:pt x="4049593" y="0"/>
                  </a:lnTo>
                  <a:cubicBezTo>
                    <a:pt x="4169647" y="0"/>
                    <a:pt x="4169647" y="0"/>
                    <a:pt x="4169647" y="0"/>
                  </a:cubicBezTo>
                  <a:lnTo>
                    <a:pt x="4177362" y="0"/>
                  </a:lnTo>
                  <a:cubicBezTo>
                    <a:pt x="4297416" y="0"/>
                    <a:pt x="4297416" y="0"/>
                    <a:pt x="4297416" y="0"/>
                  </a:cubicBezTo>
                  <a:cubicBezTo>
                    <a:pt x="4327758" y="0"/>
                    <a:pt x="4364168" y="21251"/>
                    <a:pt x="4379339" y="47054"/>
                  </a:cubicBezTo>
                  <a:cubicBezTo>
                    <a:pt x="4591731" y="415146"/>
                    <a:pt x="4591731" y="415146"/>
                    <a:pt x="4591731" y="415146"/>
                  </a:cubicBezTo>
                  <a:cubicBezTo>
                    <a:pt x="4606902" y="440951"/>
                    <a:pt x="4606902" y="483452"/>
                    <a:pt x="4591731" y="509257"/>
                  </a:cubicBezTo>
                  <a:cubicBezTo>
                    <a:pt x="4379339" y="877348"/>
                    <a:pt x="4379339" y="877348"/>
                    <a:pt x="4379339" y="877348"/>
                  </a:cubicBezTo>
                  <a:cubicBezTo>
                    <a:pt x="4364168" y="903151"/>
                    <a:pt x="4327758" y="924402"/>
                    <a:pt x="4297416" y="924402"/>
                  </a:cubicBezTo>
                  <a:lnTo>
                    <a:pt x="4169647" y="924402"/>
                  </a:lnTo>
                  <a:lnTo>
                    <a:pt x="3976761" y="924402"/>
                  </a:lnTo>
                  <a:lnTo>
                    <a:pt x="3872632" y="924402"/>
                  </a:lnTo>
                  <a:lnTo>
                    <a:pt x="3848992" y="924402"/>
                  </a:lnTo>
                  <a:lnTo>
                    <a:pt x="3744863" y="924402"/>
                  </a:lnTo>
                  <a:lnTo>
                    <a:pt x="3702641" y="924402"/>
                  </a:lnTo>
                  <a:lnTo>
                    <a:pt x="3672576" y="924402"/>
                  </a:lnTo>
                  <a:lnTo>
                    <a:pt x="3656105" y="924402"/>
                  </a:lnTo>
                  <a:lnTo>
                    <a:pt x="3574872" y="924402"/>
                  </a:lnTo>
                  <a:lnTo>
                    <a:pt x="3551976" y="924402"/>
                  </a:lnTo>
                  <a:lnTo>
                    <a:pt x="3544807" y="924402"/>
                  </a:lnTo>
                  <a:lnTo>
                    <a:pt x="3528336" y="924402"/>
                  </a:lnTo>
                  <a:lnTo>
                    <a:pt x="3424207" y="924402"/>
                  </a:lnTo>
                  <a:lnTo>
                    <a:pt x="3381986" y="924402"/>
                  </a:lnTo>
                  <a:lnTo>
                    <a:pt x="3380494" y="924402"/>
                  </a:lnTo>
                  <a:lnTo>
                    <a:pt x="3351921" y="924402"/>
                  </a:lnTo>
                  <a:lnTo>
                    <a:pt x="3277857" y="924402"/>
                  </a:lnTo>
                  <a:lnTo>
                    <a:pt x="3254217" y="924402"/>
                  </a:lnTo>
                  <a:lnTo>
                    <a:pt x="3252725" y="924402"/>
                  </a:lnTo>
                  <a:lnTo>
                    <a:pt x="3247792" y="924402"/>
                  </a:lnTo>
                  <a:lnTo>
                    <a:pt x="3231321" y="924402"/>
                  </a:lnTo>
                  <a:lnTo>
                    <a:pt x="3224152" y="924402"/>
                  </a:lnTo>
                  <a:lnTo>
                    <a:pt x="3150088" y="924402"/>
                  </a:lnTo>
                  <a:lnTo>
                    <a:pt x="3120023" y="924402"/>
                  </a:lnTo>
                  <a:lnTo>
                    <a:pt x="3104883" y="924402"/>
                  </a:lnTo>
                  <a:lnTo>
                    <a:pt x="3103552" y="924402"/>
                  </a:lnTo>
                  <a:lnTo>
                    <a:pt x="3077801" y="924402"/>
                  </a:lnTo>
                  <a:lnTo>
                    <a:pt x="3061330" y="924402"/>
                  </a:lnTo>
                  <a:lnTo>
                    <a:pt x="3031265" y="924402"/>
                  </a:lnTo>
                  <a:lnTo>
                    <a:pt x="2977114" y="924402"/>
                  </a:lnTo>
                  <a:lnTo>
                    <a:pt x="2957200" y="924402"/>
                  </a:lnTo>
                  <a:lnTo>
                    <a:pt x="2955709" y="924402"/>
                  </a:lnTo>
                  <a:lnTo>
                    <a:pt x="2950032" y="924402"/>
                  </a:lnTo>
                  <a:lnTo>
                    <a:pt x="2933561" y="924402"/>
                  </a:lnTo>
                  <a:lnTo>
                    <a:pt x="2927136" y="924402"/>
                  </a:lnTo>
                  <a:lnTo>
                    <a:pt x="2903496" y="924402"/>
                  </a:lnTo>
                  <a:lnTo>
                    <a:pt x="2829431" y="924402"/>
                  </a:lnTo>
                  <a:lnTo>
                    <a:pt x="2827940" y="924402"/>
                  </a:lnTo>
                  <a:lnTo>
                    <a:pt x="2799367" y="924402"/>
                  </a:lnTo>
                  <a:lnTo>
                    <a:pt x="2785719" y="924402"/>
                  </a:lnTo>
                  <a:lnTo>
                    <a:pt x="2784228" y="924402"/>
                  </a:lnTo>
                  <a:lnTo>
                    <a:pt x="2757146" y="924402"/>
                  </a:lnTo>
                  <a:lnTo>
                    <a:pt x="2755654" y="924402"/>
                  </a:lnTo>
                  <a:lnTo>
                    <a:pt x="2680098" y="924402"/>
                  </a:lnTo>
                  <a:lnTo>
                    <a:pt x="2657950" y="924402"/>
                  </a:lnTo>
                  <a:lnTo>
                    <a:pt x="2656459" y="924402"/>
                  </a:lnTo>
                  <a:lnTo>
                    <a:pt x="2653017" y="924402"/>
                  </a:lnTo>
                  <a:lnTo>
                    <a:pt x="2636545" y="924402"/>
                  </a:lnTo>
                  <a:lnTo>
                    <a:pt x="2629377" y="924402"/>
                  </a:lnTo>
                  <a:lnTo>
                    <a:pt x="2627885" y="924402"/>
                  </a:lnTo>
                  <a:lnTo>
                    <a:pt x="2606481" y="924402"/>
                  </a:lnTo>
                  <a:lnTo>
                    <a:pt x="2552329" y="924402"/>
                  </a:lnTo>
                  <a:lnTo>
                    <a:pt x="2525248" y="924402"/>
                  </a:lnTo>
                  <a:lnTo>
                    <a:pt x="2510108" y="924402"/>
                  </a:lnTo>
                  <a:lnTo>
                    <a:pt x="2508776" y="924402"/>
                  </a:lnTo>
                  <a:lnTo>
                    <a:pt x="2480043" y="924402"/>
                  </a:lnTo>
                  <a:lnTo>
                    <a:pt x="2478712" y="924402"/>
                  </a:lnTo>
                  <a:lnTo>
                    <a:pt x="2463572" y="924402"/>
                  </a:lnTo>
                  <a:lnTo>
                    <a:pt x="2436490" y="924402"/>
                  </a:lnTo>
                  <a:lnTo>
                    <a:pt x="2382339" y="924402"/>
                  </a:lnTo>
                  <a:lnTo>
                    <a:pt x="2360934" y="924402"/>
                  </a:lnTo>
                  <a:lnTo>
                    <a:pt x="2359443" y="924402"/>
                  </a:lnTo>
                  <a:lnTo>
                    <a:pt x="2352274" y="924402"/>
                  </a:lnTo>
                  <a:lnTo>
                    <a:pt x="2335803" y="924402"/>
                  </a:lnTo>
                  <a:lnTo>
                    <a:pt x="2332360" y="924402"/>
                  </a:lnTo>
                  <a:lnTo>
                    <a:pt x="2332328" y="924402"/>
                  </a:lnTo>
                  <a:lnTo>
                    <a:pt x="2330869" y="924402"/>
                  </a:lnTo>
                  <a:lnTo>
                    <a:pt x="2308721" y="924402"/>
                  </a:lnTo>
                  <a:lnTo>
                    <a:pt x="2233165" y="924402"/>
                  </a:lnTo>
                  <a:lnTo>
                    <a:pt x="2231674" y="924402"/>
                  </a:lnTo>
                  <a:lnTo>
                    <a:pt x="2204591" y="924402"/>
                  </a:lnTo>
                  <a:lnTo>
                    <a:pt x="2204559" y="924402"/>
                  </a:lnTo>
                  <a:lnTo>
                    <a:pt x="2203100" y="924402"/>
                  </a:lnTo>
                  <a:lnTo>
                    <a:pt x="2189452" y="924402"/>
                  </a:lnTo>
                  <a:lnTo>
                    <a:pt x="2160879" y="924402"/>
                  </a:lnTo>
                  <a:lnTo>
                    <a:pt x="2159388" y="924402"/>
                  </a:lnTo>
                  <a:lnTo>
                    <a:pt x="2085323" y="924402"/>
                  </a:lnTo>
                  <a:lnTo>
                    <a:pt x="2077294" y="924402"/>
                  </a:lnTo>
                  <a:lnTo>
                    <a:pt x="2061683" y="924402"/>
                  </a:lnTo>
                  <a:lnTo>
                    <a:pt x="2055258" y="924402"/>
                  </a:lnTo>
                  <a:lnTo>
                    <a:pt x="2038787" y="924402"/>
                  </a:lnTo>
                  <a:lnTo>
                    <a:pt x="2033110" y="924402"/>
                  </a:lnTo>
                  <a:lnTo>
                    <a:pt x="2031619" y="924402"/>
                  </a:lnTo>
                  <a:lnTo>
                    <a:pt x="2011705" y="924402"/>
                  </a:lnTo>
                  <a:lnTo>
                    <a:pt x="1957554" y="924402"/>
                  </a:lnTo>
                  <a:lnTo>
                    <a:pt x="1949525" y="924402"/>
                  </a:lnTo>
                  <a:lnTo>
                    <a:pt x="1927489" y="924402"/>
                  </a:lnTo>
                  <a:lnTo>
                    <a:pt x="1911018" y="924402"/>
                  </a:lnTo>
                  <a:lnTo>
                    <a:pt x="1907543" y="924402"/>
                  </a:lnTo>
                  <a:lnTo>
                    <a:pt x="1885268" y="924402"/>
                  </a:lnTo>
                  <a:lnTo>
                    <a:pt x="1883936" y="924402"/>
                  </a:lnTo>
                  <a:lnTo>
                    <a:pt x="1868796" y="924402"/>
                  </a:lnTo>
                  <a:lnTo>
                    <a:pt x="1838732" y="924402"/>
                  </a:lnTo>
                  <a:lnTo>
                    <a:pt x="1779774" y="924402"/>
                  </a:lnTo>
                  <a:lnTo>
                    <a:pt x="1764668" y="924402"/>
                  </a:lnTo>
                  <a:lnTo>
                    <a:pt x="1757499" y="924402"/>
                  </a:lnTo>
                  <a:lnTo>
                    <a:pt x="1741027" y="924402"/>
                  </a:lnTo>
                  <a:lnTo>
                    <a:pt x="1737552" y="924402"/>
                  </a:lnTo>
                  <a:lnTo>
                    <a:pt x="1736094" y="924402"/>
                  </a:lnTo>
                  <a:lnTo>
                    <a:pt x="1734603" y="924402"/>
                  </a:lnTo>
                  <a:lnTo>
                    <a:pt x="1710963" y="924402"/>
                  </a:lnTo>
                  <a:lnTo>
                    <a:pt x="1707488" y="924402"/>
                  </a:lnTo>
                  <a:lnTo>
                    <a:pt x="1652509" y="924402"/>
                  </a:lnTo>
                  <a:lnTo>
                    <a:pt x="1636899" y="924402"/>
                  </a:lnTo>
                  <a:lnTo>
                    <a:pt x="1609783" y="924402"/>
                  </a:lnTo>
                  <a:lnTo>
                    <a:pt x="1608325" y="924402"/>
                  </a:lnTo>
                  <a:lnTo>
                    <a:pt x="1606834" y="924402"/>
                  </a:lnTo>
                  <a:lnTo>
                    <a:pt x="1579719" y="924402"/>
                  </a:lnTo>
                  <a:lnTo>
                    <a:pt x="1564612" y="924402"/>
                  </a:lnTo>
                  <a:lnTo>
                    <a:pt x="1524740" y="924402"/>
                  </a:lnTo>
                  <a:lnTo>
                    <a:pt x="1482518" y="924402"/>
                  </a:lnTo>
                  <a:lnTo>
                    <a:pt x="1460483" y="924402"/>
                  </a:lnTo>
                  <a:lnTo>
                    <a:pt x="1452454" y="924402"/>
                  </a:lnTo>
                  <a:lnTo>
                    <a:pt x="1444011" y="924402"/>
                  </a:lnTo>
                  <a:lnTo>
                    <a:pt x="1436843" y="924402"/>
                  </a:lnTo>
                  <a:lnTo>
                    <a:pt x="1413947" y="924402"/>
                  </a:lnTo>
                  <a:lnTo>
                    <a:pt x="1354749" y="924402"/>
                  </a:lnTo>
                  <a:lnTo>
                    <a:pt x="1332714" y="924402"/>
                  </a:lnTo>
                  <a:lnTo>
                    <a:pt x="1324685" y="924402"/>
                  </a:lnTo>
                  <a:lnTo>
                    <a:pt x="1316242" y="924402"/>
                  </a:lnTo>
                  <a:lnTo>
                    <a:pt x="1312767" y="924402"/>
                  </a:lnTo>
                  <a:lnTo>
                    <a:pt x="1286178" y="924402"/>
                  </a:lnTo>
                  <a:lnTo>
                    <a:pt x="1282703" y="924402"/>
                  </a:lnTo>
                  <a:lnTo>
                    <a:pt x="1243956" y="924402"/>
                  </a:lnTo>
                  <a:lnTo>
                    <a:pt x="1184998" y="924402"/>
                  </a:lnTo>
                  <a:lnTo>
                    <a:pt x="1154934" y="924402"/>
                  </a:lnTo>
                  <a:lnTo>
                    <a:pt x="1139828" y="924402"/>
                  </a:lnTo>
                  <a:lnTo>
                    <a:pt x="1116187" y="924402"/>
                  </a:lnTo>
                  <a:lnTo>
                    <a:pt x="1112712" y="924402"/>
                  </a:lnTo>
                  <a:lnTo>
                    <a:pt x="1057734" y="924402"/>
                  </a:lnTo>
                  <a:lnTo>
                    <a:pt x="1027669" y="924402"/>
                  </a:lnTo>
                  <a:lnTo>
                    <a:pt x="1012059" y="924402"/>
                  </a:lnTo>
                  <a:lnTo>
                    <a:pt x="984943" y="924402"/>
                  </a:lnTo>
                  <a:lnTo>
                    <a:pt x="929965" y="924402"/>
                  </a:lnTo>
                  <a:lnTo>
                    <a:pt x="899900" y="924402"/>
                  </a:lnTo>
                  <a:lnTo>
                    <a:pt x="857678" y="924402"/>
                  </a:lnTo>
                  <a:lnTo>
                    <a:pt x="819171" y="924402"/>
                  </a:lnTo>
                  <a:lnTo>
                    <a:pt x="729909" y="924402"/>
                  </a:lnTo>
                  <a:lnTo>
                    <a:pt x="691402" y="924402"/>
                  </a:lnTo>
                  <a:lnTo>
                    <a:pt x="687927" y="924402"/>
                  </a:lnTo>
                  <a:lnTo>
                    <a:pt x="560158" y="924402"/>
                  </a:lnTo>
                  <a:lnTo>
                    <a:pt x="432894" y="924402"/>
                  </a:lnTo>
                  <a:lnTo>
                    <a:pt x="305125" y="924402"/>
                  </a:lnTo>
                  <a:cubicBezTo>
                    <a:pt x="275541" y="924402"/>
                    <a:pt x="238373" y="903151"/>
                    <a:pt x="223202" y="877348"/>
                  </a:cubicBezTo>
                  <a:cubicBezTo>
                    <a:pt x="10809" y="509257"/>
                    <a:pt x="10809" y="509257"/>
                    <a:pt x="10809" y="509257"/>
                  </a:cubicBezTo>
                  <a:cubicBezTo>
                    <a:pt x="-3603" y="483452"/>
                    <a:pt x="-3603" y="440951"/>
                    <a:pt x="10809" y="415146"/>
                  </a:cubicBezTo>
                  <a:cubicBezTo>
                    <a:pt x="223202" y="47054"/>
                    <a:pt x="223202" y="47054"/>
                    <a:pt x="223202" y="47054"/>
                  </a:cubicBezTo>
                  <a:cubicBezTo>
                    <a:pt x="238373" y="21251"/>
                    <a:pt x="275541" y="0"/>
                    <a:pt x="305125" y="0"/>
                  </a:cubicBezTo>
                  <a:close/>
                </a:path>
              </a:pathLst>
            </a:custGeom>
            <a:solidFill>
              <a:srgbClr val="FFFFFF">
                <a:lumMod val="95000"/>
              </a:srgbClr>
            </a:solidFill>
            <a:ln w="19050">
              <a:gradFill flip="none" rotWithShape="1">
                <a:gsLst>
                  <a:gs pos="0">
                    <a:srgbClr val="FFFFFF">
                      <a:lumMod val="75000"/>
                    </a:srgbClr>
                  </a:gs>
                  <a:gs pos="100000">
                    <a:srgbClr val="FFFFFF"/>
                  </a:gs>
                </a:gsLst>
                <a:lin ang="2700000" scaled="1"/>
                <a:tileRect/>
              </a:gra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43" name="组合 42"/>
          <p:cNvGrpSpPr>
            <a:grpSpLocks noChangeAspect="1"/>
          </p:cNvGrpSpPr>
          <p:nvPr/>
        </p:nvGrpSpPr>
        <p:grpSpPr>
          <a:xfrm rot="16200000">
            <a:off x="5838527" y="1471821"/>
            <a:ext cx="1761998" cy="1988054"/>
            <a:chOff x="8439634" y="3544648"/>
            <a:chExt cx="1611146" cy="1817848"/>
          </a:xfrm>
        </p:grpSpPr>
        <p:sp>
          <p:nvSpPr>
            <p:cNvPr id="44" name="Freeform 5"/>
            <p:cNvSpPr/>
            <p:nvPr/>
          </p:nvSpPr>
          <p:spPr bwMode="auto">
            <a:xfrm rot="5400000">
              <a:off x="8336283" y="3647999"/>
              <a:ext cx="1817848" cy="1611146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lumMod val="97000"/>
                  </a:srgbClr>
                </a:gs>
                <a:gs pos="100000">
                  <a:srgbClr val="FFFFFF">
                    <a:lumMod val="85000"/>
                  </a:srgbClr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100000">
                    <a:srgbClr val="FFFFFF">
                      <a:lumMod val="75000"/>
                    </a:srgbClr>
                  </a:gs>
                  <a:gs pos="0">
                    <a:srgbClr val="FFFFFF"/>
                  </a:gs>
                </a:gsLst>
                <a:lin ang="2700000" scaled="1"/>
                <a:tileRect/>
              </a:gradFill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5" name="Freeform 5"/>
            <p:cNvSpPr/>
            <p:nvPr/>
          </p:nvSpPr>
          <p:spPr bwMode="auto">
            <a:xfrm rot="5400000">
              <a:off x="8582835" y="3866516"/>
              <a:ext cx="1324744" cy="1174112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005A9E"/>
            </a:solidFill>
            <a:ln w="15875">
              <a:gradFill flip="none" rotWithShape="1">
                <a:gsLst>
                  <a:gs pos="0">
                    <a:srgbClr val="FFFFFF">
                      <a:lumMod val="65000"/>
                    </a:srgbClr>
                  </a:gs>
                  <a:gs pos="100000">
                    <a:srgbClr val="FFFFFF"/>
                  </a:gs>
                </a:gsLst>
                <a:lin ang="2700000" scaled="1"/>
                <a:tileRect/>
              </a:gradFill>
            </a:ln>
            <a:effectLst>
              <a:innerShdw blurRad="50800" dist="254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46" name="Rectangle 31"/>
          <p:cNvSpPr>
            <a:spLocks noChangeAspect="1" noChangeArrowheads="1"/>
          </p:cNvSpPr>
          <p:nvPr/>
        </p:nvSpPr>
        <p:spPr bwMode="auto">
          <a:xfrm>
            <a:off x="1339627" y="2107224"/>
            <a:ext cx="4337600" cy="76399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cs typeface="+mn-ea"/>
                <a:sym typeface="+mn-lt"/>
              </a:rPr>
              <a:t>程序员都有所闻的网站， 一个开源社区。提供免费的公共仓库， 私有仓库收费。</a:t>
            </a:r>
            <a:r>
              <a:rPr lang="zh-CN" altLang="en-US" sz="1600" dirty="0">
                <a:cs typeface="+mn-ea"/>
                <a:sym typeface="+mn-lt"/>
                <a:hlinkClick r:id="rId2"/>
              </a:rPr>
              <a:t>链接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47" name="Text Box 38"/>
          <p:cNvSpPr txBox="1">
            <a:spLocks noChangeAspect="1" noChangeArrowheads="1"/>
          </p:cNvSpPr>
          <p:nvPr/>
        </p:nvSpPr>
        <p:spPr bwMode="auto">
          <a:xfrm>
            <a:off x="6229069" y="2238787"/>
            <a:ext cx="1138182" cy="4541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34290" rIns="68580" bIns="34290">
            <a:spAutoFit/>
          </a:bodyPr>
          <a:lstStyle/>
          <a:p>
            <a:r>
              <a:rPr lang="en-US" altLang="zh-CN" sz="2400" dirty="0" err="1" smtClean="0">
                <a:solidFill>
                  <a:schemeClr val="bg1"/>
                </a:solidFill>
                <a:cs typeface="+mn-ea"/>
                <a:sym typeface="+mn-lt"/>
              </a:rPr>
              <a:t>Github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942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35000">
        <p14:prism/>
      </p:transition>
    </mc:Choice>
    <mc:Fallback xmlns="">
      <p:transition spd="slow" advTm="3500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>
            <a:endCxn id="3" idx="3"/>
          </p:cNvCxnSpPr>
          <p:nvPr/>
        </p:nvCxnSpPr>
        <p:spPr>
          <a:xfrm flipH="1" flipV="1">
            <a:off x="2339752" y="451086"/>
            <a:ext cx="6804251" cy="6449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742945" y="191230"/>
            <a:ext cx="1596807" cy="519711"/>
          </a:xfrm>
          <a:prstGeom prst="roundRect">
            <a:avLst/>
          </a:prstGeom>
          <a:gradFill flip="none" rotWithShape="1">
            <a:gsLst>
              <a:gs pos="0">
                <a:srgbClr val="F0F0F0"/>
              </a:gs>
              <a:gs pos="100000">
                <a:srgbClr val="F1F1F1"/>
              </a:gs>
            </a:gsLst>
            <a:lin ang="2700000" scaled="1"/>
            <a:tileRect/>
          </a:gradFill>
          <a:ln w="38100" cap="flat" cmpd="sng" algn="ctr">
            <a:gradFill flip="none" rotWithShape="1">
              <a:gsLst>
                <a:gs pos="100000">
                  <a:srgbClr val="FFFFFF"/>
                </a:gs>
                <a:gs pos="0">
                  <a:srgbClr val="CECED0"/>
                </a:gs>
              </a:gsLst>
              <a:lin ang="18900000" scaled="0"/>
              <a:tileRect/>
            </a:gradFill>
            <a:prstDash val="solid"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txBody>
          <a:bodyPr lIns="71316" tIns="35658" rIns="71316" bIns="3565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27196" y="226702"/>
            <a:ext cx="10550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924"/>
            <a:r>
              <a:rPr lang="en-US" altLang="zh-CN" sz="2400" b="1" kern="0" dirty="0" err="1" smtClean="0">
                <a:solidFill>
                  <a:srgbClr val="005A9E"/>
                </a:solidFill>
                <a:cs typeface="+mn-ea"/>
                <a:sym typeface="+mn-lt"/>
              </a:rPr>
              <a:t>Gitlab</a:t>
            </a:r>
            <a:endParaRPr lang="zh-CN" altLang="en-US" sz="2400" b="1" kern="0" dirty="0">
              <a:solidFill>
                <a:srgbClr val="005A9E"/>
              </a:solidFill>
              <a:cs typeface="+mn-ea"/>
              <a:sym typeface="+mn-lt"/>
            </a:endParaRPr>
          </a:p>
        </p:txBody>
      </p:sp>
      <p:grpSp>
        <p:nvGrpSpPr>
          <p:cNvPr id="5" name="Group 17"/>
          <p:cNvGrpSpPr>
            <a:grpSpLocks noChangeAspect="1"/>
          </p:cNvGrpSpPr>
          <p:nvPr/>
        </p:nvGrpSpPr>
        <p:grpSpPr bwMode="auto">
          <a:xfrm>
            <a:off x="179512" y="212152"/>
            <a:ext cx="457188" cy="490764"/>
            <a:chOff x="231" y="1205"/>
            <a:chExt cx="640" cy="687"/>
          </a:xfrm>
          <a:solidFill>
            <a:srgbClr val="005A9E"/>
          </a:solidFill>
          <a:effectLst/>
        </p:grpSpPr>
        <p:sp>
          <p:nvSpPr>
            <p:cNvPr id="6" name="Freeform 18"/>
            <p:cNvSpPr>
              <a:spLocks/>
            </p:cNvSpPr>
            <p:nvPr/>
          </p:nvSpPr>
          <p:spPr bwMode="auto">
            <a:xfrm>
              <a:off x="231" y="1205"/>
              <a:ext cx="499" cy="687"/>
            </a:xfrm>
            <a:custGeom>
              <a:avLst/>
              <a:gdLst>
                <a:gd name="T0" fmla="*/ 442 w 499"/>
                <a:gd name="T1" fmla="*/ 629 h 687"/>
                <a:gd name="T2" fmla="*/ 57 w 499"/>
                <a:gd name="T3" fmla="*/ 629 h 687"/>
                <a:gd name="T4" fmla="*/ 57 w 499"/>
                <a:gd name="T5" fmla="*/ 200 h 687"/>
                <a:gd name="T6" fmla="*/ 200 w 499"/>
                <a:gd name="T7" fmla="*/ 200 h 687"/>
                <a:gd name="T8" fmla="*/ 200 w 499"/>
                <a:gd name="T9" fmla="*/ 57 h 687"/>
                <a:gd name="T10" fmla="*/ 442 w 499"/>
                <a:gd name="T11" fmla="*/ 57 h 687"/>
                <a:gd name="T12" fmla="*/ 442 w 499"/>
                <a:gd name="T13" fmla="*/ 116 h 687"/>
                <a:gd name="T14" fmla="*/ 494 w 499"/>
                <a:gd name="T15" fmla="*/ 64 h 687"/>
                <a:gd name="T16" fmla="*/ 499 w 499"/>
                <a:gd name="T17" fmla="*/ 59 h 687"/>
                <a:gd name="T18" fmla="*/ 499 w 499"/>
                <a:gd name="T19" fmla="*/ 0 h 687"/>
                <a:gd name="T20" fmla="*/ 143 w 499"/>
                <a:gd name="T21" fmla="*/ 0 h 687"/>
                <a:gd name="T22" fmla="*/ 143 w 499"/>
                <a:gd name="T23" fmla="*/ 0 h 687"/>
                <a:gd name="T24" fmla="*/ 0 w 499"/>
                <a:gd name="T25" fmla="*/ 143 h 687"/>
                <a:gd name="T26" fmla="*/ 0 w 499"/>
                <a:gd name="T27" fmla="*/ 687 h 687"/>
                <a:gd name="T28" fmla="*/ 499 w 499"/>
                <a:gd name="T29" fmla="*/ 687 h 687"/>
                <a:gd name="T30" fmla="*/ 499 w 499"/>
                <a:gd name="T31" fmla="*/ 429 h 687"/>
                <a:gd name="T32" fmla="*/ 442 w 499"/>
                <a:gd name="T33" fmla="*/ 486 h 687"/>
                <a:gd name="T34" fmla="*/ 442 w 499"/>
                <a:gd name="T35" fmla="*/ 629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9" h="687">
                  <a:moveTo>
                    <a:pt x="442" y="629"/>
                  </a:moveTo>
                  <a:lnTo>
                    <a:pt x="57" y="629"/>
                  </a:lnTo>
                  <a:lnTo>
                    <a:pt x="57" y="200"/>
                  </a:lnTo>
                  <a:lnTo>
                    <a:pt x="200" y="200"/>
                  </a:lnTo>
                  <a:lnTo>
                    <a:pt x="200" y="57"/>
                  </a:lnTo>
                  <a:lnTo>
                    <a:pt x="442" y="57"/>
                  </a:lnTo>
                  <a:lnTo>
                    <a:pt x="442" y="116"/>
                  </a:lnTo>
                  <a:lnTo>
                    <a:pt x="494" y="64"/>
                  </a:lnTo>
                  <a:lnTo>
                    <a:pt x="499" y="59"/>
                  </a:lnTo>
                  <a:lnTo>
                    <a:pt x="499" y="0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0" y="143"/>
                  </a:lnTo>
                  <a:lnTo>
                    <a:pt x="0" y="687"/>
                  </a:lnTo>
                  <a:lnTo>
                    <a:pt x="499" y="687"/>
                  </a:lnTo>
                  <a:lnTo>
                    <a:pt x="499" y="429"/>
                  </a:lnTo>
                  <a:lnTo>
                    <a:pt x="442" y="486"/>
                  </a:lnTo>
                  <a:lnTo>
                    <a:pt x="442" y="6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7" name="Freeform 19"/>
            <p:cNvSpPr>
              <a:spLocks noEditPoints="1"/>
            </p:cNvSpPr>
            <p:nvPr/>
          </p:nvSpPr>
          <p:spPr bwMode="auto">
            <a:xfrm>
              <a:off x="436" y="1310"/>
              <a:ext cx="435" cy="431"/>
            </a:xfrm>
            <a:custGeom>
              <a:avLst/>
              <a:gdLst>
                <a:gd name="T0" fmla="*/ 50 w 435"/>
                <a:gd name="T1" fmla="*/ 279 h 431"/>
                <a:gd name="T2" fmla="*/ 50 w 435"/>
                <a:gd name="T3" fmla="*/ 279 h 431"/>
                <a:gd name="T4" fmla="*/ 50 w 435"/>
                <a:gd name="T5" fmla="*/ 279 h 431"/>
                <a:gd name="T6" fmla="*/ 50 w 435"/>
                <a:gd name="T7" fmla="*/ 279 h 431"/>
                <a:gd name="T8" fmla="*/ 0 w 435"/>
                <a:gd name="T9" fmla="*/ 431 h 431"/>
                <a:gd name="T10" fmla="*/ 155 w 435"/>
                <a:gd name="T11" fmla="*/ 381 h 431"/>
                <a:gd name="T12" fmla="*/ 155 w 435"/>
                <a:gd name="T13" fmla="*/ 381 h 431"/>
                <a:gd name="T14" fmla="*/ 155 w 435"/>
                <a:gd name="T15" fmla="*/ 381 h 431"/>
                <a:gd name="T16" fmla="*/ 155 w 435"/>
                <a:gd name="T17" fmla="*/ 381 h 431"/>
                <a:gd name="T18" fmla="*/ 435 w 435"/>
                <a:gd name="T19" fmla="*/ 102 h 431"/>
                <a:gd name="T20" fmla="*/ 330 w 435"/>
                <a:gd name="T21" fmla="*/ 0 h 431"/>
                <a:gd name="T22" fmla="*/ 50 w 435"/>
                <a:gd name="T23" fmla="*/ 279 h 431"/>
                <a:gd name="T24" fmla="*/ 50 w 435"/>
                <a:gd name="T25" fmla="*/ 279 h 431"/>
                <a:gd name="T26" fmla="*/ 141 w 435"/>
                <a:gd name="T27" fmla="*/ 360 h 431"/>
                <a:gd name="T28" fmla="*/ 38 w 435"/>
                <a:gd name="T29" fmla="*/ 396 h 431"/>
                <a:gd name="T30" fmla="*/ 72 w 435"/>
                <a:gd name="T31" fmla="*/ 291 h 431"/>
                <a:gd name="T32" fmla="*/ 141 w 435"/>
                <a:gd name="T33" fmla="*/ 36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5" h="431">
                  <a:moveTo>
                    <a:pt x="50" y="279"/>
                  </a:moveTo>
                  <a:lnTo>
                    <a:pt x="50" y="279"/>
                  </a:lnTo>
                  <a:lnTo>
                    <a:pt x="50" y="279"/>
                  </a:lnTo>
                  <a:lnTo>
                    <a:pt x="50" y="279"/>
                  </a:lnTo>
                  <a:lnTo>
                    <a:pt x="0" y="43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435" y="102"/>
                  </a:lnTo>
                  <a:lnTo>
                    <a:pt x="330" y="0"/>
                  </a:lnTo>
                  <a:lnTo>
                    <a:pt x="50" y="279"/>
                  </a:lnTo>
                  <a:lnTo>
                    <a:pt x="50" y="279"/>
                  </a:lnTo>
                  <a:close/>
                  <a:moveTo>
                    <a:pt x="141" y="360"/>
                  </a:moveTo>
                  <a:lnTo>
                    <a:pt x="38" y="396"/>
                  </a:lnTo>
                  <a:lnTo>
                    <a:pt x="72" y="291"/>
                  </a:lnTo>
                  <a:lnTo>
                    <a:pt x="141" y="3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0" name="组合 39"/>
          <p:cNvGrpSpPr>
            <a:grpSpLocks noChangeAspect="1"/>
          </p:cNvGrpSpPr>
          <p:nvPr/>
        </p:nvGrpSpPr>
        <p:grpSpPr>
          <a:xfrm>
            <a:off x="693061" y="1866113"/>
            <a:ext cx="5758363" cy="1229979"/>
            <a:chOff x="903371" y="249943"/>
            <a:chExt cx="2831223" cy="679699"/>
          </a:xfrm>
        </p:grpSpPr>
        <p:sp>
          <p:nvSpPr>
            <p:cNvPr id="41" name="任意多边形 40"/>
            <p:cNvSpPr/>
            <p:nvPr/>
          </p:nvSpPr>
          <p:spPr bwMode="auto">
            <a:xfrm>
              <a:off x="903371" y="249943"/>
              <a:ext cx="2831223" cy="679699"/>
            </a:xfrm>
            <a:custGeom>
              <a:avLst/>
              <a:gdLst>
                <a:gd name="connsiteX0" fmla="*/ 352810 w 4452260"/>
                <a:gd name="connsiteY0" fmla="*/ 0 h 1068867"/>
                <a:gd name="connsiteX1" fmla="*/ 636768 w 4452260"/>
                <a:gd name="connsiteY1" fmla="*/ 0 h 1068867"/>
                <a:gd name="connsiteX2" fmla="*/ 647700 w 4452260"/>
                <a:gd name="connsiteY2" fmla="*/ 0 h 1068867"/>
                <a:gd name="connsiteX3" fmla="*/ 724065 w 4452260"/>
                <a:gd name="connsiteY3" fmla="*/ 0 h 1068867"/>
                <a:gd name="connsiteX4" fmla="*/ 782584 w 4452260"/>
                <a:gd name="connsiteY4" fmla="*/ 0 h 1068867"/>
                <a:gd name="connsiteX5" fmla="*/ 799455 w 4452260"/>
                <a:gd name="connsiteY5" fmla="*/ 0 h 1068867"/>
                <a:gd name="connsiteX6" fmla="*/ 809825 w 4452260"/>
                <a:gd name="connsiteY6" fmla="*/ 0 h 1068867"/>
                <a:gd name="connsiteX7" fmla="*/ 818078 w 4452260"/>
                <a:gd name="connsiteY7" fmla="*/ 0 h 1068867"/>
                <a:gd name="connsiteX8" fmla="*/ 843980 w 4452260"/>
                <a:gd name="connsiteY8" fmla="*/ 0 h 1068867"/>
                <a:gd name="connsiteX9" fmla="*/ 931658 w 4452260"/>
                <a:gd name="connsiteY9" fmla="*/ 0 h 1068867"/>
                <a:gd name="connsiteX10" fmla="*/ 961580 w 4452260"/>
                <a:gd name="connsiteY10" fmla="*/ 0 h 1068867"/>
                <a:gd name="connsiteX11" fmla="*/ 1000055 w 4452260"/>
                <a:gd name="connsiteY11" fmla="*/ 0 h 1068867"/>
                <a:gd name="connsiteX12" fmla="*/ 1040537 w 4452260"/>
                <a:gd name="connsiteY12" fmla="*/ 0 h 1068867"/>
                <a:gd name="connsiteX13" fmla="*/ 1051453 w 4452260"/>
                <a:gd name="connsiteY13" fmla="*/ 0 h 1068867"/>
                <a:gd name="connsiteX14" fmla="*/ 1083414 w 4452260"/>
                <a:gd name="connsiteY14" fmla="*/ 0 h 1068867"/>
                <a:gd name="connsiteX15" fmla="*/ 1112969 w 4452260"/>
                <a:gd name="connsiteY15" fmla="*/ 0 h 1068867"/>
                <a:gd name="connsiteX16" fmla="*/ 1138871 w 4452260"/>
                <a:gd name="connsiteY16" fmla="*/ 0 h 1068867"/>
                <a:gd name="connsiteX17" fmla="*/ 1170224 w 4452260"/>
                <a:gd name="connsiteY17" fmla="*/ 0 h 1068867"/>
                <a:gd name="connsiteX18" fmla="*/ 1170711 w 4452260"/>
                <a:gd name="connsiteY18" fmla="*/ 0 h 1068867"/>
                <a:gd name="connsiteX19" fmla="*/ 1202662 w 4452260"/>
                <a:gd name="connsiteY19" fmla="*/ 0 h 1068867"/>
                <a:gd name="connsiteX20" fmla="*/ 1240037 w 4452260"/>
                <a:gd name="connsiteY20" fmla="*/ 0 h 1068867"/>
                <a:gd name="connsiteX21" fmla="*/ 1290626 w 4452260"/>
                <a:gd name="connsiteY21" fmla="*/ 0 h 1068867"/>
                <a:gd name="connsiteX22" fmla="*/ 1324496 w 4452260"/>
                <a:gd name="connsiteY22" fmla="*/ 0 h 1068867"/>
                <a:gd name="connsiteX23" fmla="*/ 1332348 w 4452260"/>
                <a:gd name="connsiteY23" fmla="*/ 0 h 1068867"/>
                <a:gd name="connsiteX24" fmla="*/ 1335428 w 4452260"/>
                <a:gd name="connsiteY24" fmla="*/ 0 h 1068867"/>
                <a:gd name="connsiteX25" fmla="*/ 1411793 w 4452260"/>
                <a:gd name="connsiteY25" fmla="*/ 0 h 1068867"/>
                <a:gd name="connsiteX26" fmla="*/ 1454182 w 4452260"/>
                <a:gd name="connsiteY26" fmla="*/ 0 h 1068867"/>
                <a:gd name="connsiteX27" fmla="*/ 1470312 w 4452260"/>
                <a:gd name="connsiteY27" fmla="*/ 0 h 1068867"/>
                <a:gd name="connsiteX28" fmla="*/ 1487183 w 4452260"/>
                <a:gd name="connsiteY28" fmla="*/ 0 h 1068867"/>
                <a:gd name="connsiteX29" fmla="*/ 1497552 w 4452260"/>
                <a:gd name="connsiteY29" fmla="*/ 0 h 1068867"/>
                <a:gd name="connsiteX30" fmla="*/ 1505806 w 4452260"/>
                <a:gd name="connsiteY30" fmla="*/ 0 h 1068867"/>
                <a:gd name="connsiteX31" fmla="*/ 1528471 w 4452260"/>
                <a:gd name="connsiteY31" fmla="*/ 0 h 1068867"/>
                <a:gd name="connsiteX32" fmla="*/ 1531708 w 4452260"/>
                <a:gd name="connsiteY32" fmla="*/ 0 h 1068867"/>
                <a:gd name="connsiteX33" fmla="*/ 1540992 w 4452260"/>
                <a:gd name="connsiteY33" fmla="*/ 0 h 1068867"/>
                <a:gd name="connsiteX34" fmla="*/ 1541479 w 4452260"/>
                <a:gd name="connsiteY34" fmla="*/ 0 h 1068867"/>
                <a:gd name="connsiteX35" fmla="*/ 1599998 w 4452260"/>
                <a:gd name="connsiteY35" fmla="*/ 0 h 1068867"/>
                <a:gd name="connsiteX36" fmla="*/ 1619386 w 4452260"/>
                <a:gd name="connsiteY36" fmla="*/ 0 h 1068867"/>
                <a:gd name="connsiteX37" fmla="*/ 1635492 w 4452260"/>
                <a:gd name="connsiteY37" fmla="*/ 0 h 1068867"/>
                <a:gd name="connsiteX38" fmla="*/ 1649308 w 4452260"/>
                <a:gd name="connsiteY38" fmla="*/ 0 h 1068867"/>
                <a:gd name="connsiteX39" fmla="*/ 1653720 w 4452260"/>
                <a:gd name="connsiteY39" fmla="*/ 0 h 1068867"/>
                <a:gd name="connsiteX40" fmla="*/ 1661394 w 4452260"/>
                <a:gd name="connsiteY40" fmla="*/ 0 h 1068867"/>
                <a:gd name="connsiteX41" fmla="*/ 1687782 w 4452260"/>
                <a:gd name="connsiteY41" fmla="*/ 0 h 1068867"/>
                <a:gd name="connsiteX42" fmla="*/ 1703116 w 4452260"/>
                <a:gd name="connsiteY42" fmla="*/ 0 h 1068867"/>
                <a:gd name="connsiteX43" fmla="*/ 1739181 w 4452260"/>
                <a:gd name="connsiteY43" fmla="*/ 0 h 1068867"/>
                <a:gd name="connsiteX44" fmla="*/ 1771141 w 4452260"/>
                <a:gd name="connsiteY44" fmla="*/ 0 h 1068867"/>
                <a:gd name="connsiteX45" fmla="*/ 1800697 w 4452260"/>
                <a:gd name="connsiteY45" fmla="*/ 0 h 1068867"/>
                <a:gd name="connsiteX46" fmla="*/ 1811727 w 4452260"/>
                <a:gd name="connsiteY46" fmla="*/ 0 h 1068867"/>
                <a:gd name="connsiteX47" fmla="*/ 1823361 w 4452260"/>
                <a:gd name="connsiteY47" fmla="*/ 0 h 1068867"/>
                <a:gd name="connsiteX48" fmla="*/ 1826599 w 4452260"/>
                <a:gd name="connsiteY48" fmla="*/ 0 h 1068867"/>
                <a:gd name="connsiteX49" fmla="*/ 1857951 w 4452260"/>
                <a:gd name="connsiteY49" fmla="*/ 0 h 1068867"/>
                <a:gd name="connsiteX50" fmla="*/ 1858439 w 4452260"/>
                <a:gd name="connsiteY50" fmla="*/ 0 h 1068867"/>
                <a:gd name="connsiteX51" fmla="*/ 1859676 w 4452260"/>
                <a:gd name="connsiteY51" fmla="*/ 0 h 1068867"/>
                <a:gd name="connsiteX52" fmla="*/ 1893346 w 4452260"/>
                <a:gd name="connsiteY52" fmla="*/ 0 h 1068867"/>
                <a:gd name="connsiteX53" fmla="*/ 1927765 w 4452260"/>
                <a:gd name="connsiteY53" fmla="*/ 0 h 1068867"/>
                <a:gd name="connsiteX54" fmla="*/ 1963365 w 4452260"/>
                <a:gd name="connsiteY54" fmla="*/ 0 h 1068867"/>
                <a:gd name="connsiteX55" fmla="*/ 1978354 w 4452260"/>
                <a:gd name="connsiteY55" fmla="*/ 0 h 1068867"/>
                <a:gd name="connsiteX56" fmla="*/ 1991032 w 4452260"/>
                <a:gd name="connsiteY56" fmla="*/ 0 h 1068867"/>
                <a:gd name="connsiteX57" fmla="*/ 2020076 w 4452260"/>
                <a:gd name="connsiteY57" fmla="*/ 0 h 1068867"/>
                <a:gd name="connsiteX58" fmla="*/ 2021800 w 4452260"/>
                <a:gd name="connsiteY58" fmla="*/ 0 h 1068867"/>
                <a:gd name="connsiteX59" fmla="*/ 2027021 w 4452260"/>
                <a:gd name="connsiteY59" fmla="*/ 0 h 1068867"/>
                <a:gd name="connsiteX60" fmla="*/ 2032162 w 4452260"/>
                <a:gd name="connsiteY60" fmla="*/ 0 h 1068867"/>
                <a:gd name="connsiteX61" fmla="*/ 2141909 w 4452260"/>
                <a:gd name="connsiteY61" fmla="*/ 0 h 1068867"/>
                <a:gd name="connsiteX62" fmla="*/ 2143633 w 4452260"/>
                <a:gd name="connsiteY62" fmla="*/ 0 h 1068867"/>
                <a:gd name="connsiteX63" fmla="*/ 2178359 w 4452260"/>
                <a:gd name="connsiteY63" fmla="*/ 0 h 1068867"/>
                <a:gd name="connsiteX64" fmla="*/ 2228719 w 4452260"/>
                <a:gd name="connsiteY64" fmla="*/ 0 h 1068867"/>
                <a:gd name="connsiteX65" fmla="*/ 2229207 w 4452260"/>
                <a:gd name="connsiteY65" fmla="*/ 0 h 1068867"/>
                <a:gd name="connsiteX66" fmla="*/ 2230931 w 4452260"/>
                <a:gd name="connsiteY66" fmla="*/ 0 h 1068867"/>
                <a:gd name="connsiteX67" fmla="*/ 2287725 w 4452260"/>
                <a:gd name="connsiteY67" fmla="*/ 0 h 1068867"/>
                <a:gd name="connsiteX68" fmla="*/ 2289450 w 4452260"/>
                <a:gd name="connsiteY68" fmla="*/ 0 h 1068867"/>
                <a:gd name="connsiteX69" fmla="*/ 2323220 w 4452260"/>
                <a:gd name="connsiteY69" fmla="*/ 0 h 1068867"/>
                <a:gd name="connsiteX70" fmla="*/ 2324944 w 4452260"/>
                <a:gd name="connsiteY70" fmla="*/ 0 h 1068867"/>
                <a:gd name="connsiteX71" fmla="*/ 2340483 w 4452260"/>
                <a:gd name="connsiteY71" fmla="*/ 0 h 1068867"/>
                <a:gd name="connsiteX72" fmla="*/ 2341447 w 4452260"/>
                <a:gd name="connsiteY72" fmla="*/ 0 h 1068867"/>
                <a:gd name="connsiteX73" fmla="*/ 2343172 w 4452260"/>
                <a:gd name="connsiteY73" fmla="*/ 0 h 1068867"/>
                <a:gd name="connsiteX74" fmla="*/ 2349122 w 4452260"/>
                <a:gd name="connsiteY74" fmla="*/ 0 h 1068867"/>
                <a:gd name="connsiteX75" fmla="*/ 2350846 w 4452260"/>
                <a:gd name="connsiteY75" fmla="*/ 0 h 1068867"/>
                <a:gd name="connsiteX76" fmla="*/ 2390844 w 4452260"/>
                <a:gd name="connsiteY76" fmla="*/ 0 h 1068867"/>
                <a:gd name="connsiteX77" fmla="*/ 2462317 w 4452260"/>
                <a:gd name="connsiteY77" fmla="*/ 0 h 1068867"/>
                <a:gd name="connsiteX78" fmla="*/ 2499455 w 4452260"/>
                <a:gd name="connsiteY78" fmla="*/ 0 h 1068867"/>
                <a:gd name="connsiteX79" fmla="*/ 2530713 w 4452260"/>
                <a:gd name="connsiteY79" fmla="*/ 0 h 1068867"/>
                <a:gd name="connsiteX80" fmla="*/ 2547403 w 4452260"/>
                <a:gd name="connsiteY80" fmla="*/ 0 h 1068867"/>
                <a:gd name="connsiteX81" fmla="*/ 2549127 w 4452260"/>
                <a:gd name="connsiteY81" fmla="*/ 0 h 1068867"/>
                <a:gd name="connsiteX82" fmla="*/ 2581074 w 4452260"/>
                <a:gd name="connsiteY82" fmla="*/ 0 h 1068867"/>
                <a:gd name="connsiteX83" fmla="*/ 2582112 w 4452260"/>
                <a:gd name="connsiteY83" fmla="*/ 0 h 1068867"/>
                <a:gd name="connsiteX84" fmla="*/ 2669530 w 4452260"/>
                <a:gd name="connsiteY84" fmla="*/ 0 h 1068867"/>
                <a:gd name="connsiteX85" fmla="*/ 2678759 w 4452260"/>
                <a:gd name="connsiteY85" fmla="*/ 0 h 1068867"/>
                <a:gd name="connsiteX86" fmla="*/ 2709527 w 4452260"/>
                <a:gd name="connsiteY86" fmla="*/ 0 h 1068867"/>
                <a:gd name="connsiteX87" fmla="*/ 2711252 w 4452260"/>
                <a:gd name="connsiteY87" fmla="*/ 0 h 1068867"/>
                <a:gd name="connsiteX88" fmla="*/ 2714748 w 4452260"/>
                <a:gd name="connsiteY88" fmla="*/ 0 h 1068867"/>
                <a:gd name="connsiteX89" fmla="*/ 2719890 w 4452260"/>
                <a:gd name="connsiteY89" fmla="*/ 0 h 1068867"/>
                <a:gd name="connsiteX90" fmla="*/ 2831360 w 4452260"/>
                <a:gd name="connsiteY90" fmla="*/ 0 h 1068867"/>
                <a:gd name="connsiteX91" fmla="*/ 2833086 w 4452260"/>
                <a:gd name="connsiteY91" fmla="*/ 0 h 1068867"/>
                <a:gd name="connsiteX92" fmla="*/ 2866087 w 4452260"/>
                <a:gd name="connsiteY92" fmla="*/ 0 h 1068867"/>
                <a:gd name="connsiteX93" fmla="*/ 2918659 w 4452260"/>
                <a:gd name="connsiteY93" fmla="*/ 0 h 1068867"/>
                <a:gd name="connsiteX94" fmla="*/ 2919896 w 4452260"/>
                <a:gd name="connsiteY94" fmla="*/ 0 h 1068867"/>
                <a:gd name="connsiteX95" fmla="*/ 2920383 w 4452260"/>
                <a:gd name="connsiteY95" fmla="*/ 0 h 1068867"/>
                <a:gd name="connsiteX96" fmla="*/ 2977177 w 4452260"/>
                <a:gd name="connsiteY96" fmla="*/ 0 h 1068867"/>
                <a:gd name="connsiteX97" fmla="*/ 2978902 w 4452260"/>
                <a:gd name="connsiteY97" fmla="*/ 0 h 1068867"/>
                <a:gd name="connsiteX98" fmla="*/ 3012671 w 4452260"/>
                <a:gd name="connsiteY98" fmla="*/ 0 h 1068867"/>
                <a:gd name="connsiteX99" fmla="*/ 3014397 w 4452260"/>
                <a:gd name="connsiteY99" fmla="*/ 0 h 1068867"/>
                <a:gd name="connsiteX100" fmla="*/ 3028211 w 4452260"/>
                <a:gd name="connsiteY100" fmla="*/ 0 h 1068867"/>
                <a:gd name="connsiteX101" fmla="*/ 3030899 w 4452260"/>
                <a:gd name="connsiteY101" fmla="*/ 0 h 1068867"/>
                <a:gd name="connsiteX102" fmla="*/ 3032624 w 4452260"/>
                <a:gd name="connsiteY102" fmla="*/ 0 h 1068867"/>
                <a:gd name="connsiteX103" fmla="*/ 3038573 w 4452260"/>
                <a:gd name="connsiteY103" fmla="*/ 0 h 1068867"/>
                <a:gd name="connsiteX104" fmla="*/ 3040298 w 4452260"/>
                <a:gd name="connsiteY104" fmla="*/ 0 h 1068867"/>
                <a:gd name="connsiteX105" fmla="*/ 3082021 w 4452260"/>
                <a:gd name="connsiteY105" fmla="*/ 0 h 1068867"/>
                <a:gd name="connsiteX106" fmla="*/ 3150044 w 4452260"/>
                <a:gd name="connsiteY106" fmla="*/ 0 h 1068867"/>
                <a:gd name="connsiteX107" fmla="*/ 3218441 w 4452260"/>
                <a:gd name="connsiteY107" fmla="*/ 0 h 1068867"/>
                <a:gd name="connsiteX108" fmla="*/ 3236855 w 4452260"/>
                <a:gd name="connsiteY108" fmla="*/ 0 h 1068867"/>
                <a:gd name="connsiteX109" fmla="*/ 3269839 w 4452260"/>
                <a:gd name="connsiteY109" fmla="*/ 0 h 1068867"/>
                <a:gd name="connsiteX110" fmla="*/ 3272250 w 4452260"/>
                <a:gd name="connsiteY110" fmla="*/ 0 h 1068867"/>
                <a:gd name="connsiteX111" fmla="*/ 3320378 w 4452260"/>
                <a:gd name="connsiteY111" fmla="*/ 0 h 1068867"/>
                <a:gd name="connsiteX112" fmla="*/ 3346330 w 4452260"/>
                <a:gd name="connsiteY112" fmla="*/ 0 h 1068867"/>
                <a:gd name="connsiteX113" fmla="*/ 3357257 w 4452260"/>
                <a:gd name="connsiteY113" fmla="*/ 0 h 1068867"/>
                <a:gd name="connsiteX114" fmla="*/ 3369936 w 4452260"/>
                <a:gd name="connsiteY114" fmla="*/ 0 h 1068867"/>
                <a:gd name="connsiteX115" fmla="*/ 3398980 w 4452260"/>
                <a:gd name="connsiteY115" fmla="*/ 0 h 1068867"/>
                <a:gd name="connsiteX116" fmla="*/ 3405925 w 4452260"/>
                <a:gd name="connsiteY116" fmla="*/ 0 h 1068867"/>
                <a:gd name="connsiteX117" fmla="*/ 3411066 w 4452260"/>
                <a:gd name="connsiteY117" fmla="*/ 0 h 1068867"/>
                <a:gd name="connsiteX118" fmla="*/ 3520813 w 4452260"/>
                <a:gd name="connsiteY118" fmla="*/ 0 h 1068867"/>
                <a:gd name="connsiteX119" fmla="*/ 3607623 w 4452260"/>
                <a:gd name="connsiteY119" fmla="*/ 0 h 1068867"/>
                <a:gd name="connsiteX120" fmla="*/ 3608111 w 4452260"/>
                <a:gd name="connsiteY120" fmla="*/ 0 h 1068867"/>
                <a:gd name="connsiteX121" fmla="*/ 3666629 w 4452260"/>
                <a:gd name="connsiteY121" fmla="*/ 0 h 1068867"/>
                <a:gd name="connsiteX122" fmla="*/ 3702124 w 4452260"/>
                <a:gd name="connsiteY122" fmla="*/ 0 h 1068867"/>
                <a:gd name="connsiteX123" fmla="*/ 3720351 w 4452260"/>
                <a:gd name="connsiteY123" fmla="*/ 0 h 1068867"/>
                <a:gd name="connsiteX124" fmla="*/ 3728025 w 4452260"/>
                <a:gd name="connsiteY124" fmla="*/ 0 h 1068867"/>
                <a:gd name="connsiteX125" fmla="*/ 3769748 w 4452260"/>
                <a:gd name="connsiteY125" fmla="*/ 0 h 1068867"/>
                <a:gd name="connsiteX126" fmla="*/ 4098793 w 4452260"/>
                <a:gd name="connsiteY126" fmla="*/ 0 h 1068867"/>
                <a:gd name="connsiteX127" fmla="*/ 4193519 w 4452260"/>
                <a:gd name="connsiteY127" fmla="*/ 54408 h 1068867"/>
                <a:gd name="connsiteX128" fmla="*/ 4439104 w 4452260"/>
                <a:gd name="connsiteY128" fmla="*/ 480025 h 1068867"/>
                <a:gd name="connsiteX129" fmla="*/ 4439104 w 4452260"/>
                <a:gd name="connsiteY129" fmla="*/ 588843 h 1068867"/>
                <a:gd name="connsiteX130" fmla="*/ 4193519 w 4452260"/>
                <a:gd name="connsiteY130" fmla="*/ 1014459 h 1068867"/>
                <a:gd name="connsiteX131" fmla="*/ 4098793 w 4452260"/>
                <a:gd name="connsiteY131" fmla="*/ 1068867 h 1068867"/>
                <a:gd name="connsiteX132" fmla="*/ 3728025 w 4452260"/>
                <a:gd name="connsiteY132" fmla="*/ 1068867 h 1068867"/>
                <a:gd name="connsiteX133" fmla="*/ 3607623 w 4452260"/>
                <a:gd name="connsiteY133" fmla="*/ 1068867 h 1068867"/>
                <a:gd name="connsiteX134" fmla="*/ 3411066 w 4452260"/>
                <a:gd name="connsiteY134" fmla="*/ 1068867 h 1068867"/>
                <a:gd name="connsiteX135" fmla="*/ 3357257 w 4452260"/>
                <a:gd name="connsiteY135" fmla="*/ 1068867 h 1068867"/>
                <a:gd name="connsiteX136" fmla="*/ 3236855 w 4452260"/>
                <a:gd name="connsiteY136" fmla="*/ 1068867 h 1068867"/>
                <a:gd name="connsiteX137" fmla="*/ 3040298 w 4452260"/>
                <a:gd name="connsiteY137" fmla="*/ 1068867 h 1068867"/>
                <a:gd name="connsiteX138" fmla="*/ 3038573 w 4452260"/>
                <a:gd name="connsiteY138" fmla="*/ 1068867 h 1068867"/>
                <a:gd name="connsiteX139" fmla="*/ 2919896 w 4452260"/>
                <a:gd name="connsiteY139" fmla="*/ 1068867 h 1068867"/>
                <a:gd name="connsiteX140" fmla="*/ 2866087 w 4452260"/>
                <a:gd name="connsiteY140" fmla="*/ 1068867 h 1068867"/>
                <a:gd name="connsiteX141" fmla="*/ 2719890 w 4452260"/>
                <a:gd name="connsiteY141" fmla="*/ 1068867 h 1068867"/>
                <a:gd name="connsiteX142" fmla="*/ 2669530 w 4452260"/>
                <a:gd name="connsiteY142" fmla="*/ 1068867 h 1068867"/>
                <a:gd name="connsiteX143" fmla="*/ 2549127 w 4452260"/>
                <a:gd name="connsiteY143" fmla="*/ 1068867 h 1068867"/>
                <a:gd name="connsiteX144" fmla="*/ 2547403 w 4452260"/>
                <a:gd name="connsiteY144" fmla="*/ 1068867 h 1068867"/>
                <a:gd name="connsiteX145" fmla="*/ 2350846 w 4452260"/>
                <a:gd name="connsiteY145" fmla="*/ 1068867 h 1068867"/>
                <a:gd name="connsiteX146" fmla="*/ 2349122 w 4452260"/>
                <a:gd name="connsiteY146" fmla="*/ 1068867 h 1068867"/>
                <a:gd name="connsiteX147" fmla="*/ 2228719 w 4452260"/>
                <a:gd name="connsiteY147" fmla="*/ 1068867 h 1068867"/>
                <a:gd name="connsiteX148" fmla="*/ 2178359 w 4452260"/>
                <a:gd name="connsiteY148" fmla="*/ 1068867 h 1068867"/>
                <a:gd name="connsiteX149" fmla="*/ 2032162 w 4452260"/>
                <a:gd name="connsiteY149" fmla="*/ 1068867 h 1068867"/>
                <a:gd name="connsiteX150" fmla="*/ 1978354 w 4452260"/>
                <a:gd name="connsiteY150" fmla="*/ 1068867 h 1068867"/>
                <a:gd name="connsiteX151" fmla="*/ 1859676 w 4452260"/>
                <a:gd name="connsiteY151" fmla="*/ 1068867 h 1068867"/>
                <a:gd name="connsiteX152" fmla="*/ 1857951 w 4452260"/>
                <a:gd name="connsiteY152" fmla="*/ 1068867 h 1068867"/>
                <a:gd name="connsiteX153" fmla="*/ 1826599 w 4452260"/>
                <a:gd name="connsiteY153" fmla="*/ 1068867 h 1068867"/>
                <a:gd name="connsiteX154" fmla="*/ 1661394 w 4452260"/>
                <a:gd name="connsiteY154" fmla="*/ 1068867 h 1068867"/>
                <a:gd name="connsiteX155" fmla="*/ 1540992 w 4452260"/>
                <a:gd name="connsiteY155" fmla="*/ 1068867 h 1068867"/>
                <a:gd name="connsiteX156" fmla="*/ 1531708 w 4452260"/>
                <a:gd name="connsiteY156" fmla="*/ 1068867 h 1068867"/>
                <a:gd name="connsiteX157" fmla="*/ 1487183 w 4452260"/>
                <a:gd name="connsiteY157" fmla="*/ 1068867 h 1068867"/>
                <a:gd name="connsiteX158" fmla="*/ 1335428 w 4452260"/>
                <a:gd name="connsiteY158" fmla="*/ 1068867 h 1068867"/>
                <a:gd name="connsiteX159" fmla="*/ 1290626 w 4452260"/>
                <a:gd name="connsiteY159" fmla="*/ 1068867 h 1068867"/>
                <a:gd name="connsiteX160" fmla="*/ 1170224 w 4452260"/>
                <a:gd name="connsiteY160" fmla="*/ 1068867 h 1068867"/>
                <a:gd name="connsiteX161" fmla="*/ 1138871 w 4452260"/>
                <a:gd name="connsiteY161" fmla="*/ 1068867 h 1068867"/>
                <a:gd name="connsiteX162" fmla="*/ 1040537 w 4452260"/>
                <a:gd name="connsiteY162" fmla="*/ 1068867 h 1068867"/>
                <a:gd name="connsiteX163" fmla="*/ 843980 w 4452260"/>
                <a:gd name="connsiteY163" fmla="*/ 1068867 h 1068867"/>
                <a:gd name="connsiteX164" fmla="*/ 799455 w 4452260"/>
                <a:gd name="connsiteY164" fmla="*/ 1068867 h 1068867"/>
                <a:gd name="connsiteX165" fmla="*/ 647700 w 4452260"/>
                <a:gd name="connsiteY165" fmla="*/ 1068867 h 1068867"/>
                <a:gd name="connsiteX166" fmla="*/ 352810 w 4452260"/>
                <a:gd name="connsiteY166" fmla="*/ 1068867 h 1068867"/>
                <a:gd name="connsiteX167" fmla="*/ 258084 w 4452260"/>
                <a:gd name="connsiteY167" fmla="*/ 1014459 h 1068867"/>
                <a:gd name="connsiteX168" fmla="*/ 12498 w 4452260"/>
                <a:gd name="connsiteY168" fmla="*/ 588843 h 1068867"/>
                <a:gd name="connsiteX169" fmla="*/ 12498 w 4452260"/>
                <a:gd name="connsiteY169" fmla="*/ 480025 h 1068867"/>
                <a:gd name="connsiteX170" fmla="*/ 258084 w 4452260"/>
                <a:gd name="connsiteY170" fmla="*/ 54408 h 1068867"/>
                <a:gd name="connsiteX171" fmla="*/ 352810 w 4452260"/>
                <a:gd name="connsiteY171" fmla="*/ 0 h 1068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</a:cxnLst>
              <a:rect l="l" t="t" r="r" b="b"/>
              <a:pathLst>
                <a:path w="4452260" h="1068867">
                  <a:moveTo>
                    <a:pt x="352810" y="0"/>
                  </a:moveTo>
                  <a:cubicBezTo>
                    <a:pt x="475602" y="0"/>
                    <a:pt x="567696" y="0"/>
                    <a:pt x="636768" y="0"/>
                  </a:cubicBezTo>
                  <a:lnTo>
                    <a:pt x="647700" y="0"/>
                  </a:lnTo>
                  <a:lnTo>
                    <a:pt x="724065" y="0"/>
                  </a:lnTo>
                  <a:cubicBezTo>
                    <a:pt x="748048" y="0"/>
                    <a:pt x="767235" y="0"/>
                    <a:pt x="782584" y="0"/>
                  </a:cubicBezTo>
                  <a:lnTo>
                    <a:pt x="799455" y="0"/>
                  </a:lnTo>
                  <a:lnTo>
                    <a:pt x="809825" y="0"/>
                  </a:lnTo>
                  <a:lnTo>
                    <a:pt x="818078" y="0"/>
                  </a:lnTo>
                  <a:cubicBezTo>
                    <a:pt x="843980" y="0"/>
                    <a:pt x="843980" y="0"/>
                    <a:pt x="843980" y="0"/>
                  </a:cubicBezTo>
                  <a:lnTo>
                    <a:pt x="931658" y="0"/>
                  </a:lnTo>
                  <a:lnTo>
                    <a:pt x="961580" y="0"/>
                  </a:lnTo>
                  <a:lnTo>
                    <a:pt x="1000055" y="0"/>
                  </a:lnTo>
                  <a:lnTo>
                    <a:pt x="1040537" y="0"/>
                  </a:lnTo>
                  <a:lnTo>
                    <a:pt x="1051453" y="0"/>
                  </a:lnTo>
                  <a:lnTo>
                    <a:pt x="1083414" y="0"/>
                  </a:lnTo>
                  <a:lnTo>
                    <a:pt x="1112969" y="0"/>
                  </a:lnTo>
                  <a:cubicBezTo>
                    <a:pt x="1138871" y="0"/>
                    <a:pt x="1138871" y="0"/>
                    <a:pt x="1138871" y="0"/>
                  </a:cubicBezTo>
                  <a:lnTo>
                    <a:pt x="1170224" y="0"/>
                  </a:lnTo>
                  <a:lnTo>
                    <a:pt x="1170711" y="0"/>
                  </a:lnTo>
                  <a:lnTo>
                    <a:pt x="1202662" y="0"/>
                  </a:lnTo>
                  <a:lnTo>
                    <a:pt x="1240037" y="0"/>
                  </a:lnTo>
                  <a:cubicBezTo>
                    <a:pt x="1290626" y="0"/>
                    <a:pt x="1290626" y="0"/>
                    <a:pt x="1290626" y="0"/>
                  </a:cubicBezTo>
                  <a:lnTo>
                    <a:pt x="1324496" y="0"/>
                  </a:lnTo>
                  <a:lnTo>
                    <a:pt x="1332348" y="0"/>
                  </a:lnTo>
                  <a:lnTo>
                    <a:pt x="1335428" y="0"/>
                  </a:lnTo>
                  <a:lnTo>
                    <a:pt x="1411793" y="0"/>
                  </a:lnTo>
                  <a:lnTo>
                    <a:pt x="1454182" y="0"/>
                  </a:lnTo>
                  <a:lnTo>
                    <a:pt x="1470312" y="0"/>
                  </a:lnTo>
                  <a:lnTo>
                    <a:pt x="1487183" y="0"/>
                  </a:lnTo>
                  <a:lnTo>
                    <a:pt x="1497552" y="0"/>
                  </a:lnTo>
                  <a:lnTo>
                    <a:pt x="1505806" y="0"/>
                  </a:lnTo>
                  <a:lnTo>
                    <a:pt x="1528471" y="0"/>
                  </a:lnTo>
                  <a:lnTo>
                    <a:pt x="1531708" y="0"/>
                  </a:lnTo>
                  <a:lnTo>
                    <a:pt x="1540992" y="0"/>
                  </a:lnTo>
                  <a:lnTo>
                    <a:pt x="1541479" y="0"/>
                  </a:lnTo>
                  <a:lnTo>
                    <a:pt x="1599998" y="0"/>
                  </a:lnTo>
                  <a:lnTo>
                    <a:pt x="1619386" y="0"/>
                  </a:lnTo>
                  <a:lnTo>
                    <a:pt x="1635492" y="0"/>
                  </a:lnTo>
                  <a:lnTo>
                    <a:pt x="1649308" y="0"/>
                  </a:lnTo>
                  <a:lnTo>
                    <a:pt x="1653720" y="0"/>
                  </a:lnTo>
                  <a:lnTo>
                    <a:pt x="1661394" y="0"/>
                  </a:lnTo>
                  <a:lnTo>
                    <a:pt x="1687782" y="0"/>
                  </a:lnTo>
                  <a:lnTo>
                    <a:pt x="1703116" y="0"/>
                  </a:lnTo>
                  <a:lnTo>
                    <a:pt x="1739181" y="0"/>
                  </a:lnTo>
                  <a:lnTo>
                    <a:pt x="1771141" y="0"/>
                  </a:lnTo>
                  <a:lnTo>
                    <a:pt x="1800697" y="0"/>
                  </a:lnTo>
                  <a:lnTo>
                    <a:pt x="1811727" y="0"/>
                  </a:lnTo>
                  <a:lnTo>
                    <a:pt x="1823361" y="0"/>
                  </a:lnTo>
                  <a:lnTo>
                    <a:pt x="1826599" y="0"/>
                  </a:lnTo>
                  <a:lnTo>
                    <a:pt x="1857951" y="0"/>
                  </a:lnTo>
                  <a:lnTo>
                    <a:pt x="1858439" y="0"/>
                  </a:lnTo>
                  <a:lnTo>
                    <a:pt x="1859676" y="0"/>
                  </a:lnTo>
                  <a:lnTo>
                    <a:pt x="1893346" y="0"/>
                  </a:lnTo>
                  <a:lnTo>
                    <a:pt x="1927765" y="0"/>
                  </a:lnTo>
                  <a:lnTo>
                    <a:pt x="1963365" y="0"/>
                  </a:lnTo>
                  <a:lnTo>
                    <a:pt x="1978354" y="0"/>
                  </a:lnTo>
                  <a:lnTo>
                    <a:pt x="1991032" y="0"/>
                  </a:lnTo>
                  <a:lnTo>
                    <a:pt x="2020076" y="0"/>
                  </a:lnTo>
                  <a:lnTo>
                    <a:pt x="2021800" y="0"/>
                  </a:lnTo>
                  <a:lnTo>
                    <a:pt x="2027021" y="0"/>
                  </a:lnTo>
                  <a:cubicBezTo>
                    <a:pt x="2032162" y="0"/>
                    <a:pt x="2032162" y="0"/>
                    <a:pt x="2032162" y="0"/>
                  </a:cubicBezTo>
                  <a:lnTo>
                    <a:pt x="2141909" y="0"/>
                  </a:lnTo>
                  <a:lnTo>
                    <a:pt x="2143633" y="0"/>
                  </a:lnTo>
                  <a:lnTo>
                    <a:pt x="2178359" y="0"/>
                  </a:lnTo>
                  <a:lnTo>
                    <a:pt x="2228719" y="0"/>
                  </a:lnTo>
                  <a:lnTo>
                    <a:pt x="2229207" y="0"/>
                  </a:lnTo>
                  <a:lnTo>
                    <a:pt x="2230931" y="0"/>
                  </a:lnTo>
                  <a:lnTo>
                    <a:pt x="2287725" y="0"/>
                  </a:lnTo>
                  <a:lnTo>
                    <a:pt x="2289450" y="0"/>
                  </a:lnTo>
                  <a:lnTo>
                    <a:pt x="2323220" y="0"/>
                  </a:lnTo>
                  <a:lnTo>
                    <a:pt x="2324944" y="0"/>
                  </a:lnTo>
                  <a:lnTo>
                    <a:pt x="2340483" y="0"/>
                  </a:lnTo>
                  <a:lnTo>
                    <a:pt x="2341447" y="0"/>
                  </a:lnTo>
                  <a:lnTo>
                    <a:pt x="2343172" y="0"/>
                  </a:lnTo>
                  <a:lnTo>
                    <a:pt x="2349122" y="0"/>
                  </a:lnTo>
                  <a:lnTo>
                    <a:pt x="2350846" y="0"/>
                  </a:lnTo>
                  <a:lnTo>
                    <a:pt x="2390844" y="0"/>
                  </a:lnTo>
                  <a:lnTo>
                    <a:pt x="2462317" y="0"/>
                  </a:lnTo>
                  <a:lnTo>
                    <a:pt x="2499455" y="0"/>
                  </a:lnTo>
                  <a:lnTo>
                    <a:pt x="2530713" y="0"/>
                  </a:lnTo>
                  <a:lnTo>
                    <a:pt x="2547403" y="0"/>
                  </a:lnTo>
                  <a:lnTo>
                    <a:pt x="2549127" y="0"/>
                  </a:lnTo>
                  <a:lnTo>
                    <a:pt x="2581074" y="0"/>
                  </a:lnTo>
                  <a:lnTo>
                    <a:pt x="2582112" y="0"/>
                  </a:lnTo>
                  <a:cubicBezTo>
                    <a:pt x="2669530" y="0"/>
                    <a:pt x="2669530" y="0"/>
                    <a:pt x="2669530" y="0"/>
                  </a:cubicBezTo>
                  <a:lnTo>
                    <a:pt x="2678759" y="0"/>
                  </a:lnTo>
                  <a:lnTo>
                    <a:pt x="2709527" y="0"/>
                  </a:lnTo>
                  <a:lnTo>
                    <a:pt x="2711252" y="0"/>
                  </a:lnTo>
                  <a:lnTo>
                    <a:pt x="2714748" y="0"/>
                  </a:lnTo>
                  <a:lnTo>
                    <a:pt x="2719890" y="0"/>
                  </a:lnTo>
                  <a:lnTo>
                    <a:pt x="2831360" y="0"/>
                  </a:lnTo>
                  <a:lnTo>
                    <a:pt x="2833086" y="0"/>
                  </a:lnTo>
                  <a:lnTo>
                    <a:pt x="2866087" y="0"/>
                  </a:lnTo>
                  <a:lnTo>
                    <a:pt x="2918659" y="0"/>
                  </a:lnTo>
                  <a:lnTo>
                    <a:pt x="2919896" y="0"/>
                  </a:lnTo>
                  <a:lnTo>
                    <a:pt x="2920383" y="0"/>
                  </a:lnTo>
                  <a:lnTo>
                    <a:pt x="2977177" y="0"/>
                  </a:lnTo>
                  <a:lnTo>
                    <a:pt x="2978902" y="0"/>
                  </a:lnTo>
                  <a:lnTo>
                    <a:pt x="3012671" y="0"/>
                  </a:lnTo>
                  <a:lnTo>
                    <a:pt x="3014397" y="0"/>
                  </a:lnTo>
                  <a:lnTo>
                    <a:pt x="3028211" y="0"/>
                  </a:lnTo>
                  <a:lnTo>
                    <a:pt x="3030899" y="0"/>
                  </a:lnTo>
                  <a:lnTo>
                    <a:pt x="3032624" y="0"/>
                  </a:lnTo>
                  <a:lnTo>
                    <a:pt x="3038573" y="0"/>
                  </a:lnTo>
                  <a:lnTo>
                    <a:pt x="3040298" y="0"/>
                  </a:lnTo>
                  <a:lnTo>
                    <a:pt x="3082021" y="0"/>
                  </a:lnTo>
                  <a:lnTo>
                    <a:pt x="3150044" y="0"/>
                  </a:lnTo>
                  <a:lnTo>
                    <a:pt x="3218441" y="0"/>
                  </a:lnTo>
                  <a:lnTo>
                    <a:pt x="3236855" y="0"/>
                  </a:lnTo>
                  <a:lnTo>
                    <a:pt x="3269839" y="0"/>
                  </a:lnTo>
                  <a:lnTo>
                    <a:pt x="3272250" y="0"/>
                  </a:lnTo>
                  <a:lnTo>
                    <a:pt x="3320378" y="0"/>
                  </a:lnTo>
                  <a:lnTo>
                    <a:pt x="3346330" y="0"/>
                  </a:lnTo>
                  <a:lnTo>
                    <a:pt x="3357257" y="0"/>
                  </a:lnTo>
                  <a:lnTo>
                    <a:pt x="3369936" y="0"/>
                  </a:lnTo>
                  <a:lnTo>
                    <a:pt x="3398980" y="0"/>
                  </a:lnTo>
                  <a:lnTo>
                    <a:pt x="3405925" y="0"/>
                  </a:lnTo>
                  <a:cubicBezTo>
                    <a:pt x="3411066" y="0"/>
                    <a:pt x="3411066" y="0"/>
                    <a:pt x="3411066" y="0"/>
                  </a:cubicBezTo>
                  <a:lnTo>
                    <a:pt x="3520813" y="0"/>
                  </a:lnTo>
                  <a:lnTo>
                    <a:pt x="3607623" y="0"/>
                  </a:lnTo>
                  <a:lnTo>
                    <a:pt x="3608111" y="0"/>
                  </a:lnTo>
                  <a:lnTo>
                    <a:pt x="3666629" y="0"/>
                  </a:lnTo>
                  <a:lnTo>
                    <a:pt x="3702124" y="0"/>
                  </a:lnTo>
                  <a:lnTo>
                    <a:pt x="3720351" y="0"/>
                  </a:lnTo>
                  <a:lnTo>
                    <a:pt x="3728025" y="0"/>
                  </a:lnTo>
                  <a:lnTo>
                    <a:pt x="3769748" y="0"/>
                  </a:lnTo>
                  <a:cubicBezTo>
                    <a:pt x="4098793" y="0"/>
                    <a:pt x="4098793" y="0"/>
                    <a:pt x="4098793" y="0"/>
                  </a:cubicBezTo>
                  <a:cubicBezTo>
                    <a:pt x="4133877" y="0"/>
                    <a:pt x="4175977" y="24572"/>
                    <a:pt x="4193519" y="54408"/>
                  </a:cubicBezTo>
                  <a:cubicBezTo>
                    <a:pt x="4439104" y="480025"/>
                    <a:pt x="4439104" y="480025"/>
                    <a:pt x="4439104" y="480025"/>
                  </a:cubicBezTo>
                  <a:cubicBezTo>
                    <a:pt x="4456646" y="509862"/>
                    <a:pt x="4456646" y="559005"/>
                    <a:pt x="4439104" y="588843"/>
                  </a:cubicBezTo>
                  <a:cubicBezTo>
                    <a:pt x="4193519" y="1014459"/>
                    <a:pt x="4193519" y="1014459"/>
                    <a:pt x="4193519" y="1014459"/>
                  </a:cubicBezTo>
                  <a:cubicBezTo>
                    <a:pt x="4175977" y="1044295"/>
                    <a:pt x="4133877" y="1068867"/>
                    <a:pt x="4098793" y="1068867"/>
                  </a:cubicBezTo>
                  <a:lnTo>
                    <a:pt x="3728025" y="1068867"/>
                  </a:lnTo>
                  <a:lnTo>
                    <a:pt x="3607623" y="1068867"/>
                  </a:lnTo>
                  <a:lnTo>
                    <a:pt x="3411066" y="1068867"/>
                  </a:lnTo>
                  <a:lnTo>
                    <a:pt x="3357257" y="1068867"/>
                  </a:lnTo>
                  <a:lnTo>
                    <a:pt x="3236855" y="1068867"/>
                  </a:lnTo>
                  <a:lnTo>
                    <a:pt x="3040298" y="1068867"/>
                  </a:lnTo>
                  <a:lnTo>
                    <a:pt x="3038573" y="1068867"/>
                  </a:lnTo>
                  <a:lnTo>
                    <a:pt x="2919896" y="1068867"/>
                  </a:lnTo>
                  <a:lnTo>
                    <a:pt x="2866087" y="1068867"/>
                  </a:lnTo>
                  <a:lnTo>
                    <a:pt x="2719890" y="1068867"/>
                  </a:lnTo>
                  <a:lnTo>
                    <a:pt x="2669530" y="1068867"/>
                  </a:lnTo>
                  <a:lnTo>
                    <a:pt x="2549127" y="1068867"/>
                  </a:lnTo>
                  <a:lnTo>
                    <a:pt x="2547403" y="1068867"/>
                  </a:lnTo>
                  <a:lnTo>
                    <a:pt x="2350846" y="1068867"/>
                  </a:lnTo>
                  <a:lnTo>
                    <a:pt x="2349122" y="1068867"/>
                  </a:lnTo>
                  <a:lnTo>
                    <a:pt x="2228719" y="1068867"/>
                  </a:lnTo>
                  <a:lnTo>
                    <a:pt x="2178359" y="1068867"/>
                  </a:lnTo>
                  <a:lnTo>
                    <a:pt x="2032162" y="1068867"/>
                  </a:lnTo>
                  <a:lnTo>
                    <a:pt x="1978354" y="1068867"/>
                  </a:lnTo>
                  <a:lnTo>
                    <a:pt x="1859676" y="1068867"/>
                  </a:lnTo>
                  <a:lnTo>
                    <a:pt x="1857951" y="1068867"/>
                  </a:lnTo>
                  <a:lnTo>
                    <a:pt x="1826599" y="1068867"/>
                  </a:lnTo>
                  <a:lnTo>
                    <a:pt x="1661394" y="1068867"/>
                  </a:lnTo>
                  <a:lnTo>
                    <a:pt x="1540992" y="1068867"/>
                  </a:lnTo>
                  <a:lnTo>
                    <a:pt x="1531708" y="1068867"/>
                  </a:lnTo>
                  <a:lnTo>
                    <a:pt x="1487183" y="1068867"/>
                  </a:lnTo>
                  <a:lnTo>
                    <a:pt x="1335428" y="1068867"/>
                  </a:lnTo>
                  <a:lnTo>
                    <a:pt x="1290626" y="1068867"/>
                  </a:lnTo>
                  <a:lnTo>
                    <a:pt x="1170224" y="1068867"/>
                  </a:lnTo>
                  <a:lnTo>
                    <a:pt x="1138871" y="1068867"/>
                  </a:lnTo>
                  <a:lnTo>
                    <a:pt x="1040537" y="1068867"/>
                  </a:lnTo>
                  <a:lnTo>
                    <a:pt x="843980" y="1068867"/>
                  </a:lnTo>
                  <a:lnTo>
                    <a:pt x="799455" y="1068867"/>
                  </a:lnTo>
                  <a:lnTo>
                    <a:pt x="647700" y="1068867"/>
                  </a:lnTo>
                  <a:lnTo>
                    <a:pt x="352810" y="1068867"/>
                  </a:lnTo>
                  <a:cubicBezTo>
                    <a:pt x="318603" y="1068867"/>
                    <a:pt x="275626" y="1044295"/>
                    <a:pt x="258084" y="1014459"/>
                  </a:cubicBezTo>
                  <a:cubicBezTo>
                    <a:pt x="12498" y="588843"/>
                    <a:pt x="12498" y="588843"/>
                    <a:pt x="12498" y="588843"/>
                  </a:cubicBezTo>
                  <a:cubicBezTo>
                    <a:pt x="-4166" y="559005"/>
                    <a:pt x="-4166" y="509862"/>
                    <a:pt x="12498" y="480025"/>
                  </a:cubicBezTo>
                  <a:cubicBezTo>
                    <a:pt x="258084" y="54408"/>
                    <a:pt x="258084" y="54408"/>
                    <a:pt x="258084" y="54408"/>
                  </a:cubicBezTo>
                  <a:cubicBezTo>
                    <a:pt x="275626" y="24572"/>
                    <a:pt x="318603" y="0"/>
                    <a:pt x="35281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FFFFFF">
                    <a:lumMod val="95000"/>
                  </a:srgbClr>
                </a:gs>
                <a:gs pos="0">
                  <a:srgbClr val="D3D3D3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100000">
                    <a:srgbClr val="FFFFFF">
                      <a:lumMod val="75000"/>
                    </a:srgbClr>
                  </a:gs>
                  <a:gs pos="0">
                    <a:srgbClr val="FFFFFF"/>
                  </a:gs>
                </a:gsLst>
                <a:lin ang="2700000" scaled="1"/>
                <a:tileRect/>
              </a:gradFill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2" name="任意多边形 41"/>
            <p:cNvSpPr/>
            <p:nvPr/>
          </p:nvSpPr>
          <p:spPr bwMode="auto">
            <a:xfrm>
              <a:off x="1010779" y="325868"/>
              <a:ext cx="2628449" cy="527848"/>
            </a:xfrm>
            <a:custGeom>
              <a:avLst/>
              <a:gdLst>
                <a:gd name="connsiteX0" fmla="*/ 305125 w 4603109"/>
                <a:gd name="connsiteY0" fmla="*/ 0 h 924402"/>
                <a:gd name="connsiteX1" fmla="*/ 432894 w 4603109"/>
                <a:gd name="connsiteY1" fmla="*/ 0 h 924402"/>
                <a:gd name="connsiteX2" fmla="*/ 445336 w 4603109"/>
                <a:gd name="connsiteY2" fmla="*/ 0 h 924402"/>
                <a:gd name="connsiteX3" fmla="*/ 550703 w 4603109"/>
                <a:gd name="connsiteY3" fmla="*/ 0 h 924402"/>
                <a:gd name="connsiteX4" fmla="*/ 560158 w 4603109"/>
                <a:gd name="connsiteY4" fmla="*/ 0 h 924402"/>
                <a:gd name="connsiteX5" fmla="*/ 573105 w 4603109"/>
                <a:gd name="connsiteY5" fmla="*/ 0 h 924402"/>
                <a:gd name="connsiteX6" fmla="*/ 626202 w 4603109"/>
                <a:gd name="connsiteY6" fmla="*/ 0 h 924402"/>
                <a:gd name="connsiteX7" fmla="*/ 676811 w 4603109"/>
                <a:gd name="connsiteY7" fmla="*/ 0 h 924402"/>
                <a:gd name="connsiteX8" fmla="*/ 678472 w 4603109"/>
                <a:gd name="connsiteY8" fmla="*/ 0 h 924402"/>
                <a:gd name="connsiteX9" fmla="*/ 687927 w 4603109"/>
                <a:gd name="connsiteY9" fmla="*/ 0 h 924402"/>
                <a:gd name="connsiteX10" fmla="*/ 691402 w 4603109"/>
                <a:gd name="connsiteY10" fmla="*/ 0 h 924402"/>
                <a:gd name="connsiteX11" fmla="*/ 700371 w 4603109"/>
                <a:gd name="connsiteY11" fmla="*/ 0 h 924402"/>
                <a:gd name="connsiteX12" fmla="*/ 707508 w 4603109"/>
                <a:gd name="connsiteY12" fmla="*/ 0 h 924402"/>
                <a:gd name="connsiteX13" fmla="*/ 729909 w 4603109"/>
                <a:gd name="connsiteY13" fmla="*/ 0 h 924402"/>
                <a:gd name="connsiteX14" fmla="*/ 753971 w 4603109"/>
                <a:gd name="connsiteY14" fmla="*/ 0 h 924402"/>
                <a:gd name="connsiteX15" fmla="*/ 804580 w 4603109"/>
                <a:gd name="connsiteY15" fmla="*/ 0 h 924402"/>
                <a:gd name="connsiteX16" fmla="*/ 805737 w 4603109"/>
                <a:gd name="connsiteY16" fmla="*/ 0 h 924402"/>
                <a:gd name="connsiteX17" fmla="*/ 819171 w 4603109"/>
                <a:gd name="connsiteY17" fmla="*/ 0 h 924402"/>
                <a:gd name="connsiteX18" fmla="*/ 828140 w 4603109"/>
                <a:gd name="connsiteY18" fmla="*/ 0 h 924402"/>
                <a:gd name="connsiteX19" fmla="*/ 831615 w 4603109"/>
                <a:gd name="connsiteY19" fmla="*/ 0 h 924402"/>
                <a:gd name="connsiteX20" fmla="*/ 835277 w 4603109"/>
                <a:gd name="connsiteY20" fmla="*/ 0 h 924402"/>
                <a:gd name="connsiteX21" fmla="*/ 857678 w 4603109"/>
                <a:gd name="connsiteY21" fmla="*/ 0 h 924402"/>
                <a:gd name="connsiteX22" fmla="*/ 864889 w 4603109"/>
                <a:gd name="connsiteY22" fmla="*/ 0 h 924402"/>
                <a:gd name="connsiteX23" fmla="*/ 899900 w 4603109"/>
                <a:gd name="connsiteY23" fmla="*/ 0 h 924402"/>
                <a:gd name="connsiteX24" fmla="*/ 909341 w 4603109"/>
                <a:gd name="connsiteY24" fmla="*/ 0 h 924402"/>
                <a:gd name="connsiteX25" fmla="*/ 929965 w 4603109"/>
                <a:gd name="connsiteY25" fmla="*/ 0 h 924402"/>
                <a:gd name="connsiteX26" fmla="*/ 933506 w 4603109"/>
                <a:gd name="connsiteY26" fmla="*/ 0 h 924402"/>
                <a:gd name="connsiteX27" fmla="*/ 936982 w 4603109"/>
                <a:gd name="connsiteY27" fmla="*/ 0 h 924402"/>
                <a:gd name="connsiteX28" fmla="*/ 959384 w 4603109"/>
                <a:gd name="connsiteY28" fmla="*/ 0 h 924402"/>
                <a:gd name="connsiteX29" fmla="*/ 962542 w 4603109"/>
                <a:gd name="connsiteY29" fmla="*/ 0 h 924402"/>
                <a:gd name="connsiteX30" fmla="*/ 984943 w 4603109"/>
                <a:gd name="connsiteY30" fmla="*/ 0 h 924402"/>
                <a:gd name="connsiteX31" fmla="*/ 992658 w 4603109"/>
                <a:gd name="connsiteY31" fmla="*/ 0 h 924402"/>
                <a:gd name="connsiteX32" fmla="*/ 1012059 w 4603109"/>
                <a:gd name="connsiteY32" fmla="*/ 0 h 924402"/>
                <a:gd name="connsiteX33" fmla="*/ 1012480 w 4603109"/>
                <a:gd name="connsiteY33" fmla="*/ 0 h 924402"/>
                <a:gd name="connsiteX34" fmla="*/ 1027669 w 4603109"/>
                <a:gd name="connsiteY34" fmla="*/ 0 h 924402"/>
                <a:gd name="connsiteX35" fmla="*/ 1037110 w 4603109"/>
                <a:gd name="connsiteY35" fmla="*/ 0 h 924402"/>
                <a:gd name="connsiteX36" fmla="*/ 1040112 w 4603109"/>
                <a:gd name="connsiteY36" fmla="*/ 0 h 924402"/>
                <a:gd name="connsiteX37" fmla="*/ 1057734 w 4603109"/>
                <a:gd name="connsiteY37" fmla="*/ 0 h 924402"/>
                <a:gd name="connsiteX38" fmla="*/ 1064751 w 4603109"/>
                <a:gd name="connsiteY38" fmla="*/ 0 h 924402"/>
                <a:gd name="connsiteX39" fmla="*/ 1070177 w 4603109"/>
                <a:gd name="connsiteY39" fmla="*/ 0 h 924402"/>
                <a:gd name="connsiteX40" fmla="*/ 1072436 w 4603109"/>
                <a:gd name="connsiteY40" fmla="*/ 0 h 924402"/>
                <a:gd name="connsiteX41" fmla="*/ 1090311 w 4603109"/>
                <a:gd name="connsiteY41" fmla="*/ 0 h 924402"/>
                <a:gd name="connsiteX42" fmla="*/ 1110718 w 4603109"/>
                <a:gd name="connsiteY42" fmla="*/ 0 h 924402"/>
                <a:gd name="connsiteX43" fmla="*/ 1112712 w 4603109"/>
                <a:gd name="connsiteY43" fmla="*/ 0 h 924402"/>
                <a:gd name="connsiteX44" fmla="*/ 1116187 w 4603109"/>
                <a:gd name="connsiteY44" fmla="*/ 0 h 924402"/>
                <a:gd name="connsiteX45" fmla="*/ 1139828 w 4603109"/>
                <a:gd name="connsiteY45" fmla="*/ 0 h 924402"/>
                <a:gd name="connsiteX46" fmla="*/ 1140249 w 4603109"/>
                <a:gd name="connsiteY46" fmla="*/ 0 h 924402"/>
                <a:gd name="connsiteX47" fmla="*/ 1145480 w 4603109"/>
                <a:gd name="connsiteY47" fmla="*/ 0 h 924402"/>
                <a:gd name="connsiteX48" fmla="*/ 1152270 w 4603109"/>
                <a:gd name="connsiteY48" fmla="*/ 0 h 924402"/>
                <a:gd name="connsiteX49" fmla="*/ 1154934 w 4603109"/>
                <a:gd name="connsiteY49" fmla="*/ 0 h 924402"/>
                <a:gd name="connsiteX50" fmla="*/ 1167881 w 4603109"/>
                <a:gd name="connsiteY50" fmla="*/ 0 h 924402"/>
                <a:gd name="connsiteX51" fmla="*/ 1175544 w 4603109"/>
                <a:gd name="connsiteY51" fmla="*/ 0 h 924402"/>
                <a:gd name="connsiteX52" fmla="*/ 1184998 w 4603109"/>
                <a:gd name="connsiteY52" fmla="*/ 0 h 924402"/>
                <a:gd name="connsiteX53" fmla="*/ 1197946 w 4603109"/>
                <a:gd name="connsiteY53" fmla="*/ 0 h 924402"/>
                <a:gd name="connsiteX54" fmla="*/ 1200205 w 4603109"/>
                <a:gd name="connsiteY54" fmla="*/ 0 h 924402"/>
                <a:gd name="connsiteX55" fmla="*/ 1220978 w 4603109"/>
                <a:gd name="connsiteY55" fmla="*/ 0 h 924402"/>
                <a:gd name="connsiteX56" fmla="*/ 1238487 w 4603109"/>
                <a:gd name="connsiteY56" fmla="*/ 0 h 924402"/>
                <a:gd name="connsiteX57" fmla="*/ 1243956 w 4603109"/>
                <a:gd name="connsiteY57" fmla="*/ 0 h 924402"/>
                <a:gd name="connsiteX58" fmla="*/ 1251042 w 4603109"/>
                <a:gd name="connsiteY58" fmla="*/ 0 h 924402"/>
                <a:gd name="connsiteX59" fmla="*/ 1257637 w 4603109"/>
                <a:gd name="connsiteY59" fmla="*/ 0 h 924402"/>
                <a:gd name="connsiteX60" fmla="*/ 1271587 w 4603109"/>
                <a:gd name="connsiteY60" fmla="*/ 0 h 924402"/>
                <a:gd name="connsiteX61" fmla="*/ 1273249 w 4603109"/>
                <a:gd name="connsiteY61" fmla="*/ 0 h 924402"/>
                <a:gd name="connsiteX62" fmla="*/ 1280039 w 4603109"/>
                <a:gd name="connsiteY62" fmla="*/ 0 h 924402"/>
                <a:gd name="connsiteX63" fmla="*/ 1282703 w 4603109"/>
                <a:gd name="connsiteY63" fmla="*/ 0 h 924402"/>
                <a:gd name="connsiteX64" fmla="*/ 1286178 w 4603109"/>
                <a:gd name="connsiteY64" fmla="*/ 0 h 924402"/>
                <a:gd name="connsiteX65" fmla="*/ 1295146 w 4603109"/>
                <a:gd name="connsiteY65" fmla="*/ 0 h 924402"/>
                <a:gd name="connsiteX66" fmla="*/ 1301651 w 4603109"/>
                <a:gd name="connsiteY66" fmla="*/ 0 h 924402"/>
                <a:gd name="connsiteX67" fmla="*/ 1302284 w 4603109"/>
                <a:gd name="connsiteY67" fmla="*/ 0 h 924402"/>
                <a:gd name="connsiteX68" fmla="*/ 1303313 w 4603109"/>
                <a:gd name="connsiteY68" fmla="*/ 0 h 924402"/>
                <a:gd name="connsiteX69" fmla="*/ 1312767 w 4603109"/>
                <a:gd name="connsiteY69" fmla="*/ 0 h 924402"/>
                <a:gd name="connsiteX70" fmla="*/ 1316242 w 4603109"/>
                <a:gd name="connsiteY70" fmla="*/ 0 h 924402"/>
                <a:gd name="connsiteX71" fmla="*/ 1321886 w 4603109"/>
                <a:gd name="connsiteY71" fmla="*/ 0 h 924402"/>
                <a:gd name="connsiteX72" fmla="*/ 1324685 w 4603109"/>
                <a:gd name="connsiteY72" fmla="*/ 0 h 924402"/>
                <a:gd name="connsiteX73" fmla="*/ 1325211 w 4603109"/>
                <a:gd name="connsiteY73" fmla="*/ 0 h 924402"/>
                <a:gd name="connsiteX74" fmla="*/ 1332348 w 4603109"/>
                <a:gd name="connsiteY74" fmla="*/ 0 h 924402"/>
                <a:gd name="connsiteX75" fmla="*/ 1332714 w 4603109"/>
                <a:gd name="connsiteY75" fmla="*/ 0 h 924402"/>
                <a:gd name="connsiteX76" fmla="*/ 1333135 w 4603109"/>
                <a:gd name="connsiteY76" fmla="*/ 0 h 924402"/>
                <a:gd name="connsiteX77" fmla="*/ 1348747 w 4603109"/>
                <a:gd name="connsiteY77" fmla="*/ 0 h 924402"/>
                <a:gd name="connsiteX78" fmla="*/ 1354749 w 4603109"/>
                <a:gd name="connsiteY78" fmla="*/ 0 h 924402"/>
                <a:gd name="connsiteX79" fmla="*/ 1378811 w 4603109"/>
                <a:gd name="connsiteY79" fmla="*/ 0 h 924402"/>
                <a:gd name="connsiteX80" fmla="*/ 1383745 w 4603109"/>
                <a:gd name="connsiteY80" fmla="*/ 0 h 924402"/>
                <a:gd name="connsiteX81" fmla="*/ 1385406 w 4603109"/>
                <a:gd name="connsiteY81" fmla="*/ 0 h 924402"/>
                <a:gd name="connsiteX82" fmla="*/ 1399356 w 4603109"/>
                <a:gd name="connsiteY82" fmla="*/ 0 h 924402"/>
                <a:gd name="connsiteX83" fmla="*/ 1400513 w 4603109"/>
                <a:gd name="connsiteY83" fmla="*/ 0 h 924402"/>
                <a:gd name="connsiteX84" fmla="*/ 1413947 w 4603109"/>
                <a:gd name="connsiteY84" fmla="*/ 0 h 924402"/>
                <a:gd name="connsiteX85" fmla="*/ 1414442 w 4603109"/>
                <a:gd name="connsiteY85" fmla="*/ 0 h 924402"/>
                <a:gd name="connsiteX86" fmla="*/ 1422915 w 4603109"/>
                <a:gd name="connsiteY86" fmla="*/ 0 h 924402"/>
                <a:gd name="connsiteX87" fmla="*/ 1426390 w 4603109"/>
                <a:gd name="connsiteY87" fmla="*/ 0 h 924402"/>
                <a:gd name="connsiteX88" fmla="*/ 1429420 w 4603109"/>
                <a:gd name="connsiteY88" fmla="*/ 0 h 924402"/>
                <a:gd name="connsiteX89" fmla="*/ 1430053 w 4603109"/>
                <a:gd name="connsiteY89" fmla="*/ 0 h 924402"/>
                <a:gd name="connsiteX90" fmla="*/ 1430206 w 4603109"/>
                <a:gd name="connsiteY90" fmla="*/ 0 h 924402"/>
                <a:gd name="connsiteX91" fmla="*/ 1430577 w 4603109"/>
                <a:gd name="connsiteY91" fmla="*/ 0 h 924402"/>
                <a:gd name="connsiteX92" fmla="*/ 1436843 w 4603109"/>
                <a:gd name="connsiteY92" fmla="*/ 0 h 924402"/>
                <a:gd name="connsiteX93" fmla="*/ 1444011 w 4603109"/>
                <a:gd name="connsiteY93" fmla="*/ 0 h 924402"/>
                <a:gd name="connsiteX94" fmla="*/ 1449655 w 4603109"/>
                <a:gd name="connsiteY94" fmla="*/ 0 h 924402"/>
                <a:gd name="connsiteX95" fmla="*/ 1452454 w 4603109"/>
                <a:gd name="connsiteY95" fmla="*/ 0 h 924402"/>
                <a:gd name="connsiteX96" fmla="*/ 1452980 w 4603109"/>
                <a:gd name="connsiteY96" fmla="*/ 0 h 924402"/>
                <a:gd name="connsiteX97" fmla="*/ 1456455 w 4603109"/>
                <a:gd name="connsiteY97" fmla="*/ 0 h 924402"/>
                <a:gd name="connsiteX98" fmla="*/ 1459664 w 4603109"/>
                <a:gd name="connsiteY98" fmla="*/ 0 h 924402"/>
                <a:gd name="connsiteX99" fmla="*/ 1460117 w 4603109"/>
                <a:gd name="connsiteY99" fmla="*/ 0 h 924402"/>
                <a:gd name="connsiteX100" fmla="*/ 1460483 w 4603109"/>
                <a:gd name="connsiteY100" fmla="*/ 0 h 924402"/>
                <a:gd name="connsiteX101" fmla="*/ 1460904 w 4603109"/>
                <a:gd name="connsiteY101" fmla="*/ 0 h 924402"/>
                <a:gd name="connsiteX102" fmla="*/ 1472926 w 4603109"/>
                <a:gd name="connsiteY102" fmla="*/ 0 h 924402"/>
                <a:gd name="connsiteX103" fmla="*/ 1482518 w 4603109"/>
                <a:gd name="connsiteY103" fmla="*/ 0 h 924402"/>
                <a:gd name="connsiteX104" fmla="*/ 1489729 w 4603109"/>
                <a:gd name="connsiteY104" fmla="*/ 0 h 924402"/>
                <a:gd name="connsiteX105" fmla="*/ 1504116 w 4603109"/>
                <a:gd name="connsiteY105" fmla="*/ 0 h 924402"/>
                <a:gd name="connsiteX106" fmla="*/ 1511514 w 4603109"/>
                <a:gd name="connsiteY106" fmla="*/ 0 h 924402"/>
                <a:gd name="connsiteX107" fmla="*/ 1524740 w 4603109"/>
                <a:gd name="connsiteY107" fmla="*/ 0 h 924402"/>
                <a:gd name="connsiteX108" fmla="*/ 1528282 w 4603109"/>
                <a:gd name="connsiteY108" fmla="*/ 0 h 924402"/>
                <a:gd name="connsiteX109" fmla="*/ 1531757 w 4603109"/>
                <a:gd name="connsiteY109" fmla="*/ 0 h 924402"/>
                <a:gd name="connsiteX110" fmla="*/ 1534181 w 4603109"/>
                <a:gd name="connsiteY110" fmla="*/ 0 h 924402"/>
                <a:gd name="connsiteX111" fmla="*/ 1542211 w 4603109"/>
                <a:gd name="connsiteY111" fmla="*/ 0 h 924402"/>
                <a:gd name="connsiteX112" fmla="*/ 1554159 w 4603109"/>
                <a:gd name="connsiteY112" fmla="*/ 0 h 924402"/>
                <a:gd name="connsiteX113" fmla="*/ 1557318 w 4603109"/>
                <a:gd name="connsiteY113" fmla="*/ 0 h 924402"/>
                <a:gd name="connsiteX114" fmla="*/ 1557975 w 4603109"/>
                <a:gd name="connsiteY114" fmla="*/ 0 h 924402"/>
                <a:gd name="connsiteX115" fmla="*/ 1558346 w 4603109"/>
                <a:gd name="connsiteY115" fmla="*/ 0 h 924402"/>
                <a:gd name="connsiteX116" fmla="*/ 1561822 w 4603109"/>
                <a:gd name="connsiteY116" fmla="*/ 0 h 924402"/>
                <a:gd name="connsiteX117" fmla="*/ 1564612 w 4603109"/>
                <a:gd name="connsiteY117" fmla="*/ 0 h 924402"/>
                <a:gd name="connsiteX118" fmla="*/ 1566857 w 4603109"/>
                <a:gd name="connsiteY118" fmla="*/ 0 h 924402"/>
                <a:gd name="connsiteX119" fmla="*/ 1576919 w 4603109"/>
                <a:gd name="connsiteY119" fmla="*/ 0 h 924402"/>
                <a:gd name="connsiteX120" fmla="*/ 1579719 w 4603109"/>
                <a:gd name="connsiteY120" fmla="*/ 0 h 924402"/>
                <a:gd name="connsiteX121" fmla="*/ 1584224 w 4603109"/>
                <a:gd name="connsiteY121" fmla="*/ 0 h 924402"/>
                <a:gd name="connsiteX122" fmla="*/ 1587382 w 4603109"/>
                <a:gd name="connsiteY122" fmla="*/ 0 h 924402"/>
                <a:gd name="connsiteX123" fmla="*/ 1587433 w 4603109"/>
                <a:gd name="connsiteY123" fmla="*/ 0 h 924402"/>
                <a:gd name="connsiteX124" fmla="*/ 1600695 w 4603109"/>
                <a:gd name="connsiteY124" fmla="*/ 0 h 924402"/>
                <a:gd name="connsiteX125" fmla="*/ 1606834 w 4603109"/>
                <a:gd name="connsiteY125" fmla="*/ 0 h 924402"/>
                <a:gd name="connsiteX126" fmla="*/ 1607256 w 4603109"/>
                <a:gd name="connsiteY126" fmla="*/ 0 h 924402"/>
                <a:gd name="connsiteX127" fmla="*/ 1608325 w 4603109"/>
                <a:gd name="connsiteY127" fmla="*/ 0 h 924402"/>
                <a:gd name="connsiteX128" fmla="*/ 1609783 w 4603109"/>
                <a:gd name="connsiteY128" fmla="*/ 0 h 924402"/>
                <a:gd name="connsiteX129" fmla="*/ 1617498 w 4603109"/>
                <a:gd name="connsiteY129" fmla="*/ 0 h 924402"/>
                <a:gd name="connsiteX130" fmla="*/ 1631885 w 4603109"/>
                <a:gd name="connsiteY130" fmla="*/ 0 h 924402"/>
                <a:gd name="connsiteX131" fmla="*/ 1636899 w 4603109"/>
                <a:gd name="connsiteY131" fmla="*/ 0 h 924402"/>
                <a:gd name="connsiteX132" fmla="*/ 1637320 w 4603109"/>
                <a:gd name="connsiteY132" fmla="*/ 0 h 924402"/>
                <a:gd name="connsiteX133" fmla="*/ 1637445 w 4603109"/>
                <a:gd name="connsiteY133" fmla="*/ 0 h 924402"/>
                <a:gd name="connsiteX134" fmla="*/ 1652509 w 4603109"/>
                <a:gd name="connsiteY134" fmla="*/ 0 h 924402"/>
                <a:gd name="connsiteX135" fmla="*/ 1659526 w 4603109"/>
                <a:gd name="connsiteY135" fmla="*/ 0 h 924402"/>
                <a:gd name="connsiteX136" fmla="*/ 1661950 w 4603109"/>
                <a:gd name="connsiteY136" fmla="*/ 0 h 924402"/>
                <a:gd name="connsiteX137" fmla="*/ 1664952 w 4603109"/>
                <a:gd name="connsiteY137" fmla="*/ 0 h 924402"/>
                <a:gd name="connsiteX138" fmla="*/ 1667212 w 4603109"/>
                <a:gd name="connsiteY138" fmla="*/ 0 h 924402"/>
                <a:gd name="connsiteX139" fmla="*/ 1685087 w 4603109"/>
                <a:gd name="connsiteY139" fmla="*/ 0 h 924402"/>
                <a:gd name="connsiteX140" fmla="*/ 1689591 w 4603109"/>
                <a:gd name="connsiteY140" fmla="*/ 0 h 924402"/>
                <a:gd name="connsiteX141" fmla="*/ 1694626 w 4603109"/>
                <a:gd name="connsiteY141" fmla="*/ 0 h 924402"/>
                <a:gd name="connsiteX142" fmla="*/ 1697276 w 4603109"/>
                <a:gd name="connsiteY142" fmla="*/ 0 h 924402"/>
                <a:gd name="connsiteX143" fmla="*/ 1698000 w 4603109"/>
                <a:gd name="connsiteY143" fmla="*/ 0 h 924402"/>
                <a:gd name="connsiteX144" fmla="*/ 1704688 w 4603109"/>
                <a:gd name="connsiteY144" fmla="*/ 0 h 924402"/>
                <a:gd name="connsiteX145" fmla="*/ 1707488 w 4603109"/>
                <a:gd name="connsiteY145" fmla="*/ 0 h 924402"/>
                <a:gd name="connsiteX146" fmla="*/ 1710963 w 4603109"/>
                <a:gd name="connsiteY146" fmla="*/ 0 h 924402"/>
                <a:gd name="connsiteX147" fmla="*/ 1715151 w 4603109"/>
                <a:gd name="connsiteY147" fmla="*/ 0 h 924402"/>
                <a:gd name="connsiteX148" fmla="*/ 1721928 w 4603109"/>
                <a:gd name="connsiteY148" fmla="*/ 0 h 924402"/>
                <a:gd name="connsiteX149" fmla="*/ 1734603 w 4603109"/>
                <a:gd name="connsiteY149" fmla="*/ 0 h 924402"/>
                <a:gd name="connsiteX150" fmla="*/ 1735025 w 4603109"/>
                <a:gd name="connsiteY150" fmla="*/ 0 h 924402"/>
                <a:gd name="connsiteX151" fmla="*/ 1735558 w 4603109"/>
                <a:gd name="connsiteY151" fmla="*/ 0 h 924402"/>
                <a:gd name="connsiteX152" fmla="*/ 1736094 w 4603109"/>
                <a:gd name="connsiteY152" fmla="*/ 0 h 924402"/>
                <a:gd name="connsiteX153" fmla="*/ 1737552 w 4603109"/>
                <a:gd name="connsiteY153" fmla="*/ 0 h 924402"/>
                <a:gd name="connsiteX154" fmla="*/ 1741027 w 4603109"/>
                <a:gd name="connsiteY154" fmla="*/ 0 h 924402"/>
                <a:gd name="connsiteX155" fmla="*/ 1747046 w 4603109"/>
                <a:gd name="connsiteY155" fmla="*/ 0 h 924402"/>
                <a:gd name="connsiteX156" fmla="*/ 1748537 w 4603109"/>
                <a:gd name="connsiteY156" fmla="*/ 0 h 924402"/>
                <a:gd name="connsiteX157" fmla="*/ 1753052 w 4603109"/>
                <a:gd name="connsiteY157" fmla="*/ 0 h 924402"/>
                <a:gd name="connsiteX158" fmla="*/ 1757499 w 4603109"/>
                <a:gd name="connsiteY158" fmla="*/ 0 h 924402"/>
                <a:gd name="connsiteX159" fmla="*/ 1764668 w 4603109"/>
                <a:gd name="connsiteY159" fmla="*/ 0 h 924402"/>
                <a:gd name="connsiteX160" fmla="*/ 1765089 w 4603109"/>
                <a:gd name="connsiteY160" fmla="*/ 0 h 924402"/>
                <a:gd name="connsiteX161" fmla="*/ 1765214 w 4603109"/>
                <a:gd name="connsiteY161" fmla="*/ 0 h 924402"/>
                <a:gd name="connsiteX162" fmla="*/ 1770320 w 4603109"/>
                <a:gd name="connsiteY162" fmla="*/ 0 h 924402"/>
                <a:gd name="connsiteX163" fmla="*/ 1777110 w 4603109"/>
                <a:gd name="connsiteY163" fmla="*/ 0 h 924402"/>
                <a:gd name="connsiteX164" fmla="*/ 1779774 w 4603109"/>
                <a:gd name="connsiteY164" fmla="*/ 0 h 924402"/>
                <a:gd name="connsiteX165" fmla="*/ 1792721 w 4603109"/>
                <a:gd name="connsiteY165" fmla="*/ 0 h 924402"/>
                <a:gd name="connsiteX166" fmla="*/ 1794981 w 4603109"/>
                <a:gd name="connsiteY166" fmla="*/ 0 h 924402"/>
                <a:gd name="connsiteX167" fmla="*/ 1825045 w 4603109"/>
                <a:gd name="connsiteY167" fmla="*/ 0 h 924402"/>
                <a:gd name="connsiteX168" fmla="*/ 1825769 w 4603109"/>
                <a:gd name="connsiteY168" fmla="*/ 0 h 924402"/>
                <a:gd name="connsiteX169" fmla="*/ 1838732 w 4603109"/>
                <a:gd name="connsiteY169" fmla="*/ 0 h 924402"/>
                <a:gd name="connsiteX170" fmla="*/ 1845818 w 4603109"/>
                <a:gd name="connsiteY170" fmla="*/ 0 h 924402"/>
                <a:gd name="connsiteX171" fmla="*/ 1849697 w 4603109"/>
                <a:gd name="connsiteY171" fmla="*/ 0 h 924402"/>
                <a:gd name="connsiteX172" fmla="*/ 1852412 w 4603109"/>
                <a:gd name="connsiteY172" fmla="*/ 0 h 924402"/>
                <a:gd name="connsiteX173" fmla="*/ 1853903 w 4603109"/>
                <a:gd name="connsiteY173" fmla="*/ 0 h 924402"/>
                <a:gd name="connsiteX174" fmla="*/ 1863327 w 4603109"/>
                <a:gd name="connsiteY174" fmla="*/ 0 h 924402"/>
                <a:gd name="connsiteX175" fmla="*/ 1868796 w 4603109"/>
                <a:gd name="connsiteY175" fmla="*/ 0 h 924402"/>
                <a:gd name="connsiteX176" fmla="*/ 1874815 w 4603109"/>
                <a:gd name="connsiteY176" fmla="*/ 0 h 924402"/>
                <a:gd name="connsiteX177" fmla="*/ 1876306 w 4603109"/>
                <a:gd name="connsiteY177" fmla="*/ 0 h 924402"/>
                <a:gd name="connsiteX178" fmla="*/ 1880821 w 4603109"/>
                <a:gd name="connsiteY178" fmla="*/ 0 h 924402"/>
                <a:gd name="connsiteX179" fmla="*/ 1882477 w 4603109"/>
                <a:gd name="connsiteY179" fmla="*/ 0 h 924402"/>
                <a:gd name="connsiteX180" fmla="*/ 1883936 w 4603109"/>
                <a:gd name="connsiteY180" fmla="*/ 0 h 924402"/>
                <a:gd name="connsiteX181" fmla="*/ 1885268 w 4603109"/>
                <a:gd name="connsiteY181" fmla="*/ 0 h 924402"/>
                <a:gd name="connsiteX182" fmla="*/ 1896427 w 4603109"/>
                <a:gd name="connsiteY182" fmla="*/ 0 h 924402"/>
                <a:gd name="connsiteX183" fmla="*/ 1898089 w 4603109"/>
                <a:gd name="connsiteY183" fmla="*/ 0 h 924402"/>
                <a:gd name="connsiteX184" fmla="*/ 1904879 w 4603109"/>
                <a:gd name="connsiteY184" fmla="*/ 0 h 924402"/>
                <a:gd name="connsiteX185" fmla="*/ 1907543 w 4603109"/>
                <a:gd name="connsiteY185" fmla="*/ 0 h 924402"/>
                <a:gd name="connsiteX186" fmla="*/ 1911018 w 4603109"/>
                <a:gd name="connsiteY186" fmla="*/ 0 h 924402"/>
                <a:gd name="connsiteX187" fmla="*/ 1919986 w 4603109"/>
                <a:gd name="connsiteY187" fmla="*/ 0 h 924402"/>
                <a:gd name="connsiteX188" fmla="*/ 1927124 w 4603109"/>
                <a:gd name="connsiteY188" fmla="*/ 0 h 924402"/>
                <a:gd name="connsiteX189" fmla="*/ 1927489 w 4603109"/>
                <a:gd name="connsiteY189" fmla="*/ 0 h 924402"/>
                <a:gd name="connsiteX190" fmla="*/ 1927911 w 4603109"/>
                <a:gd name="connsiteY190" fmla="*/ 0 h 924402"/>
                <a:gd name="connsiteX191" fmla="*/ 1929402 w 4603109"/>
                <a:gd name="connsiteY191" fmla="*/ 0 h 924402"/>
                <a:gd name="connsiteX192" fmla="*/ 1946726 w 4603109"/>
                <a:gd name="connsiteY192" fmla="*/ 0 h 924402"/>
                <a:gd name="connsiteX193" fmla="*/ 1949525 w 4603109"/>
                <a:gd name="connsiteY193" fmla="*/ 0 h 924402"/>
                <a:gd name="connsiteX194" fmla="*/ 1957554 w 4603109"/>
                <a:gd name="connsiteY194" fmla="*/ 0 h 924402"/>
                <a:gd name="connsiteX195" fmla="*/ 1957975 w 4603109"/>
                <a:gd name="connsiteY195" fmla="*/ 0 h 924402"/>
                <a:gd name="connsiteX196" fmla="*/ 1973587 w 4603109"/>
                <a:gd name="connsiteY196" fmla="*/ 0 h 924402"/>
                <a:gd name="connsiteX197" fmla="*/ 1978520 w 4603109"/>
                <a:gd name="connsiteY197" fmla="*/ 0 h 924402"/>
                <a:gd name="connsiteX198" fmla="*/ 1980012 w 4603109"/>
                <a:gd name="connsiteY198" fmla="*/ 0 h 924402"/>
                <a:gd name="connsiteX199" fmla="*/ 1980181 w 4603109"/>
                <a:gd name="connsiteY199" fmla="*/ 0 h 924402"/>
                <a:gd name="connsiteX200" fmla="*/ 1981672 w 4603109"/>
                <a:gd name="connsiteY200" fmla="*/ 0 h 924402"/>
                <a:gd name="connsiteX201" fmla="*/ 2008585 w 4603109"/>
                <a:gd name="connsiteY201" fmla="*/ 0 h 924402"/>
                <a:gd name="connsiteX202" fmla="*/ 2009218 w 4603109"/>
                <a:gd name="connsiteY202" fmla="*/ 0 h 924402"/>
                <a:gd name="connsiteX203" fmla="*/ 2010246 w 4603109"/>
                <a:gd name="connsiteY203" fmla="*/ 0 h 924402"/>
                <a:gd name="connsiteX204" fmla="*/ 2010709 w 4603109"/>
                <a:gd name="connsiteY204" fmla="*/ 0 h 924402"/>
                <a:gd name="connsiteX205" fmla="*/ 2011705 w 4603109"/>
                <a:gd name="connsiteY205" fmla="*/ 0 h 924402"/>
                <a:gd name="connsiteX206" fmla="*/ 2024147 w 4603109"/>
                <a:gd name="connsiteY206" fmla="*/ 0 h 924402"/>
                <a:gd name="connsiteX207" fmla="*/ 2024196 w 4603109"/>
                <a:gd name="connsiteY207" fmla="*/ 0 h 924402"/>
                <a:gd name="connsiteX208" fmla="*/ 2024981 w 4603109"/>
                <a:gd name="connsiteY208" fmla="*/ 0 h 924402"/>
                <a:gd name="connsiteX209" fmla="*/ 2025353 w 4603109"/>
                <a:gd name="connsiteY209" fmla="*/ 0 h 924402"/>
                <a:gd name="connsiteX210" fmla="*/ 2026473 w 4603109"/>
                <a:gd name="connsiteY210" fmla="*/ 0 h 924402"/>
                <a:gd name="connsiteX211" fmla="*/ 2031619 w 4603109"/>
                <a:gd name="connsiteY211" fmla="*/ 0 h 924402"/>
                <a:gd name="connsiteX212" fmla="*/ 2033110 w 4603109"/>
                <a:gd name="connsiteY212" fmla="*/ 0 h 924402"/>
                <a:gd name="connsiteX213" fmla="*/ 2038787 w 4603109"/>
                <a:gd name="connsiteY213" fmla="*/ 0 h 924402"/>
                <a:gd name="connsiteX214" fmla="*/ 2039282 w 4603109"/>
                <a:gd name="connsiteY214" fmla="*/ 0 h 924402"/>
                <a:gd name="connsiteX215" fmla="*/ 2047755 w 4603109"/>
                <a:gd name="connsiteY215" fmla="*/ 0 h 924402"/>
                <a:gd name="connsiteX216" fmla="*/ 2051230 w 4603109"/>
                <a:gd name="connsiteY216" fmla="*/ 0 h 924402"/>
                <a:gd name="connsiteX217" fmla="*/ 2054893 w 4603109"/>
                <a:gd name="connsiteY217" fmla="*/ 0 h 924402"/>
                <a:gd name="connsiteX218" fmla="*/ 2055046 w 4603109"/>
                <a:gd name="connsiteY218" fmla="*/ 0 h 924402"/>
                <a:gd name="connsiteX219" fmla="*/ 2055258 w 4603109"/>
                <a:gd name="connsiteY219" fmla="*/ 0 h 924402"/>
                <a:gd name="connsiteX220" fmla="*/ 2055680 w 4603109"/>
                <a:gd name="connsiteY220" fmla="*/ 0 h 924402"/>
                <a:gd name="connsiteX221" fmla="*/ 2057171 w 4603109"/>
                <a:gd name="connsiteY221" fmla="*/ 0 h 924402"/>
                <a:gd name="connsiteX222" fmla="*/ 2061683 w 4603109"/>
                <a:gd name="connsiteY222" fmla="*/ 0 h 924402"/>
                <a:gd name="connsiteX223" fmla="*/ 2067702 w 4603109"/>
                <a:gd name="connsiteY223" fmla="*/ 0 h 924402"/>
                <a:gd name="connsiteX224" fmla="*/ 2074495 w 4603109"/>
                <a:gd name="connsiteY224" fmla="*/ 0 h 924402"/>
                <a:gd name="connsiteX225" fmla="*/ 2077294 w 4603109"/>
                <a:gd name="connsiteY225" fmla="*/ 0 h 924402"/>
                <a:gd name="connsiteX226" fmla="*/ 2084504 w 4603109"/>
                <a:gd name="connsiteY226" fmla="*/ 0 h 924402"/>
                <a:gd name="connsiteX227" fmla="*/ 2085323 w 4603109"/>
                <a:gd name="connsiteY227" fmla="*/ 0 h 924402"/>
                <a:gd name="connsiteX228" fmla="*/ 2085744 w 4603109"/>
                <a:gd name="connsiteY228" fmla="*/ 0 h 924402"/>
                <a:gd name="connsiteX229" fmla="*/ 2097766 w 4603109"/>
                <a:gd name="connsiteY229" fmla="*/ 0 h 924402"/>
                <a:gd name="connsiteX230" fmla="*/ 2106289 w 4603109"/>
                <a:gd name="connsiteY230" fmla="*/ 0 h 924402"/>
                <a:gd name="connsiteX231" fmla="*/ 2107781 w 4603109"/>
                <a:gd name="connsiteY231" fmla="*/ 0 h 924402"/>
                <a:gd name="connsiteX232" fmla="*/ 2128956 w 4603109"/>
                <a:gd name="connsiteY232" fmla="*/ 0 h 924402"/>
                <a:gd name="connsiteX233" fmla="*/ 2129514 w 4603109"/>
                <a:gd name="connsiteY233" fmla="*/ 0 h 924402"/>
                <a:gd name="connsiteX234" fmla="*/ 2136354 w 4603109"/>
                <a:gd name="connsiteY234" fmla="*/ 0 h 924402"/>
                <a:gd name="connsiteX235" fmla="*/ 2136987 w 4603109"/>
                <a:gd name="connsiteY235" fmla="*/ 0 h 924402"/>
                <a:gd name="connsiteX236" fmla="*/ 2138478 w 4603109"/>
                <a:gd name="connsiteY236" fmla="*/ 0 h 924402"/>
                <a:gd name="connsiteX237" fmla="*/ 2151916 w 4603109"/>
                <a:gd name="connsiteY237" fmla="*/ 0 h 924402"/>
                <a:gd name="connsiteX238" fmla="*/ 2152750 w 4603109"/>
                <a:gd name="connsiteY238" fmla="*/ 0 h 924402"/>
                <a:gd name="connsiteX239" fmla="*/ 2153122 w 4603109"/>
                <a:gd name="connsiteY239" fmla="*/ 0 h 924402"/>
                <a:gd name="connsiteX240" fmla="*/ 2154242 w 4603109"/>
                <a:gd name="connsiteY240" fmla="*/ 0 h 924402"/>
                <a:gd name="connsiteX241" fmla="*/ 2156597 w 4603109"/>
                <a:gd name="connsiteY241" fmla="*/ 0 h 924402"/>
                <a:gd name="connsiteX242" fmla="*/ 2159388 w 4603109"/>
                <a:gd name="connsiteY242" fmla="*/ 0 h 924402"/>
                <a:gd name="connsiteX243" fmla="*/ 2160879 w 4603109"/>
                <a:gd name="connsiteY243" fmla="*/ 0 h 924402"/>
                <a:gd name="connsiteX244" fmla="*/ 2161633 w 4603109"/>
                <a:gd name="connsiteY244" fmla="*/ 0 h 924402"/>
                <a:gd name="connsiteX245" fmla="*/ 2167051 w 4603109"/>
                <a:gd name="connsiteY245" fmla="*/ 0 h 924402"/>
                <a:gd name="connsiteX246" fmla="*/ 2178999 w 4603109"/>
                <a:gd name="connsiteY246" fmla="*/ 0 h 924402"/>
                <a:gd name="connsiteX247" fmla="*/ 2182158 w 4603109"/>
                <a:gd name="connsiteY247" fmla="*/ 0 h 924402"/>
                <a:gd name="connsiteX248" fmla="*/ 2182815 w 4603109"/>
                <a:gd name="connsiteY248" fmla="*/ 0 h 924402"/>
                <a:gd name="connsiteX249" fmla="*/ 2188666 w 4603109"/>
                <a:gd name="connsiteY249" fmla="*/ 0 h 924402"/>
                <a:gd name="connsiteX250" fmla="*/ 2189452 w 4603109"/>
                <a:gd name="connsiteY250" fmla="*/ 0 h 924402"/>
                <a:gd name="connsiteX251" fmla="*/ 2191697 w 4603109"/>
                <a:gd name="connsiteY251" fmla="*/ 0 h 924402"/>
                <a:gd name="connsiteX252" fmla="*/ 2195471 w 4603109"/>
                <a:gd name="connsiteY252" fmla="*/ 0 h 924402"/>
                <a:gd name="connsiteX253" fmla="*/ 2201759 w 4603109"/>
                <a:gd name="connsiteY253" fmla="*/ 0 h 924402"/>
                <a:gd name="connsiteX254" fmla="*/ 2203100 w 4603109"/>
                <a:gd name="connsiteY254" fmla="*/ 0 h 924402"/>
                <a:gd name="connsiteX255" fmla="*/ 2204559 w 4603109"/>
                <a:gd name="connsiteY255" fmla="*/ 0 h 924402"/>
                <a:gd name="connsiteX256" fmla="*/ 2204591 w 4603109"/>
                <a:gd name="connsiteY256" fmla="*/ 0 h 924402"/>
                <a:gd name="connsiteX257" fmla="*/ 2212273 w 4603109"/>
                <a:gd name="connsiteY257" fmla="*/ 0 h 924402"/>
                <a:gd name="connsiteX258" fmla="*/ 2225535 w 4603109"/>
                <a:gd name="connsiteY258" fmla="*/ 0 h 924402"/>
                <a:gd name="connsiteX259" fmla="*/ 2231674 w 4603109"/>
                <a:gd name="connsiteY259" fmla="*/ 0 h 924402"/>
                <a:gd name="connsiteX260" fmla="*/ 2232096 w 4603109"/>
                <a:gd name="connsiteY260" fmla="*/ 0 h 924402"/>
                <a:gd name="connsiteX261" fmla="*/ 2232220 w 4603109"/>
                <a:gd name="connsiteY261" fmla="*/ 0 h 924402"/>
                <a:gd name="connsiteX262" fmla="*/ 2233118 w 4603109"/>
                <a:gd name="connsiteY262" fmla="*/ 0 h 924402"/>
                <a:gd name="connsiteX263" fmla="*/ 2233165 w 4603109"/>
                <a:gd name="connsiteY263" fmla="*/ 0 h 924402"/>
                <a:gd name="connsiteX264" fmla="*/ 2256725 w 4603109"/>
                <a:gd name="connsiteY264" fmla="*/ 0 h 924402"/>
                <a:gd name="connsiteX265" fmla="*/ 2257283 w 4603109"/>
                <a:gd name="connsiteY265" fmla="*/ 0 h 924402"/>
                <a:gd name="connsiteX266" fmla="*/ 2262285 w 4603109"/>
                <a:gd name="connsiteY266" fmla="*/ 0 h 924402"/>
                <a:gd name="connsiteX267" fmla="*/ 2284366 w 4603109"/>
                <a:gd name="connsiteY267" fmla="*/ 0 h 924402"/>
                <a:gd name="connsiteX268" fmla="*/ 2289402 w 4603109"/>
                <a:gd name="connsiteY268" fmla="*/ 0 h 924402"/>
                <a:gd name="connsiteX269" fmla="*/ 2292052 w 4603109"/>
                <a:gd name="connsiteY269" fmla="*/ 0 h 924402"/>
                <a:gd name="connsiteX270" fmla="*/ 2299271 w 4603109"/>
                <a:gd name="connsiteY270" fmla="*/ 0 h 924402"/>
                <a:gd name="connsiteX271" fmla="*/ 2308721 w 4603109"/>
                <a:gd name="connsiteY271" fmla="*/ 0 h 924402"/>
                <a:gd name="connsiteX272" fmla="*/ 2309927 w 4603109"/>
                <a:gd name="connsiteY272" fmla="*/ 0 h 924402"/>
                <a:gd name="connsiteX273" fmla="*/ 2316435 w 4603109"/>
                <a:gd name="connsiteY273" fmla="*/ 0 h 924402"/>
                <a:gd name="connsiteX274" fmla="*/ 2316703 w 4603109"/>
                <a:gd name="connsiteY274" fmla="*/ 0 h 924402"/>
                <a:gd name="connsiteX275" fmla="*/ 2319466 w 4603109"/>
                <a:gd name="connsiteY275" fmla="*/ 0 h 924402"/>
                <a:gd name="connsiteX276" fmla="*/ 2322840 w 4603109"/>
                <a:gd name="connsiteY276" fmla="*/ 0 h 924402"/>
                <a:gd name="connsiteX277" fmla="*/ 2329528 w 4603109"/>
                <a:gd name="connsiteY277" fmla="*/ 0 h 924402"/>
                <a:gd name="connsiteX278" fmla="*/ 2330869 w 4603109"/>
                <a:gd name="connsiteY278" fmla="*/ 0 h 924402"/>
                <a:gd name="connsiteX279" fmla="*/ 2332328 w 4603109"/>
                <a:gd name="connsiteY279" fmla="*/ 0 h 924402"/>
                <a:gd name="connsiteX280" fmla="*/ 2332360 w 4603109"/>
                <a:gd name="connsiteY280" fmla="*/ 0 h 924402"/>
                <a:gd name="connsiteX281" fmla="*/ 2335803 w 4603109"/>
                <a:gd name="connsiteY281" fmla="*/ 0 h 924402"/>
                <a:gd name="connsiteX282" fmla="*/ 2343312 w 4603109"/>
                <a:gd name="connsiteY282" fmla="*/ 0 h 924402"/>
                <a:gd name="connsiteX283" fmla="*/ 2344804 w 4603109"/>
                <a:gd name="connsiteY283" fmla="*/ 0 h 924402"/>
                <a:gd name="connsiteX284" fmla="*/ 2346768 w 4603109"/>
                <a:gd name="connsiteY284" fmla="*/ 0 h 924402"/>
                <a:gd name="connsiteX285" fmla="*/ 2347827 w 4603109"/>
                <a:gd name="connsiteY285" fmla="*/ 0 h 924402"/>
                <a:gd name="connsiteX286" fmla="*/ 2352274 w 4603109"/>
                <a:gd name="connsiteY286" fmla="*/ 0 h 924402"/>
                <a:gd name="connsiteX287" fmla="*/ 2359443 w 4603109"/>
                <a:gd name="connsiteY287" fmla="*/ 0 h 924402"/>
                <a:gd name="connsiteX288" fmla="*/ 2359865 w 4603109"/>
                <a:gd name="connsiteY288" fmla="*/ 0 h 924402"/>
                <a:gd name="connsiteX289" fmla="*/ 2359989 w 4603109"/>
                <a:gd name="connsiteY289" fmla="*/ 0 h 924402"/>
                <a:gd name="connsiteX290" fmla="*/ 2360887 w 4603109"/>
                <a:gd name="connsiteY290" fmla="*/ 0 h 924402"/>
                <a:gd name="connsiteX291" fmla="*/ 2360934 w 4603109"/>
                <a:gd name="connsiteY291" fmla="*/ 0 h 924402"/>
                <a:gd name="connsiteX292" fmla="*/ 2371886 w 4603109"/>
                <a:gd name="connsiteY292" fmla="*/ 0 h 924402"/>
                <a:gd name="connsiteX293" fmla="*/ 2373377 w 4603109"/>
                <a:gd name="connsiteY293" fmla="*/ 0 h 924402"/>
                <a:gd name="connsiteX294" fmla="*/ 2377892 w 4603109"/>
                <a:gd name="connsiteY294" fmla="*/ 0 h 924402"/>
                <a:gd name="connsiteX295" fmla="*/ 2382339 w 4603109"/>
                <a:gd name="connsiteY295" fmla="*/ 0 h 924402"/>
                <a:gd name="connsiteX296" fmla="*/ 2390054 w 4603109"/>
                <a:gd name="connsiteY296" fmla="*/ 0 h 924402"/>
                <a:gd name="connsiteX297" fmla="*/ 2419821 w 4603109"/>
                <a:gd name="connsiteY297" fmla="*/ 0 h 924402"/>
                <a:gd name="connsiteX298" fmla="*/ 2427040 w 4603109"/>
                <a:gd name="connsiteY298" fmla="*/ 0 h 924402"/>
                <a:gd name="connsiteX299" fmla="*/ 2436490 w 4603109"/>
                <a:gd name="connsiteY299" fmla="*/ 0 h 924402"/>
                <a:gd name="connsiteX300" fmla="*/ 2444472 w 4603109"/>
                <a:gd name="connsiteY300" fmla="*/ 0 h 924402"/>
                <a:gd name="connsiteX301" fmla="*/ 2448678 w 4603109"/>
                <a:gd name="connsiteY301" fmla="*/ 0 h 924402"/>
                <a:gd name="connsiteX302" fmla="*/ 2450171 w 4603109"/>
                <a:gd name="connsiteY302" fmla="*/ 0 h 924402"/>
                <a:gd name="connsiteX303" fmla="*/ 2450609 w 4603109"/>
                <a:gd name="connsiteY303" fmla="*/ 0 h 924402"/>
                <a:gd name="connsiteX304" fmla="*/ 2463572 w 4603109"/>
                <a:gd name="connsiteY304" fmla="*/ 0 h 924402"/>
                <a:gd name="connsiteX305" fmla="*/ 2471081 w 4603109"/>
                <a:gd name="connsiteY305" fmla="*/ 0 h 924402"/>
                <a:gd name="connsiteX306" fmla="*/ 2472573 w 4603109"/>
                <a:gd name="connsiteY306" fmla="*/ 0 h 924402"/>
                <a:gd name="connsiteX307" fmla="*/ 2474537 w 4603109"/>
                <a:gd name="connsiteY307" fmla="*/ 0 h 924402"/>
                <a:gd name="connsiteX308" fmla="*/ 2475596 w 4603109"/>
                <a:gd name="connsiteY308" fmla="*/ 0 h 924402"/>
                <a:gd name="connsiteX309" fmla="*/ 2477252 w 4603109"/>
                <a:gd name="connsiteY309" fmla="*/ 0 h 924402"/>
                <a:gd name="connsiteX310" fmla="*/ 2478712 w 4603109"/>
                <a:gd name="connsiteY310" fmla="*/ 0 h 924402"/>
                <a:gd name="connsiteX311" fmla="*/ 2478743 w 4603109"/>
                <a:gd name="connsiteY311" fmla="*/ 0 h 924402"/>
                <a:gd name="connsiteX312" fmla="*/ 2480043 w 4603109"/>
                <a:gd name="connsiteY312" fmla="*/ 0 h 924402"/>
                <a:gd name="connsiteX313" fmla="*/ 2499655 w 4603109"/>
                <a:gd name="connsiteY313" fmla="*/ 0 h 924402"/>
                <a:gd name="connsiteX314" fmla="*/ 2501146 w 4603109"/>
                <a:gd name="connsiteY314" fmla="*/ 0 h 924402"/>
                <a:gd name="connsiteX315" fmla="*/ 2505661 w 4603109"/>
                <a:gd name="connsiteY315" fmla="*/ 0 h 924402"/>
                <a:gd name="connsiteX316" fmla="*/ 2508776 w 4603109"/>
                <a:gd name="connsiteY316" fmla="*/ 0 h 924402"/>
                <a:gd name="connsiteX317" fmla="*/ 2510108 w 4603109"/>
                <a:gd name="connsiteY317" fmla="*/ 0 h 924402"/>
                <a:gd name="connsiteX318" fmla="*/ 2524178 w 4603109"/>
                <a:gd name="connsiteY318" fmla="*/ 0 h 924402"/>
                <a:gd name="connsiteX319" fmla="*/ 2525248 w 4603109"/>
                <a:gd name="connsiteY319" fmla="*/ 0 h 924402"/>
                <a:gd name="connsiteX320" fmla="*/ 2525669 w 4603109"/>
                <a:gd name="connsiteY320" fmla="*/ 0 h 924402"/>
                <a:gd name="connsiteX321" fmla="*/ 2552329 w 4603109"/>
                <a:gd name="connsiteY321" fmla="*/ 0 h 924402"/>
                <a:gd name="connsiteX322" fmla="*/ 2552751 w 4603109"/>
                <a:gd name="connsiteY322" fmla="*/ 0 h 924402"/>
                <a:gd name="connsiteX323" fmla="*/ 2554242 w 4603109"/>
                <a:gd name="connsiteY323" fmla="*/ 0 h 924402"/>
                <a:gd name="connsiteX324" fmla="*/ 2574787 w 4603109"/>
                <a:gd name="connsiteY324" fmla="*/ 0 h 924402"/>
                <a:gd name="connsiteX325" fmla="*/ 2576279 w 4603109"/>
                <a:gd name="connsiteY325" fmla="*/ 0 h 924402"/>
                <a:gd name="connsiteX326" fmla="*/ 2576447 w 4603109"/>
                <a:gd name="connsiteY326" fmla="*/ 0 h 924402"/>
                <a:gd name="connsiteX327" fmla="*/ 2577940 w 4603109"/>
                <a:gd name="connsiteY327" fmla="*/ 0 h 924402"/>
                <a:gd name="connsiteX328" fmla="*/ 2603360 w 4603109"/>
                <a:gd name="connsiteY328" fmla="*/ 0 h 924402"/>
                <a:gd name="connsiteX329" fmla="*/ 2604852 w 4603109"/>
                <a:gd name="connsiteY329" fmla="*/ 0 h 924402"/>
                <a:gd name="connsiteX330" fmla="*/ 2605021 w 4603109"/>
                <a:gd name="connsiteY330" fmla="*/ 0 h 924402"/>
                <a:gd name="connsiteX331" fmla="*/ 2605484 w 4603109"/>
                <a:gd name="connsiteY331" fmla="*/ 0 h 924402"/>
                <a:gd name="connsiteX332" fmla="*/ 2606481 w 4603109"/>
                <a:gd name="connsiteY332" fmla="*/ 0 h 924402"/>
                <a:gd name="connsiteX333" fmla="*/ 2606512 w 4603109"/>
                <a:gd name="connsiteY333" fmla="*/ 0 h 924402"/>
                <a:gd name="connsiteX334" fmla="*/ 2606976 w 4603109"/>
                <a:gd name="connsiteY334" fmla="*/ 0 h 924402"/>
                <a:gd name="connsiteX335" fmla="*/ 2618923 w 4603109"/>
                <a:gd name="connsiteY335" fmla="*/ 0 h 924402"/>
                <a:gd name="connsiteX336" fmla="*/ 2621248 w 4603109"/>
                <a:gd name="connsiteY336" fmla="*/ 0 h 924402"/>
                <a:gd name="connsiteX337" fmla="*/ 2622740 w 4603109"/>
                <a:gd name="connsiteY337" fmla="*/ 0 h 924402"/>
                <a:gd name="connsiteX338" fmla="*/ 2627885 w 4603109"/>
                <a:gd name="connsiteY338" fmla="*/ 0 h 924402"/>
                <a:gd name="connsiteX339" fmla="*/ 2629377 w 4603109"/>
                <a:gd name="connsiteY339" fmla="*/ 0 h 924402"/>
                <a:gd name="connsiteX340" fmla="*/ 2634058 w 4603109"/>
                <a:gd name="connsiteY340" fmla="*/ 0 h 924402"/>
                <a:gd name="connsiteX341" fmla="*/ 2635549 w 4603109"/>
                <a:gd name="connsiteY341" fmla="*/ 0 h 924402"/>
                <a:gd name="connsiteX342" fmla="*/ 2636545 w 4603109"/>
                <a:gd name="connsiteY342" fmla="*/ 0 h 924402"/>
                <a:gd name="connsiteX343" fmla="*/ 2648987 w 4603109"/>
                <a:gd name="connsiteY343" fmla="*/ 0 h 924402"/>
                <a:gd name="connsiteX344" fmla="*/ 2649821 w 4603109"/>
                <a:gd name="connsiteY344" fmla="*/ 0 h 924402"/>
                <a:gd name="connsiteX345" fmla="*/ 2651313 w 4603109"/>
                <a:gd name="connsiteY345" fmla="*/ 0 h 924402"/>
                <a:gd name="connsiteX346" fmla="*/ 2651947 w 4603109"/>
                <a:gd name="connsiteY346" fmla="*/ 0 h 924402"/>
                <a:gd name="connsiteX347" fmla="*/ 2653017 w 4603109"/>
                <a:gd name="connsiteY347" fmla="*/ 0 h 924402"/>
                <a:gd name="connsiteX348" fmla="*/ 2653438 w 4603109"/>
                <a:gd name="connsiteY348" fmla="*/ 0 h 924402"/>
                <a:gd name="connsiteX349" fmla="*/ 2656459 w 4603109"/>
                <a:gd name="connsiteY349" fmla="*/ 0 h 924402"/>
                <a:gd name="connsiteX350" fmla="*/ 2657950 w 4603109"/>
                <a:gd name="connsiteY350" fmla="*/ 0 h 924402"/>
                <a:gd name="connsiteX351" fmla="*/ 2665460 w 4603109"/>
                <a:gd name="connsiteY351" fmla="*/ 0 h 924402"/>
                <a:gd name="connsiteX352" fmla="*/ 2680098 w 4603109"/>
                <a:gd name="connsiteY352" fmla="*/ 0 h 924402"/>
                <a:gd name="connsiteX353" fmla="*/ 2680520 w 4603109"/>
                <a:gd name="connsiteY353" fmla="*/ 0 h 924402"/>
                <a:gd name="connsiteX354" fmla="*/ 2682011 w 4603109"/>
                <a:gd name="connsiteY354" fmla="*/ 0 h 924402"/>
                <a:gd name="connsiteX355" fmla="*/ 2692542 w 4603109"/>
                <a:gd name="connsiteY355" fmla="*/ 0 h 924402"/>
                <a:gd name="connsiteX356" fmla="*/ 2702556 w 4603109"/>
                <a:gd name="connsiteY356" fmla="*/ 0 h 924402"/>
                <a:gd name="connsiteX357" fmla="*/ 2704048 w 4603109"/>
                <a:gd name="connsiteY357" fmla="*/ 0 h 924402"/>
                <a:gd name="connsiteX358" fmla="*/ 2724289 w 4603109"/>
                <a:gd name="connsiteY358" fmla="*/ 0 h 924402"/>
                <a:gd name="connsiteX359" fmla="*/ 2731129 w 4603109"/>
                <a:gd name="connsiteY359" fmla="*/ 0 h 924402"/>
                <a:gd name="connsiteX360" fmla="*/ 2732621 w 4603109"/>
                <a:gd name="connsiteY360" fmla="*/ 0 h 924402"/>
                <a:gd name="connsiteX361" fmla="*/ 2733253 w 4603109"/>
                <a:gd name="connsiteY361" fmla="*/ 0 h 924402"/>
                <a:gd name="connsiteX362" fmla="*/ 2734745 w 4603109"/>
                <a:gd name="connsiteY362" fmla="*/ 0 h 924402"/>
                <a:gd name="connsiteX363" fmla="*/ 2746692 w 4603109"/>
                <a:gd name="connsiteY363" fmla="*/ 0 h 924402"/>
                <a:gd name="connsiteX364" fmla="*/ 2749017 w 4603109"/>
                <a:gd name="connsiteY364" fmla="*/ 0 h 924402"/>
                <a:gd name="connsiteX365" fmla="*/ 2750509 w 4603109"/>
                <a:gd name="connsiteY365" fmla="*/ 0 h 924402"/>
                <a:gd name="connsiteX366" fmla="*/ 2754354 w 4603109"/>
                <a:gd name="connsiteY366" fmla="*/ 0 h 924402"/>
                <a:gd name="connsiteX367" fmla="*/ 2755654 w 4603109"/>
                <a:gd name="connsiteY367" fmla="*/ 0 h 924402"/>
                <a:gd name="connsiteX368" fmla="*/ 2757146 w 4603109"/>
                <a:gd name="connsiteY368" fmla="*/ 0 h 924402"/>
                <a:gd name="connsiteX369" fmla="*/ 2761827 w 4603109"/>
                <a:gd name="connsiteY369" fmla="*/ 0 h 924402"/>
                <a:gd name="connsiteX370" fmla="*/ 2763318 w 4603109"/>
                <a:gd name="connsiteY370" fmla="*/ 0 h 924402"/>
                <a:gd name="connsiteX371" fmla="*/ 2776756 w 4603109"/>
                <a:gd name="connsiteY371" fmla="*/ 0 h 924402"/>
                <a:gd name="connsiteX372" fmla="*/ 2777590 w 4603109"/>
                <a:gd name="connsiteY372" fmla="*/ 0 h 924402"/>
                <a:gd name="connsiteX373" fmla="*/ 2779082 w 4603109"/>
                <a:gd name="connsiteY373" fmla="*/ 0 h 924402"/>
                <a:gd name="connsiteX374" fmla="*/ 2783442 w 4603109"/>
                <a:gd name="connsiteY374" fmla="*/ 0 h 924402"/>
                <a:gd name="connsiteX375" fmla="*/ 2784228 w 4603109"/>
                <a:gd name="connsiteY375" fmla="*/ 0 h 924402"/>
                <a:gd name="connsiteX376" fmla="*/ 2785719 w 4603109"/>
                <a:gd name="connsiteY376" fmla="*/ 0 h 924402"/>
                <a:gd name="connsiteX377" fmla="*/ 2786473 w 4603109"/>
                <a:gd name="connsiteY377" fmla="*/ 0 h 924402"/>
                <a:gd name="connsiteX378" fmla="*/ 2793229 w 4603109"/>
                <a:gd name="connsiteY378" fmla="*/ 0 h 924402"/>
                <a:gd name="connsiteX379" fmla="*/ 2799367 w 4603109"/>
                <a:gd name="connsiteY379" fmla="*/ 0 h 924402"/>
                <a:gd name="connsiteX380" fmla="*/ 2813506 w 4603109"/>
                <a:gd name="connsiteY380" fmla="*/ 0 h 924402"/>
                <a:gd name="connsiteX381" fmla="*/ 2820311 w 4603109"/>
                <a:gd name="connsiteY381" fmla="*/ 0 h 924402"/>
                <a:gd name="connsiteX382" fmla="*/ 2827893 w 4603109"/>
                <a:gd name="connsiteY382" fmla="*/ 0 h 924402"/>
                <a:gd name="connsiteX383" fmla="*/ 2827940 w 4603109"/>
                <a:gd name="connsiteY383" fmla="*/ 0 h 924402"/>
                <a:gd name="connsiteX384" fmla="*/ 2829431 w 4603109"/>
                <a:gd name="connsiteY384" fmla="*/ 0 h 924402"/>
                <a:gd name="connsiteX385" fmla="*/ 2829978 w 4603109"/>
                <a:gd name="connsiteY385" fmla="*/ 0 h 924402"/>
                <a:gd name="connsiteX386" fmla="*/ 2852058 w 4603109"/>
                <a:gd name="connsiteY386" fmla="*/ 0 h 924402"/>
                <a:gd name="connsiteX387" fmla="*/ 2857060 w 4603109"/>
                <a:gd name="connsiteY387" fmla="*/ 0 h 924402"/>
                <a:gd name="connsiteX388" fmla="*/ 2857958 w 4603109"/>
                <a:gd name="connsiteY388" fmla="*/ 0 h 924402"/>
                <a:gd name="connsiteX389" fmla="*/ 2871601 w 4603109"/>
                <a:gd name="connsiteY389" fmla="*/ 0 h 924402"/>
                <a:gd name="connsiteX390" fmla="*/ 2882123 w 4603109"/>
                <a:gd name="connsiteY390" fmla="*/ 0 h 924402"/>
                <a:gd name="connsiteX391" fmla="*/ 2894046 w 4603109"/>
                <a:gd name="connsiteY391" fmla="*/ 0 h 924402"/>
                <a:gd name="connsiteX392" fmla="*/ 2903496 w 4603109"/>
                <a:gd name="connsiteY392" fmla="*/ 0 h 924402"/>
                <a:gd name="connsiteX393" fmla="*/ 2911211 w 4603109"/>
                <a:gd name="connsiteY393" fmla="*/ 0 h 924402"/>
                <a:gd name="connsiteX394" fmla="*/ 2914242 w 4603109"/>
                <a:gd name="connsiteY394" fmla="*/ 0 h 924402"/>
                <a:gd name="connsiteX395" fmla="*/ 2914461 w 4603109"/>
                <a:gd name="connsiteY395" fmla="*/ 0 h 924402"/>
                <a:gd name="connsiteX396" fmla="*/ 2924111 w 4603109"/>
                <a:gd name="connsiteY396" fmla="*/ 0 h 924402"/>
                <a:gd name="connsiteX397" fmla="*/ 2927136 w 4603109"/>
                <a:gd name="connsiteY397" fmla="*/ 0 h 924402"/>
                <a:gd name="connsiteX398" fmla="*/ 2933561 w 4603109"/>
                <a:gd name="connsiteY398" fmla="*/ 0 h 924402"/>
                <a:gd name="connsiteX399" fmla="*/ 2939580 w 4603109"/>
                <a:gd name="connsiteY399" fmla="*/ 0 h 924402"/>
                <a:gd name="connsiteX400" fmla="*/ 2941275 w 4603109"/>
                <a:gd name="connsiteY400" fmla="*/ 0 h 924402"/>
                <a:gd name="connsiteX401" fmla="*/ 2941543 w 4603109"/>
                <a:gd name="connsiteY401" fmla="*/ 0 h 924402"/>
                <a:gd name="connsiteX402" fmla="*/ 2945586 w 4603109"/>
                <a:gd name="connsiteY402" fmla="*/ 0 h 924402"/>
                <a:gd name="connsiteX403" fmla="*/ 2950032 w 4603109"/>
                <a:gd name="connsiteY403" fmla="*/ 0 h 924402"/>
                <a:gd name="connsiteX404" fmla="*/ 2955662 w 4603109"/>
                <a:gd name="connsiteY404" fmla="*/ 0 h 924402"/>
                <a:gd name="connsiteX405" fmla="*/ 2955709 w 4603109"/>
                <a:gd name="connsiteY405" fmla="*/ 0 h 924402"/>
                <a:gd name="connsiteX406" fmla="*/ 2957200 w 4603109"/>
                <a:gd name="connsiteY406" fmla="*/ 0 h 924402"/>
                <a:gd name="connsiteX407" fmla="*/ 2957747 w 4603109"/>
                <a:gd name="connsiteY407" fmla="*/ 0 h 924402"/>
                <a:gd name="connsiteX408" fmla="*/ 2968152 w 4603109"/>
                <a:gd name="connsiteY408" fmla="*/ 0 h 924402"/>
                <a:gd name="connsiteX409" fmla="*/ 2969644 w 4603109"/>
                <a:gd name="connsiteY409" fmla="*/ 0 h 924402"/>
                <a:gd name="connsiteX410" fmla="*/ 2972667 w 4603109"/>
                <a:gd name="connsiteY410" fmla="*/ 0 h 924402"/>
                <a:gd name="connsiteX411" fmla="*/ 2977114 w 4603109"/>
                <a:gd name="connsiteY411" fmla="*/ 0 h 924402"/>
                <a:gd name="connsiteX412" fmla="*/ 2984829 w 4603109"/>
                <a:gd name="connsiteY412" fmla="*/ 0 h 924402"/>
                <a:gd name="connsiteX413" fmla="*/ 2985727 w 4603109"/>
                <a:gd name="connsiteY413" fmla="*/ 0 h 924402"/>
                <a:gd name="connsiteX414" fmla="*/ 2999370 w 4603109"/>
                <a:gd name="connsiteY414" fmla="*/ 0 h 924402"/>
                <a:gd name="connsiteX415" fmla="*/ 3021815 w 4603109"/>
                <a:gd name="connsiteY415" fmla="*/ 0 h 924402"/>
                <a:gd name="connsiteX416" fmla="*/ 3031265 w 4603109"/>
                <a:gd name="connsiteY416" fmla="*/ 0 h 924402"/>
                <a:gd name="connsiteX417" fmla="*/ 3042230 w 4603109"/>
                <a:gd name="connsiteY417" fmla="*/ 0 h 924402"/>
                <a:gd name="connsiteX418" fmla="*/ 3044946 w 4603109"/>
                <a:gd name="connsiteY418" fmla="*/ 0 h 924402"/>
                <a:gd name="connsiteX419" fmla="*/ 3051880 w 4603109"/>
                <a:gd name="connsiteY419" fmla="*/ 0 h 924402"/>
                <a:gd name="connsiteX420" fmla="*/ 3061330 w 4603109"/>
                <a:gd name="connsiteY420" fmla="*/ 0 h 924402"/>
                <a:gd name="connsiteX421" fmla="*/ 3067349 w 4603109"/>
                <a:gd name="connsiteY421" fmla="*/ 0 h 924402"/>
                <a:gd name="connsiteX422" fmla="*/ 3069312 w 4603109"/>
                <a:gd name="connsiteY422" fmla="*/ 0 h 924402"/>
                <a:gd name="connsiteX423" fmla="*/ 3073355 w 4603109"/>
                <a:gd name="connsiteY423" fmla="*/ 0 h 924402"/>
                <a:gd name="connsiteX424" fmla="*/ 3073518 w 4603109"/>
                <a:gd name="connsiteY424" fmla="*/ 0 h 924402"/>
                <a:gd name="connsiteX425" fmla="*/ 3075011 w 4603109"/>
                <a:gd name="connsiteY425" fmla="*/ 0 h 924402"/>
                <a:gd name="connsiteX426" fmla="*/ 3077801 w 4603109"/>
                <a:gd name="connsiteY426" fmla="*/ 0 h 924402"/>
                <a:gd name="connsiteX427" fmla="*/ 3095921 w 4603109"/>
                <a:gd name="connsiteY427" fmla="*/ 0 h 924402"/>
                <a:gd name="connsiteX428" fmla="*/ 3097413 w 4603109"/>
                <a:gd name="connsiteY428" fmla="*/ 0 h 924402"/>
                <a:gd name="connsiteX429" fmla="*/ 3100436 w 4603109"/>
                <a:gd name="connsiteY429" fmla="*/ 0 h 924402"/>
                <a:gd name="connsiteX430" fmla="*/ 3103552 w 4603109"/>
                <a:gd name="connsiteY430" fmla="*/ 0 h 924402"/>
                <a:gd name="connsiteX431" fmla="*/ 3104883 w 4603109"/>
                <a:gd name="connsiteY431" fmla="*/ 0 h 924402"/>
                <a:gd name="connsiteX432" fmla="*/ 3120023 w 4603109"/>
                <a:gd name="connsiteY432" fmla="*/ 0 h 924402"/>
                <a:gd name="connsiteX433" fmla="*/ 3120445 w 4603109"/>
                <a:gd name="connsiteY433" fmla="*/ 0 h 924402"/>
                <a:gd name="connsiteX434" fmla="*/ 3149018 w 4603109"/>
                <a:gd name="connsiteY434" fmla="*/ 0 h 924402"/>
                <a:gd name="connsiteX435" fmla="*/ 3150088 w 4603109"/>
                <a:gd name="connsiteY435" fmla="*/ 0 h 924402"/>
                <a:gd name="connsiteX436" fmla="*/ 3150509 w 4603109"/>
                <a:gd name="connsiteY436" fmla="*/ 0 h 924402"/>
                <a:gd name="connsiteX437" fmla="*/ 3171054 w 4603109"/>
                <a:gd name="connsiteY437" fmla="*/ 0 h 924402"/>
                <a:gd name="connsiteX438" fmla="*/ 3172715 w 4603109"/>
                <a:gd name="connsiteY438" fmla="*/ 0 h 924402"/>
                <a:gd name="connsiteX439" fmla="*/ 3199627 w 4603109"/>
                <a:gd name="connsiteY439" fmla="*/ 0 h 924402"/>
                <a:gd name="connsiteX440" fmla="*/ 3201119 w 4603109"/>
                <a:gd name="connsiteY440" fmla="*/ 0 h 924402"/>
                <a:gd name="connsiteX441" fmla="*/ 3201287 w 4603109"/>
                <a:gd name="connsiteY441" fmla="*/ 0 h 924402"/>
                <a:gd name="connsiteX442" fmla="*/ 3201751 w 4603109"/>
                <a:gd name="connsiteY442" fmla="*/ 0 h 924402"/>
                <a:gd name="connsiteX443" fmla="*/ 3202780 w 4603109"/>
                <a:gd name="connsiteY443" fmla="*/ 0 h 924402"/>
                <a:gd name="connsiteX444" fmla="*/ 3217515 w 4603109"/>
                <a:gd name="connsiteY444" fmla="*/ 0 h 924402"/>
                <a:gd name="connsiteX445" fmla="*/ 3224152 w 4603109"/>
                <a:gd name="connsiteY445" fmla="*/ 0 h 924402"/>
                <a:gd name="connsiteX446" fmla="*/ 3230324 w 4603109"/>
                <a:gd name="connsiteY446" fmla="*/ 0 h 924402"/>
                <a:gd name="connsiteX447" fmla="*/ 3231321 w 4603109"/>
                <a:gd name="connsiteY447" fmla="*/ 0 h 924402"/>
                <a:gd name="connsiteX448" fmla="*/ 3231816 w 4603109"/>
                <a:gd name="connsiteY448" fmla="*/ 0 h 924402"/>
                <a:gd name="connsiteX449" fmla="*/ 3243763 w 4603109"/>
                <a:gd name="connsiteY449" fmla="*/ 0 h 924402"/>
                <a:gd name="connsiteX450" fmla="*/ 3246088 w 4603109"/>
                <a:gd name="connsiteY450" fmla="*/ 0 h 924402"/>
                <a:gd name="connsiteX451" fmla="*/ 3247580 w 4603109"/>
                <a:gd name="connsiteY451" fmla="*/ 0 h 924402"/>
                <a:gd name="connsiteX452" fmla="*/ 3247792 w 4603109"/>
                <a:gd name="connsiteY452" fmla="*/ 0 h 924402"/>
                <a:gd name="connsiteX453" fmla="*/ 3248214 w 4603109"/>
                <a:gd name="connsiteY453" fmla="*/ 0 h 924402"/>
                <a:gd name="connsiteX454" fmla="*/ 3252725 w 4603109"/>
                <a:gd name="connsiteY454" fmla="*/ 0 h 924402"/>
                <a:gd name="connsiteX455" fmla="*/ 3254217 w 4603109"/>
                <a:gd name="connsiteY455" fmla="*/ 0 h 924402"/>
                <a:gd name="connsiteX456" fmla="*/ 3260235 w 4603109"/>
                <a:gd name="connsiteY456" fmla="*/ 0 h 924402"/>
                <a:gd name="connsiteX457" fmla="*/ 3276787 w 4603109"/>
                <a:gd name="connsiteY457" fmla="*/ 0 h 924402"/>
                <a:gd name="connsiteX458" fmla="*/ 3277857 w 4603109"/>
                <a:gd name="connsiteY458" fmla="*/ 0 h 924402"/>
                <a:gd name="connsiteX459" fmla="*/ 3278278 w 4603109"/>
                <a:gd name="connsiteY459" fmla="*/ 0 h 924402"/>
                <a:gd name="connsiteX460" fmla="*/ 3290300 w 4603109"/>
                <a:gd name="connsiteY460" fmla="*/ 0 h 924402"/>
                <a:gd name="connsiteX461" fmla="*/ 3298823 w 4603109"/>
                <a:gd name="connsiteY461" fmla="*/ 0 h 924402"/>
                <a:gd name="connsiteX462" fmla="*/ 3327396 w 4603109"/>
                <a:gd name="connsiteY462" fmla="*/ 0 h 924402"/>
                <a:gd name="connsiteX463" fmla="*/ 3328888 w 4603109"/>
                <a:gd name="connsiteY463" fmla="*/ 0 h 924402"/>
                <a:gd name="connsiteX464" fmla="*/ 3329520 w 4603109"/>
                <a:gd name="connsiteY464" fmla="*/ 0 h 924402"/>
                <a:gd name="connsiteX465" fmla="*/ 3345284 w 4603109"/>
                <a:gd name="connsiteY465" fmla="*/ 0 h 924402"/>
                <a:gd name="connsiteX466" fmla="*/ 3349129 w 4603109"/>
                <a:gd name="connsiteY466" fmla="*/ 0 h 924402"/>
                <a:gd name="connsiteX467" fmla="*/ 3351921 w 4603109"/>
                <a:gd name="connsiteY467" fmla="*/ 0 h 924402"/>
                <a:gd name="connsiteX468" fmla="*/ 3358093 w 4603109"/>
                <a:gd name="connsiteY468" fmla="*/ 0 h 924402"/>
                <a:gd name="connsiteX469" fmla="*/ 3359585 w 4603109"/>
                <a:gd name="connsiteY469" fmla="*/ 0 h 924402"/>
                <a:gd name="connsiteX470" fmla="*/ 3371532 w 4603109"/>
                <a:gd name="connsiteY470" fmla="*/ 0 h 924402"/>
                <a:gd name="connsiteX471" fmla="*/ 3373857 w 4603109"/>
                <a:gd name="connsiteY471" fmla="*/ 0 h 924402"/>
                <a:gd name="connsiteX472" fmla="*/ 3375349 w 4603109"/>
                <a:gd name="connsiteY472" fmla="*/ 0 h 924402"/>
                <a:gd name="connsiteX473" fmla="*/ 3380494 w 4603109"/>
                <a:gd name="connsiteY473" fmla="*/ 0 h 924402"/>
                <a:gd name="connsiteX474" fmla="*/ 3381986 w 4603109"/>
                <a:gd name="connsiteY474" fmla="*/ 0 h 924402"/>
                <a:gd name="connsiteX475" fmla="*/ 3388004 w 4603109"/>
                <a:gd name="connsiteY475" fmla="*/ 0 h 924402"/>
                <a:gd name="connsiteX476" fmla="*/ 3408282 w 4603109"/>
                <a:gd name="connsiteY476" fmla="*/ 0 h 924402"/>
                <a:gd name="connsiteX477" fmla="*/ 3418069 w 4603109"/>
                <a:gd name="connsiteY477" fmla="*/ 0 h 924402"/>
                <a:gd name="connsiteX478" fmla="*/ 3424207 w 4603109"/>
                <a:gd name="connsiteY478" fmla="*/ 0 h 924402"/>
                <a:gd name="connsiteX479" fmla="*/ 3424753 w 4603109"/>
                <a:gd name="connsiteY479" fmla="*/ 0 h 924402"/>
                <a:gd name="connsiteX480" fmla="*/ 3452733 w 4603109"/>
                <a:gd name="connsiteY480" fmla="*/ 0 h 924402"/>
                <a:gd name="connsiteX481" fmla="*/ 3454818 w 4603109"/>
                <a:gd name="connsiteY481" fmla="*/ 0 h 924402"/>
                <a:gd name="connsiteX482" fmla="*/ 3476898 w 4603109"/>
                <a:gd name="connsiteY482" fmla="*/ 0 h 924402"/>
                <a:gd name="connsiteX483" fmla="*/ 3496441 w 4603109"/>
                <a:gd name="connsiteY483" fmla="*/ 0 h 924402"/>
                <a:gd name="connsiteX484" fmla="*/ 3509236 w 4603109"/>
                <a:gd name="connsiteY484" fmla="*/ 0 h 924402"/>
                <a:gd name="connsiteX485" fmla="*/ 3518886 w 4603109"/>
                <a:gd name="connsiteY485" fmla="*/ 0 h 924402"/>
                <a:gd name="connsiteX486" fmla="*/ 3528336 w 4603109"/>
                <a:gd name="connsiteY486" fmla="*/ 0 h 924402"/>
                <a:gd name="connsiteX487" fmla="*/ 3536051 w 4603109"/>
                <a:gd name="connsiteY487" fmla="*/ 0 h 924402"/>
                <a:gd name="connsiteX488" fmla="*/ 3539301 w 4603109"/>
                <a:gd name="connsiteY488" fmla="*/ 0 h 924402"/>
                <a:gd name="connsiteX489" fmla="*/ 3540361 w 4603109"/>
                <a:gd name="connsiteY489" fmla="*/ 0 h 924402"/>
                <a:gd name="connsiteX490" fmla="*/ 3544807 w 4603109"/>
                <a:gd name="connsiteY490" fmla="*/ 0 h 924402"/>
                <a:gd name="connsiteX491" fmla="*/ 3551976 w 4603109"/>
                <a:gd name="connsiteY491" fmla="*/ 0 h 924402"/>
                <a:gd name="connsiteX492" fmla="*/ 3552522 w 4603109"/>
                <a:gd name="connsiteY492" fmla="*/ 0 h 924402"/>
                <a:gd name="connsiteX493" fmla="*/ 3564420 w 4603109"/>
                <a:gd name="connsiteY493" fmla="*/ 0 h 924402"/>
                <a:gd name="connsiteX494" fmla="*/ 3570426 w 4603109"/>
                <a:gd name="connsiteY494" fmla="*/ 0 h 924402"/>
                <a:gd name="connsiteX495" fmla="*/ 3574872 w 4603109"/>
                <a:gd name="connsiteY495" fmla="*/ 0 h 924402"/>
                <a:gd name="connsiteX496" fmla="*/ 3580502 w 4603109"/>
                <a:gd name="connsiteY496" fmla="*/ 0 h 924402"/>
                <a:gd name="connsiteX497" fmla="*/ 3582587 w 4603109"/>
                <a:gd name="connsiteY497" fmla="*/ 0 h 924402"/>
                <a:gd name="connsiteX498" fmla="*/ 3624210 w 4603109"/>
                <a:gd name="connsiteY498" fmla="*/ 0 h 924402"/>
                <a:gd name="connsiteX499" fmla="*/ 3637005 w 4603109"/>
                <a:gd name="connsiteY499" fmla="*/ 0 h 924402"/>
                <a:gd name="connsiteX500" fmla="*/ 3646655 w 4603109"/>
                <a:gd name="connsiteY500" fmla="*/ 0 h 924402"/>
                <a:gd name="connsiteX501" fmla="*/ 3656105 w 4603109"/>
                <a:gd name="connsiteY501" fmla="*/ 0 h 924402"/>
                <a:gd name="connsiteX502" fmla="*/ 3667070 w 4603109"/>
                <a:gd name="connsiteY502" fmla="*/ 0 h 924402"/>
                <a:gd name="connsiteX503" fmla="*/ 3668130 w 4603109"/>
                <a:gd name="connsiteY503" fmla="*/ 0 h 924402"/>
                <a:gd name="connsiteX504" fmla="*/ 3669786 w 4603109"/>
                <a:gd name="connsiteY504" fmla="*/ 0 h 924402"/>
                <a:gd name="connsiteX505" fmla="*/ 3672576 w 4603109"/>
                <a:gd name="connsiteY505" fmla="*/ 0 h 924402"/>
                <a:gd name="connsiteX506" fmla="*/ 3692189 w 4603109"/>
                <a:gd name="connsiteY506" fmla="*/ 0 h 924402"/>
                <a:gd name="connsiteX507" fmla="*/ 3698195 w 4603109"/>
                <a:gd name="connsiteY507" fmla="*/ 0 h 924402"/>
                <a:gd name="connsiteX508" fmla="*/ 3702641 w 4603109"/>
                <a:gd name="connsiteY508" fmla="*/ 0 h 924402"/>
                <a:gd name="connsiteX509" fmla="*/ 3744863 w 4603109"/>
                <a:gd name="connsiteY509" fmla="*/ 0 h 924402"/>
                <a:gd name="connsiteX510" fmla="*/ 3745285 w 4603109"/>
                <a:gd name="connsiteY510" fmla="*/ 0 h 924402"/>
                <a:gd name="connsiteX511" fmla="*/ 3795894 w 4603109"/>
                <a:gd name="connsiteY511" fmla="*/ 0 h 924402"/>
                <a:gd name="connsiteX512" fmla="*/ 3797555 w 4603109"/>
                <a:gd name="connsiteY512" fmla="*/ 0 h 924402"/>
                <a:gd name="connsiteX513" fmla="*/ 3826591 w 4603109"/>
                <a:gd name="connsiteY513" fmla="*/ 0 h 924402"/>
                <a:gd name="connsiteX514" fmla="*/ 3842355 w 4603109"/>
                <a:gd name="connsiteY514" fmla="*/ 0 h 924402"/>
                <a:gd name="connsiteX515" fmla="*/ 3848992 w 4603109"/>
                <a:gd name="connsiteY515" fmla="*/ 0 h 924402"/>
                <a:gd name="connsiteX516" fmla="*/ 3872632 w 4603109"/>
                <a:gd name="connsiteY516" fmla="*/ 0 h 924402"/>
                <a:gd name="connsiteX517" fmla="*/ 3873054 w 4603109"/>
                <a:gd name="connsiteY517" fmla="*/ 0 h 924402"/>
                <a:gd name="connsiteX518" fmla="*/ 3885075 w 4603109"/>
                <a:gd name="connsiteY518" fmla="*/ 0 h 924402"/>
                <a:gd name="connsiteX519" fmla="*/ 3923663 w 4603109"/>
                <a:gd name="connsiteY519" fmla="*/ 0 h 924402"/>
                <a:gd name="connsiteX520" fmla="*/ 3954360 w 4603109"/>
                <a:gd name="connsiteY520" fmla="*/ 0 h 924402"/>
                <a:gd name="connsiteX521" fmla="*/ 3970124 w 4603109"/>
                <a:gd name="connsiteY521" fmla="*/ 0 h 924402"/>
                <a:gd name="connsiteX522" fmla="*/ 3976761 w 4603109"/>
                <a:gd name="connsiteY522" fmla="*/ 0 h 924402"/>
                <a:gd name="connsiteX523" fmla="*/ 4012844 w 4603109"/>
                <a:gd name="connsiteY523" fmla="*/ 0 h 924402"/>
                <a:gd name="connsiteX524" fmla="*/ 4049593 w 4603109"/>
                <a:gd name="connsiteY524" fmla="*/ 0 h 924402"/>
                <a:gd name="connsiteX525" fmla="*/ 4169647 w 4603109"/>
                <a:gd name="connsiteY525" fmla="*/ 0 h 924402"/>
                <a:gd name="connsiteX526" fmla="*/ 4177362 w 4603109"/>
                <a:gd name="connsiteY526" fmla="*/ 0 h 924402"/>
                <a:gd name="connsiteX527" fmla="*/ 4297416 w 4603109"/>
                <a:gd name="connsiteY527" fmla="*/ 0 h 924402"/>
                <a:gd name="connsiteX528" fmla="*/ 4379339 w 4603109"/>
                <a:gd name="connsiteY528" fmla="*/ 47054 h 924402"/>
                <a:gd name="connsiteX529" fmla="*/ 4591731 w 4603109"/>
                <a:gd name="connsiteY529" fmla="*/ 415146 h 924402"/>
                <a:gd name="connsiteX530" fmla="*/ 4591731 w 4603109"/>
                <a:gd name="connsiteY530" fmla="*/ 509257 h 924402"/>
                <a:gd name="connsiteX531" fmla="*/ 4379339 w 4603109"/>
                <a:gd name="connsiteY531" fmla="*/ 877348 h 924402"/>
                <a:gd name="connsiteX532" fmla="*/ 4297416 w 4603109"/>
                <a:gd name="connsiteY532" fmla="*/ 924402 h 924402"/>
                <a:gd name="connsiteX533" fmla="*/ 4169647 w 4603109"/>
                <a:gd name="connsiteY533" fmla="*/ 924402 h 924402"/>
                <a:gd name="connsiteX534" fmla="*/ 3976761 w 4603109"/>
                <a:gd name="connsiteY534" fmla="*/ 924402 h 924402"/>
                <a:gd name="connsiteX535" fmla="*/ 3872632 w 4603109"/>
                <a:gd name="connsiteY535" fmla="*/ 924402 h 924402"/>
                <a:gd name="connsiteX536" fmla="*/ 3848992 w 4603109"/>
                <a:gd name="connsiteY536" fmla="*/ 924402 h 924402"/>
                <a:gd name="connsiteX537" fmla="*/ 3744863 w 4603109"/>
                <a:gd name="connsiteY537" fmla="*/ 924402 h 924402"/>
                <a:gd name="connsiteX538" fmla="*/ 3702641 w 4603109"/>
                <a:gd name="connsiteY538" fmla="*/ 924402 h 924402"/>
                <a:gd name="connsiteX539" fmla="*/ 3672576 w 4603109"/>
                <a:gd name="connsiteY539" fmla="*/ 924402 h 924402"/>
                <a:gd name="connsiteX540" fmla="*/ 3656105 w 4603109"/>
                <a:gd name="connsiteY540" fmla="*/ 924402 h 924402"/>
                <a:gd name="connsiteX541" fmla="*/ 3574872 w 4603109"/>
                <a:gd name="connsiteY541" fmla="*/ 924402 h 924402"/>
                <a:gd name="connsiteX542" fmla="*/ 3551976 w 4603109"/>
                <a:gd name="connsiteY542" fmla="*/ 924402 h 924402"/>
                <a:gd name="connsiteX543" fmla="*/ 3544807 w 4603109"/>
                <a:gd name="connsiteY543" fmla="*/ 924402 h 924402"/>
                <a:gd name="connsiteX544" fmla="*/ 3528336 w 4603109"/>
                <a:gd name="connsiteY544" fmla="*/ 924402 h 924402"/>
                <a:gd name="connsiteX545" fmla="*/ 3424207 w 4603109"/>
                <a:gd name="connsiteY545" fmla="*/ 924402 h 924402"/>
                <a:gd name="connsiteX546" fmla="*/ 3381986 w 4603109"/>
                <a:gd name="connsiteY546" fmla="*/ 924402 h 924402"/>
                <a:gd name="connsiteX547" fmla="*/ 3380494 w 4603109"/>
                <a:gd name="connsiteY547" fmla="*/ 924402 h 924402"/>
                <a:gd name="connsiteX548" fmla="*/ 3351921 w 4603109"/>
                <a:gd name="connsiteY548" fmla="*/ 924402 h 924402"/>
                <a:gd name="connsiteX549" fmla="*/ 3277857 w 4603109"/>
                <a:gd name="connsiteY549" fmla="*/ 924402 h 924402"/>
                <a:gd name="connsiteX550" fmla="*/ 3254217 w 4603109"/>
                <a:gd name="connsiteY550" fmla="*/ 924402 h 924402"/>
                <a:gd name="connsiteX551" fmla="*/ 3252725 w 4603109"/>
                <a:gd name="connsiteY551" fmla="*/ 924402 h 924402"/>
                <a:gd name="connsiteX552" fmla="*/ 3247792 w 4603109"/>
                <a:gd name="connsiteY552" fmla="*/ 924402 h 924402"/>
                <a:gd name="connsiteX553" fmla="*/ 3231321 w 4603109"/>
                <a:gd name="connsiteY553" fmla="*/ 924402 h 924402"/>
                <a:gd name="connsiteX554" fmla="*/ 3224152 w 4603109"/>
                <a:gd name="connsiteY554" fmla="*/ 924402 h 924402"/>
                <a:gd name="connsiteX555" fmla="*/ 3150088 w 4603109"/>
                <a:gd name="connsiteY555" fmla="*/ 924402 h 924402"/>
                <a:gd name="connsiteX556" fmla="*/ 3120023 w 4603109"/>
                <a:gd name="connsiteY556" fmla="*/ 924402 h 924402"/>
                <a:gd name="connsiteX557" fmla="*/ 3104883 w 4603109"/>
                <a:gd name="connsiteY557" fmla="*/ 924402 h 924402"/>
                <a:gd name="connsiteX558" fmla="*/ 3103552 w 4603109"/>
                <a:gd name="connsiteY558" fmla="*/ 924402 h 924402"/>
                <a:gd name="connsiteX559" fmla="*/ 3077801 w 4603109"/>
                <a:gd name="connsiteY559" fmla="*/ 924402 h 924402"/>
                <a:gd name="connsiteX560" fmla="*/ 3061330 w 4603109"/>
                <a:gd name="connsiteY560" fmla="*/ 924402 h 924402"/>
                <a:gd name="connsiteX561" fmla="*/ 3031265 w 4603109"/>
                <a:gd name="connsiteY561" fmla="*/ 924402 h 924402"/>
                <a:gd name="connsiteX562" fmla="*/ 2977114 w 4603109"/>
                <a:gd name="connsiteY562" fmla="*/ 924402 h 924402"/>
                <a:gd name="connsiteX563" fmla="*/ 2957200 w 4603109"/>
                <a:gd name="connsiteY563" fmla="*/ 924402 h 924402"/>
                <a:gd name="connsiteX564" fmla="*/ 2955709 w 4603109"/>
                <a:gd name="connsiteY564" fmla="*/ 924402 h 924402"/>
                <a:gd name="connsiteX565" fmla="*/ 2950032 w 4603109"/>
                <a:gd name="connsiteY565" fmla="*/ 924402 h 924402"/>
                <a:gd name="connsiteX566" fmla="*/ 2933561 w 4603109"/>
                <a:gd name="connsiteY566" fmla="*/ 924402 h 924402"/>
                <a:gd name="connsiteX567" fmla="*/ 2927136 w 4603109"/>
                <a:gd name="connsiteY567" fmla="*/ 924402 h 924402"/>
                <a:gd name="connsiteX568" fmla="*/ 2903496 w 4603109"/>
                <a:gd name="connsiteY568" fmla="*/ 924402 h 924402"/>
                <a:gd name="connsiteX569" fmla="*/ 2829431 w 4603109"/>
                <a:gd name="connsiteY569" fmla="*/ 924402 h 924402"/>
                <a:gd name="connsiteX570" fmla="*/ 2827940 w 4603109"/>
                <a:gd name="connsiteY570" fmla="*/ 924402 h 924402"/>
                <a:gd name="connsiteX571" fmla="*/ 2799367 w 4603109"/>
                <a:gd name="connsiteY571" fmla="*/ 924402 h 924402"/>
                <a:gd name="connsiteX572" fmla="*/ 2785719 w 4603109"/>
                <a:gd name="connsiteY572" fmla="*/ 924402 h 924402"/>
                <a:gd name="connsiteX573" fmla="*/ 2784228 w 4603109"/>
                <a:gd name="connsiteY573" fmla="*/ 924402 h 924402"/>
                <a:gd name="connsiteX574" fmla="*/ 2757146 w 4603109"/>
                <a:gd name="connsiteY574" fmla="*/ 924402 h 924402"/>
                <a:gd name="connsiteX575" fmla="*/ 2755654 w 4603109"/>
                <a:gd name="connsiteY575" fmla="*/ 924402 h 924402"/>
                <a:gd name="connsiteX576" fmla="*/ 2680098 w 4603109"/>
                <a:gd name="connsiteY576" fmla="*/ 924402 h 924402"/>
                <a:gd name="connsiteX577" fmla="*/ 2657950 w 4603109"/>
                <a:gd name="connsiteY577" fmla="*/ 924402 h 924402"/>
                <a:gd name="connsiteX578" fmla="*/ 2656459 w 4603109"/>
                <a:gd name="connsiteY578" fmla="*/ 924402 h 924402"/>
                <a:gd name="connsiteX579" fmla="*/ 2653017 w 4603109"/>
                <a:gd name="connsiteY579" fmla="*/ 924402 h 924402"/>
                <a:gd name="connsiteX580" fmla="*/ 2636545 w 4603109"/>
                <a:gd name="connsiteY580" fmla="*/ 924402 h 924402"/>
                <a:gd name="connsiteX581" fmla="*/ 2629377 w 4603109"/>
                <a:gd name="connsiteY581" fmla="*/ 924402 h 924402"/>
                <a:gd name="connsiteX582" fmla="*/ 2627885 w 4603109"/>
                <a:gd name="connsiteY582" fmla="*/ 924402 h 924402"/>
                <a:gd name="connsiteX583" fmla="*/ 2606481 w 4603109"/>
                <a:gd name="connsiteY583" fmla="*/ 924402 h 924402"/>
                <a:gd name="connsiteX584" fmla="*/ 2552329 w 4603109"/>
                <a:gd name="connsiteY584" fmla="*/ 924402 h 924402"/>
                <a:gd name="connsiteX585" fmla="*/ 2525248 w 4603109"/>
                <a:gd name="connsiteY585" fmla="*/ 924402 h 924402"/>
                <a:gd name="connsiteX586" fmla="*/ 2510108 w 4603109"/>
                <a:gd name="connsiteY586" fmla="*/ 924402 h 924402"/>
                <a:gd name="connsiteX587" fmla="*/ 2508776 w 4603109"/>
                <a:gd name="connsiteY587" fmla="*/ 924402 h 924402"/>
                <a:gd name="connsiteX588" fmla="*/ 2480043 w 4603109"/>
                <a:gd name="connsiteY588" fmla="*/ 924402 h 924402"/>
                <a:gd name="connsiteX589" fmla="*/ 2478712 w 4603109"/>
                <a:gd name="connsiteY589" fmla="*/ 924402 h 924402"/>
                <a:gd name="connsiteX590" fmla="*/ 2463572 w 4603109"/>
                <a:gd name="connsiteY590" fmla="*/ 924402 h 924402"/>
                <a:gd name="connsiteX591" fmla="*/ 2436490 w 4603109"/>
                <a:gd name="connsiteY591" fmla="*/ 924402 h 924402"/>
                <a:gd name="connsiteX592" fmla="*/ 2382339 w 4603109"/>
                <a:gd name="connsiteY592" fmla="*/ 924402 h 924402"/>
                <a:gd name="connsiteX593" fmla="*/ 2360934 w 4603109"/>
                <a:gd name="connsiteY593" fmla="*/ 924402 h 924402"/>
                <a:gd name="connsiteX594" fmla="*/ 2359443 w 4603109"/>
                <a:gd name="connsiteY594" fmla="*/ 924402 h 924402"/>
                <a:gd name="connsiteX595" fmla="*/ 2352274 w 4603109"/>
                <a:gd name="connsiteY595" fmla="*/ 924402 h 924402"/>
                <a:gd name="connsiteX596" fmla="*/ 2335803 w 4603109"/>
                <a:gd name="connsiteY596" fmla="*/ 924402 h 924402"/>
                <a:gd name="connsiteX597" fmla="*/ 2332360 w 4603109"/>
                <a:gd name="connsiteY597" fmla="*/ 924402 h 924402"/>
                <a:gd name="connsiteX598" fmla="*/ 2332328 w 4603109"/>
                <a:gd name="connsiteY598" fmla="*/ 924402 h 924402"/>
                <a:gd name="connsiteX599" fmla="*/ 2330869 w 4603109"/>
                <a:gd name="connsiteY599" fmla="*/ 924402 h 924402"/>
                <a:gd name="connsiteX600" fmla="*/ 2308721 w 4603109"/>
                <a:gd name="connsiteY600" fmla="*/ 924402 h 924402"/>
                <a:gd name="connsiteX601" fmla="*/ 2233165 w 4603109"/>
                <a:gd name="connsiteY601" fmla="*/ 924402 h 924402"/>
                <a:gd name="connsiteX602" fmla="*/ 2231674 w 4603109"/>
                <a:gd name="connsiteY602" fmla="*/ 924402 h 924402"/>
                <a:gd name="connsiteX603" fmla="*/ 2204591 w 4603109"/>
                <a:gd name="connsiteY603" fmla="*/ 924402 h 924402"/>
                <a:gd name="connsiteX604" fmla="*/ 2204559 w 4603109"/>
                <a:gd name="connsiteY604" fmla="*/ 924402 h 924402"/>
                <a:gd name="connsiteX605" fmla="*/ 2203100 w 4603109"/>
                <a:gd name="connsiteY605" fmla="*/ 924402 h 924402"/>
                <a:gd name="connsiteX606" fmla="*/ 2189452 w 4603109"/>
                <a:gd name="connsiteY606" fmla="*/ 924402 h 924402"/>
                <a:gd name="connsiteX607" fmla="*/ 2160879 w 4603109"/>
                <a:gd name="connsiteY607" fmla="*/ 924402 h 924402"/>
                <a:gd name="connsiteX608" fmla="*/ 2159388 w 4603109"/>
                <a:gd name="connsiteY608" fmla="*/ 924402 h 924402"/>
                <a:gd name="connsiteX609" fmla="*/ 2085323 w 4603109"/>
                <a:gd name="connsiteY609" fmla="*/ 924402 h 924402"/>
                <a:gd name="connsiteX610" fmla="*/ 2077294 w 4603109"/>
                <a:gd name="connsiteY610" fmla="*/ 924402 h 924402"/>
                <a:gd name="connsiteX611" fmla="*/ 2061683 w 4603109"/>
                <a:gd name="connsiteY611" fmla="*/ 924402 h 924402"/>
                <a:gd name="connsiteX612" fmla="*/ 2055258 w 4603109"/>
                <a:gd name="connsiteY612" fmla="*/ 924402 h 924402"/>
                <a:gd name="connsiteX613" fmla="*/ 2038787 w 4603109"/>
                <a:gd name="connsiteY613" fmla="*/ 924402 h 924402"/>
                <a:gd name="connsiteX614" fmla="*/ 2033110 w 4603109"/>
                <a:gd name="connsiteY614" fmla="*/ 924402 h 924402"/>
                <a:gd name="connsiteX615" fmla="*/ 2031619 w 4603109"/>
                <a:gd name="connsiteY615" fmla="*/ 924402 h 924402"/>
                <a:gd name="connsiteX616" fmla="*/ 2011705 w 4603109"/>
                <a:gd name="connsiteY616" fmla="*/ 924402 h 924402"/>
                <a:gd name="connsiteX617" fmla="*/ 1957554 w 4603109"/>
                <a:gd name="connsiteY617" fmla="*/ 924402 h 924402"/>
                <a:gd name="connsiteX618" fmla="*/ 1949525 w 4603109"/>
                <a:gd name="connsiteY618" fmla="*/ 924402 h 924402"/>
                <a:gd name="connsiteX619" fmla="*/ 1927489 w 4603109"/>
                <a:gd name="connsiteY619" fmla="*/ 924402 h 924402"/>
                <a:gd name="connsiteX620" fmla="*/ 1911018 w 4603109"/>
                <a:gd name="connsiteY620" fmla="*/ 924402 h 924402"/>
                <a:gd name="connsiteX621" fmla="*/ 1907543 w 4603109"/>
                <a:gd name="connsiteY621" fmla="*/ 924402 h 924402"/>
                <a:gd name="connsiteX622" fmla="*/ 1885268 w 4603109"/>
                <a:gd name="connsiteY622" fmla="*/ 924402 h 924402"/>
                <a:gd name="connsiteX623" fmla="*/ 1883936 w 4603109"/>
                <a:gd name="connsiteY623" fmla="*/ 924402 h 924402"/>
                <a:gd name="connsiteX624" fmla="*/ 1868796 w 4603109"/>
                <a:gd name="connsiteY624" fmla="*/ 924402 h 924402"/>
                <a:gd name="connsiteX625" fmla="*/ 1838732 w 4603109"/>
                <a:gd name="connsiteY625" fmla="*/ 924402 h 924402"/>
                <a:gd name="connsiteX626" fmla="*/ 1779774 w 4603109"/>
                <a:gd name="connsiteY626" fmla="*/ 924402 h 924402"/>
                <a:gd name="connsiteX627" fmla="*/ 1764668 w 4603109"/>
                <a:gd name="connsiteY627" fmla="*/ 924402 h 924402"/>
                <a:gd name="connsiteX628" fmla="*/ 1757499 w 4603109"/>
                <a:gd name="connsiteY628" fmla="*/ 924402 h 924402"/>
                <a:gd name="connsiteX629" fmla="*/ 1741027 w 4603109"/>
                <a:gd name="connsiteY629" fmla="*/ 924402 h 924402"/>
                <a:gd name="connsiteX630" fmla="*/ 1737552 w 4603109"/>
                <a:gd name="connsiteY630" fmla="*/ 924402 h 924402"/>
                <a:gd name="connsiteX631" fmla="*/ 1736094 w 4603109"/>
                <a:gd name="connsiteY631" fmla="*/ 924402 h 924402"/>
                <a:gd name="connsiteX632" fmla="*/ 1734603 w 4603109"/>
                <a:gd name="connsiteY632" fmla="*/ 924402 h 924402"/>
                <a:gd name="connsiteX633" fmla="*/ 1710963 w 4603109"/>
                <a:gd name="connsiteY633" fmla="*/ 924402 h 924402"/>
                <a:gd name="connsiteX634" fmla="*/ 1707488 w 4603109"/>
                <a:gd name="connsiteY634" fmla="*/ 924402 h 924402"/>
                <a:gd name="connsiteX635" fmla="*/ 1652509 w 4603109"/>
                <a:gd name="connsiteY635" fmla="*/ 924402 h 924402"/>
                <a:gd name="connsiteX636" fmla="*/ 1636899 w 4603109"/>
                <a:gd name="connsiteY636" fmla="*/ 924402 h 924402"/>
                <a:gd name="connsiteX637" fmla="*/ 1609783 w 4603109"/>
                <a:gd name="connsiteY637" fmla="*/ 924402 h 924402"/>
                <a:gd name="connsiteX638" fmla="*/ 1608325 w 4603109"/>
                <a:gd name="connsiteY638" fmla="*/ 924402 h 924402"/>
                <a:gd name="connsiteX639" fmla="*/ 1606834 w 4603109"/>
                <a:gd name="connsiteY639" fmla="*/ 924402 h 924402"/>
                <a:gd name="connsiteX640" fmla="*/ 1579719 w 4603109"/>
                <a:gd name="connsiteY640" fmla="*/ 924402 h 924402"/>
                <a:gd name="connsiteX641" fmla="*/ 1564612 w 4603109"/>
                <a:gd name="connsiteY641" fmla="*/ 924402 h 924402"/>
                <a:gd name="connsiteX642" fmla="*/ 1524740 w 4603109"/>
                <a:gd name="connsiteY642" fmla="*/ 924402 h 924402"/>
                <a:gd name="connsiteX643" fmla="*/ 1482518 w 4603109"/>
                <a:gd name="connsiteY643" fmla="*/ 924402 h 924402"/>
                <a:gd name="connsiteX644" fmla="*/ 1460483 w 4603109"/>
                <a:gd name="connsiteY644" fmla="*/ 924402 h 924402"/>
                <a:gd name="connsiteX645" fmla="*/ 1452454 w 4603109"/>
                <a:gd name="connsiteY645" fmla="*/ 924402 h 924402"/>
                <a:gd name="connsiteX646" fmla="*/ 1444011 w 4603109"/>
                <a:gd name="connsiteY646" fmla="*/ 924402 h 924402"/>
                <a:gd name="connsiteX647" fmla="*/ 1436843 w 4603109"/>
                <a:gd name="connsiteY647" fmla="*/ 924402 h 924402"/>
                <a:gd name="connsiteX648" fmla="*/ 1413947 w 4603109"/>
                <a:gd name="connsiteY648" fmla="*/ 924402 h 924402"/>
                <a:gd name="connsiteX649" fmla="*/ 1354749 w 4603109"/>
                <a:gd name="connsiteY649" fmla="*/ 924402 h 924402"/>
                <a:gd name="connsiteX650" fmla="*/ 1332714 w 4603109"/>
                <a:gd name="connsiteY650" fmla="*/ 924402 h 924402"/>
                <a:gd name="connsiteX651" fmla="*/ 1324685 w 4603109"/>
                <a:gd name="connsiteY651" fmla="*/ 924402 h 924402"/>
                <a:gd name="connsiteX652" fmla="*/ 1316242 w 4603109"/>
                <a:gd name="connsiteY652" fmla="*/ 924402 h 924402"/>
                <a:gd name="connsiteX653" fmla="*/ 1312767 w 4603109"/>
                <a:gd name="connsiteY653" fmla="*/ 924402 h 924402"/>
                <a:gd name="connsiteX654" fmla="*/ 1286178 w 4603109"/>
                <a:gd name="connsiteY654" fmla="*/ 924402 h 924402"/>
                <a:gd name="connsiteX655" fmla="*/ 1282703 w 4603109"/>
                <a:gd name="connsiteY655" fmla="*/ 924402 h 924402"/>
                <a:gd name="connsiteX656" fmla="*/ 1243956 w 4603109"/>
                <a:gd name="connsiteY656" fmla="*/ 924402 h 924402"/>
                <a:gd name="connsiteX657" fmla="*/ 1184998 w 4603109"/>
                <a:gd name="connsiteY657" fmla="*/ 924402 h 924402"/>
                <a:gd name="connsiteX658" fmla="*/ 1154934 w 4603109"/>
                <a:gd name="connsiteY658" fmla="*/ 924402 h 924402"/>
                <a:gd name="connsiteX659" fmla="*/ 1139828 w 4603109"/>
                <a:gd name="connsiteY659" fmla="*/ 924402 h 924402"/>
                <a:gd name="connsiteX660" fmla="*/ 1116187 w 4603109"/>
                <a:gd name="connsiteY660" fmla="*/ 924402 h 924402"/>
                <a:gd name="connsiteX661" fmla="*/ 1112712 w 4603109"/>
                <a:gd name="connsiteY661" fmla="*/ 924402 h 924402"/>
                <a:gd name="connsiteX662" fmla="*/ 1057734 w 4603109"/>
                <a:gd name="connsiteY662" fmla="*/ 924402 h 924402"/>
                <a:gd name="connsiteX663" fmla="*/ 1027669 w 4603109"/>
                <a:gd name="connsiteY663" fmla="*/ 924402 h 924402"/>
                <a:gd name="connsiteX664" fmla="*/ 1012059 w 4603109"/>
                <a:gd name="connsiteY664" fmla="*/ 924402 h 924402"/>
                <a:gd name="connsiteX665" fmla="*/ 984943 w 4603109"/>
                <a:gd name="connsiteY665" fmla="*/ 924402 h 924402"/>
                <a:gd name="connsiteX666" fmla="*/ 929965 w 4603109"/>
                <a:gd name="connsiteY666" fmla="*/ 924402 h 924402"/>
                <a:gd name="connsiteX667" fmla="*/ 899900 w 4603109"/>
                <a:gd name="connsiteY667" fmla="*/ 924402 h 924402"/>
                <a:gd name="connsiteX668" fmla="*/ 857678 w 4603109"/>
                <a:gd name="connsiteY668" fmla="*/ 924402 h 924402"/>
                <a:gd name="connsiteX669" fmla="*/ 819171 w 4603109"/>
                <a:gd name="connsiteY669" fmla="*/ 924402 h 924402"/>
                <a:gd name="connsiteX670" fmla="*/ 729909 w 4603109"/>
                <a:gd name="connsiteY670" fmla="*/ 924402 h 924402"/>
                <a:gd name="connsiteX671" fmla="*/ 691402 w 4603109"/>
                <a:gd name="connsiteY671" fmla="*/ 924402 h 924402"/>
                <a:gd name="connsiteX672" fmla="*/ 687927 w 4603109"/>
                <a:gd name="connsiteY672" fmla="*/ 924402 h 924402"/>
                <a:gd name="connsiteX673" fmla="*/ 560158 w 4603109"/>
                <a:gd name="connsiteY673" fmla="*/ 924402 h 924402"/>
                <a:gd name="connsiteX674" fmla="*/ 432894 w 4603109"/>
                <a:gd name="connsiteY674" fmla="*/ 924402 h 924402"/>
                <a:gd name="connsiteX675" fmla="*/ 305125 w 4603109"/>
                <a:gd name="connsiteY675" fmla="*/ 924402 h 924402"/>
                <a:gd name="connsiteX676" fmla="*/ 223202 w 4603109"/>
                <a:gd name="connsiteY676" fmla="*/ 877348 h 924402"/>
                <a:gd name="connsiteX677" fmla="*/ 10809 w 4603109"/>
                <a:gd name="connsiteY677" fmla="*/ 509257 h 924402"/>
                <a:gd name="connsiteX678" fmla="*/ 10809 w 4603109"/>
                <a:gd name="connsiteY678" fmla="*/ 415146 h 924402"/>
                <a:gd name="connsiteX679" fmla="*/ 223202 w 4603109"/>
                <a:gd name="connsiteY679" fmla="*/ 47054 h 924402"/>
                <a:gd name="connsiteX680" fmla="*/ 305125 w 4603109"/>
                <a:gd name="connsiteY680" fmla="*/ 0 h 92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</a:cxnLst>
              <a:rect l="l" t="t" r="r" b="b"/>
              <a:pathLst>
                <a:path w="4603109" h="924402">
                  <a:moveTo>
                    <a:pt x="305125" y="0"/>
                  </a:moveTo>
                  <a:lnTo>
                    <a:pt x="432894" y="0"/>
                  </a:lnTo>
                  <a:lnTo>
                    <a:pt x="445336" y="0"/>
                  </a:lnTo>
                  <a:cubicBezTo>
                    <a:pt x="485989" y="0"/>
                    <a:pt x="520835" y="0"/>
                    <a:pt x="550703" y="0"/>
                  </a:cubicBezTo>
                  <a:lnTo>
                    <a:pt x="560158" y="0"/>
                  </a:lnTo>
                  <a:lnTo>
                    <a:pt x="573105" y="0"/>
                  </a:lnTo>
                  <a:lnTo>
                    <a:pt x="626202" y="0"/>
                  </a:lnTo>
                  <a:cubicBezTo>
                    <a:pt x="646943" y="0"/>
                    <a:pt x="663537" y="0"/>
                    <a:pt x="676811" y="0"/>
                  </a:cubicBezTo>
                  <a:lnTo>
                    <a:pt x="678472" y="0"/>
                  </a:lnTo>
                  <a:lnTo>
                    <a:pt x="687927" y="0"/>
                  </a:lnTo>
                  <a:lnTo>
                    <a:pt x="691402" y="0"/>
                  </a:lnTo>
                  <a:lnTo>
                    <a:pt x="700371" y="0"/>
                  </a:lnTo>
                  <a:lnTo>
                    <a:pt x="707508" y="0"/>
                  </a:lnTo>
                  <a:cubicBezTo>
                    <a:pt x="729909" y="0"/>
                    <a:pt x="729909" y="0"/>
                    <a:pt x="729909" y="0"/>
                  </a:cubicBezTo>
                  <a:lnTo>
                    <a:pt x="753971" y="0"/>
                  </a:lnTo>
                  <a:lnTo>
                    <a:pt x="804580" y="0"/>
                  </a:lnTo>
                  <a:lnTo>
                    <a:pt x="805737" y="0"/>
                  </a:lnTo>
                  <a:lnTo>
                    <a:pt x="819171" y="0"/>
                  </a:lnTo>
                  <a:lnTo>
                    <a:pt x="828140" y="0"/>
                  </a:lnTo>
                  <a:lnTo>
                    <a:pt x="831615" y="0"/>
                  </a:lnTo>
                  <a:lnTo>
                    <a:pt x="835277" y="0"/>
                  </a:lnTo>
                  <a:lnTo>
                    <a:pt x="857678" y="0"/>
                  </a:lnTo>
                  <a:lnTo>
                    <a:pt x="864889" y="0"/>
                  </a:lnTo>
                  <a:lnTo>
                    <a:pt x="899900" y="0"/>
                  </a:lnTo>
                  <a:lnTo>
                    <a:pt x="909341" y="0"/>
                  </a:lnTo>
                  <a:lnTo>
                    <a:pt x="929965" y="0"/>
                  </a:lnTo>
                  <a:lnTo>
                    <a:pt x="933506" y="0"/>
                  </a:lnTo>
                  <a:lnTo>
                    <a:pt x="936982" y="0"/>
                  </a:lnTo>
                  <a:lnTo>
                    <a:pt x="959384" y="0"/>
                  </a:lnTo>
                  <a:lnTo>
                    <a:pt x="962542" y="0"/>
                  </a:lnTo>
                  <a:lnTo>
                    <a:pt x="984943" y="0"/>
                  </a:lnTo>
                  <a:lnTo>
                    <a:pt x="992658" y="0"/>
                  </a:lnTo>
                  <a:lnTo>
                    <a:pt x="1012059" y="0"/>
                  </a:lnTo>
                  <a:lnTo>
                    <a:pt x="1012480" y="0"/>
                  </a:lnTo>
                  <a:lnTo>
                    <a:pt x="1027669" y="0"/>
                  </a:lnTo>
                  <a:lnTo>
                    <a:pt x="1037110" y="0"/>
                  </a:lnTo>
                  <a:lnTo>
                    <a:pt x="1040112" y="0"/>
                  </a:lnTo>
                  <a:lnTo>
                    <a:pt x="1057734" y="0"/>
                  </a:lnTo>
                  <a:lnTo>
                    <a:pt x="1064751" y="0"/>
                  </a:lnTo>
                  <a:lnTo>
                    <a:pt x="1070177" y="0"/>
                  </a:lnTo>
                  <a:lnTo>
                    <a:pt x="1072436" y="0"/>
                  </a:lnTo>
                  <a:lnTo>
                    <a:pt x="1090311" y="0"/>
                  </a:lnTo>
                  <a:lnTo>
                    <a:pt x="1110718" y="0"/>
                  </a:lnTo>
                  <a:lnTo>
                    <a:pt x="1112712" y="0"/>
                  </a:lnTo>
                  <a:lnTo>
                    <a:pt x="1116187" y="0"/>
                  </a:lnTo>
                  <a:lnTo>
                    <a:pt x="1139828" y="0"/>
                  </a:lnTo>
                  <a:lnTo>
                    <a:pt x="1140249" y="0"/>
                  </a:lnTo>
                  <a:lnTo>
                    <a:pt x="1145480" y="0"/>
                  </a:lnTo>
                  <a:lnTo>
                    <a:pt x="1152270" y="0"/>
                  </a:lnTo>
                  <a:lnTo>
                    <a:pt x="1154934" y="0"/>
                  </a:lnTo>
                  <a:lnTo>
                    <a:pt x="1167881" y="0"/>
                  </a:lnTo>
                  <a:lnTo>
                    <a:pt x="1175544" y="0"/>
                  </a:lnTo>
                  <a:lnTo>
                    <a:pt x="1184998" y="0"/>
                  </a:lnTo>
                  <a:lnTo>
                    <a:pt x="1197946" y="0"/>
                  </a:lnTo>
                  <a:lnTo>
                    <a:pt x="1200205" y="0"/>
                  </a:lnTo>
                  <a:lnTo>
                    <a:pt x="1220978" y="0"/>
                  </a:lnTo>
                  <a:lnTo>
                    <a:pt x="1238487" y="0"/>
                  </a:lnTo>
                  <a:lnTo>
                    <a:pt x="1243956" y="0"/>
                  </a:lnTo>
                  <a:lnTo>
                    <a:pt x="1251042" y="0"/>
                  </a:lnTo>
                  <a:lnTo>
                    <a:pt x="1257637" y="0"/>
                  </a:lnTo>
                  <a:lnTo>
                    <a:pt x="1271587" y="0"/>
                  </a:lnTo>
                  <a:lnTo>
                    <a:pt x="1273249" y="0"/>
                  </a:lnTo>
                  <a:lnTo>
                    <a:pt x="1280039" y="0"/>
                  </a:lnTo>
                  <a:lnTo>
                    <a:pt x="1282703" y="0"/>
                  </a:lnTo>
                  <a:lnTo>
                    <a:pt x="1286178" y="0"/>
                  </a:lnTo>
                  <a:lnTo>
                    <a:pt x="1295146" y="0"/>
                  </a:lnTo>
                  <a:lnTo>
                    <a:pt x="1301651" y="0"/>
                  </a:lnTo>
                  <a:lnTo>
                    <a:pt x="1302284" y="0"/>
                  </a:lnTo>
                  <a:lnTo>
                    <a:pt x="1303313" y="0"/>
                  </a:lnTo>
                  <a:lnTo>
                    <a:pt x="1312767" y="0"/>
                  </a:lnTo>
                  <a:lnTo>
                    <a:pt x="1316242" y="0"/>
                  </a:lnTo>
                  <a:lnTo>
                    <a:pt x="1321886" y="0"/>
                  </a:lnTo>
                  <a:lnTo>
                    <a:pt x="1324685" y="0"/>
                  </a:lnTo>
                  <a:lnTo>
                    <a:pt x="1325211" y="0"/>
                  </a:lnTo>
                  <a:lnTo>
                    <a:pt x="1332348" y="0"/>
                  </a:lnTo>
                  <a:lnTo>
                    <a:pt x="1332714" y="0"/>
                  </a:lnTo>
                  <a:lnTo>
                    <a:pt x="1333135" y="0"/>
                  </a:lnTo>
                  <a:lnTo>
                    <a:pt x="1348747" y="0"/>
                  </a:lnTo>
                  <a:lnTo>
                    <a:pt x="1354749" y="0"/>
                  </a:lnTo>
                  <a:lnTo>
                    <a:pt x="1378811" y="0"/>
                  </a:lnTo>
                  <a:lnTo>
                    <a:pt x="1383745" y="0"/>
                  </a:lnTo>
                  <a:lnTo>
                    <a:pt x="1385406" y="0"/>
                  </a:lnTo>
                  <a:lnTo>
                    <a:pt x="1399356" y="0"/>
                  </a:lnTo>
                  <a:lnTo>
                    <a:pt x="1400513" y="0"/>
                  </a:lnTo>
                  <a:lnTo>
                    <a:pt x="1413947" y="0"/>
                  </a:lnTo>
                  <a:lnTo>
                    <a:pt x="1414442" y="0"/>
                  </a:lnTo>
                  <a:lnTo>
                    <a:pt x="1422915" y="0"/>
                  </a:lnTo>
                  <a:lnTo>
                    <a:pt x="1426390" y="0"/>
                  </a:lnTo>
                  <a:lnTo>
                    <a:pt x="1429420" y="0"/>
                  </a:lnTo>
                  <a:lnTo>
                    <a:pt x="1430053" y="0"/>
                  </a:lnTo>
                  <a:lnTo>
                    <a:pt x="1430206" y="0"/>
                  </a:lnTo>
                  <a:lnTo>
                    <a:pt x="1430577" y="0"/>
                  </a:lnTo>
                  <a:lnTo>
                    <a:pt x="1436843" y="0"/>
                  </a:lnTo>
                  <a:lnTo>
                    <a:pt x="1444011" y="0"/>
                  </a:lnTo>
                  <a:lnTo>
                    <a:pt x="1449655" y="0"/>
                  </a:lnTo>
                  <a:lnTo>
                    <a:pt x="1452454" y="0"/>
                  </a:lnTo>
                  <a:lnTo>
                    <a:pt x="1452980" y="0"/>
                  </a:lnTo>
                  <a:lnTo>
                    <a:pt x="1456455" y="0"/>
                  </a:lnTo>
                  <a:lnTo>
                    <a:pt x="1459664" y="0"/>
                  </a:lnTo>
                  <a:lnTo>
                    <a:pt x="1460117" y="0"/>
                  </a:lnTo>
                  <a:lnTo>
                    <a:pt x="1460483" y="0"/>
                  </a:lnTo>
                  <a:lnTo>
                    <a:pt x="1460904" y="0"/>
                  </a:lnTo>
                  <a:lnTo>
                    <a:pt x="1472926" y="0"/>
                  </a:lnTo>
                  <a:lnTo>
                    <a:pt x="1482518" y="0"/>
                  </a:lnTo>
                  <a:lnTo>
                    <a:pt x="1489729" y="0"/>
                  </a:lnTo>
                  <a:lnTo>
                    <a:pt x="1504116" y="0"/>
                  </a:lnTo>
                  <a:lnTo>
                    <a:pt x="1511514" y="0"/>
                  </a:lnTo>
                  <a:lnTo>
                    <a:pt x="1524740" y="0"/>
                  </a:lnTo>
                  <a:lnTo>
                    <a:pt x="1528282" y="0"/>
                  </a:lnTo>
                  <a:lnTo>
                    <a:pt x="1531757" y="0"/>
                  </a:lnTo>
                  <a:lnTo>
                    <a:pt x="1534181" y="0"/>
                  </a:lnTo>
                  <a:lnTo>
                    <a:pt x="1542211" y="0"/>
                  </a:lnTo>
                  <a:lnTo>
                    <a:pt x="1554159" y="0"/>
                  </a:lnTo>
                  <a:lnTo>
                    <a:pt x="1557318" y="0"/>
                  </a:lnTo>
                  <a:lnTo>
                    <a:pt x="1557975" y="0"/>
                  </a:lnTo>
                  <a:lnTo>
                    <a:pt x="1558346" y="0"/>
                  </a:lnTo>
                  <a:lnTo>
                    <a:pt x="1561822" y="0"/>
                  </a:lnTo>
                  <a:lnTo>
                    <a:pt x="1564612" y="0"/>
                  </a:lnTo>
                  <a:lnTo>
                    <a:pt x="1566857" y="0"/>
                  </a:lnTo>
                  <a:lnTo>
                    <a:pt x="1576919" y="0"/>
                  </a:lnTo>
                  <a:lnTo>
                    <a:pt x="1579719" y="0"/>
                  </a:lnTo>
                  <a:lnTo>
                    <a:pt x="1584224" y="0"/>
                  </a:lnTo>
                  <a:lnTo>
                    <a:pt x="1587382" y="0"/>
                  </a:lnTo>
                  <a:lnTo>
                    <a:pt x="1587433" y="0"/>
                  </a:lnTo>
                  <a:lnTo>
                    <a:pt x="1600695" y="0"/>
                  </a:lnTo>
                  <a:lnTo>
                    <a:pt x="1606834" y="0"/>
                  </a:lnTo>
                  <a:lnTo>
                    <a:pt x="1607256" y="0"/>
                  </a:lnTo>
                  <a:lnTo>
                    <a:pt x="1608325" y="0"/>
                  </a:lnTo>
                  <a:lnTo>
                    <a:pt x="1609783" y="0"/>
                  </a:lnTo>
                  <a:lnTo>
                    <a:pt x="1617498" y="0"/>
                  </a:lnTo>
                  <a:lnTo>
                    <a:pt x="1631885" y="0"/>
                  </a:lnTo>
                  <a:lnTo>
                    <a:pt x="1636899" y="0"/>
                  </a:lnTo>
                  <a:lnTo>
                    <a:pt x="1637320" y="0"/>
                  </a:lnTo>
                  <a:lnTo>
                    <a:pt x="1637445" y="0"/>
                  </a:lnTo>
                  <a:lnTo>
                    <a:pt x="1652509" y="0"/>
                  </a:lnTo>
                  <a:lnTo>
                    <a:pt x="1659526" y="0"/>
                  </a:lnTo>
                  <a:lnTo>
                    <a:pt x="1661950" y="0"/>
                  </a:lnTo>
                  <a:lnTo>
                    <a:pt x="1664952" y="0"/>
                  </a:lnTo>
                  <a:lnTo>
                    <a:pt x="1667212" y="0"/>
                  </a:lnTo>
                  <a:lnTo>
                    <a:pt x="1685087" y="0"/>
                  </a:lnTo>
                  <a:lnTo>
                    <a:pt x="1689591" y="0"/>
                  </a:lnTo>
                  <a:lnTo>
                    <a:pt x="1694626" y="0"/>
                  </a:lnTo>
                  <a:lnTo>
                    <a:pt x="1697276" y="0"/>
                  </a:lnTo>
                  <a:lnTo>
                    <a:pt x="1698000" y="0"/>
                  </a:lnTo>
                  <a:lnTo>
                    <a:pt x="1704688" y="0"/>
                  </a:lnTo>
                  <a:lnTo>
                    <a:pt x="1707488" y="0"/>
                  </a:lnTo>
                  <a:lnTo>
                    <a:pt x="1710963" y="0"/>
                  </a:lnTo>
                  <a:lnTo>
                    <a:pt x="1715151" y="0"/>
                  </a:lnTo>
                  <a:lnTo>
                    <a:pt x="1721928" y="0"/>
                  </a:lnTo>
                  <a:lnTo>
                    <a:pt x="1734603" y="0"/>
                  </a:lnTo>
                  <a:lnTo>
                    <a:pt x="1735025" y="0"/>
                  </a:lnTo>
                  <a:lnTo>
                    <a:pt x="1735558" y="0"/>
                  </a:lnTo>
                  <a:lnTo>
                    <a:pt x="1736094" y="0"/>
                  </a:lnTo>
                  <a:lnTo>
                    <a:pt x="1737552" y="0"/>
                  </a:lnTo>
                  <a:lnTo>
                    <a:pt x="1741027" y="0"/>
                  </a:lnTo>
                  <a:lnTo>
                    <a:pt x="1747046" y="0"/>
                  </a:lnTo>
                  <a:lnTo>
                    <a:pt x="1748537" y="0"/>
                  </a:lnTo>
                  <a:lnTo>
                    <a:pt x="1753052" y="0"/>
                  </a:lnTo>
                  <a:lnTo>
                    <a:pt x="1757499" y="0"/>
                  </a:lnTo>
                  <a:lnTo>
                    <a:pt x="1764668" y="0"/>
                  </a:lnTo>
                  <a:lnTo>
                    <a:pt x="1765089" y="0"/>
                  </a:lnTo>
                  <a:lnTo>
                    <a:pt x="1765214" y="0"/>
                  </a:lnTo>
                  <a:lnTo>
                    <a:pt x="1770320" y="0"/>
                  </a:lnTo>
                  <a:lnTo>
                    <a:pt x="1777110" y="0"/>
                  </a:lnTo>
                  <a:lnTo>
                    <a:pt x="1779774" y="0"/>
                  </a:lnTo>
                  <a:lnTo>
                    <a:pt x="1792721" y="0"/>
                  </a:lnTo>
                  <a:lnTo>
                    <a:pt x="1794981" y="0"/>
                  </a:lnTo>
                  <a:lnTo>
                    <a:pt x="1825045" y="0"/>
                  </a:lnTo>
                  <a:lnTo>
                    <a:pt x="1825769" y="0"/>
                  </a:lnTo>
                  <a:lnTo>
                    <a:pt x="1838732" y="0"/>
                  </a:lnTo>
                  <a:lnTo>
                    <a:pt x="1845818" y="0"/>
                  </a:lnTo>
                  <a:lnTo>
                    <a:pt x="1849697" y="0"/>
                  </a:lnTo>
                  <a:lnTo>
                    <a:pt x="1852412" y="0"/>
                  </a:lnTo>
                  <a:lnTo>
                    <a:pt x="1853903" y="0"/>
                  </a:lnTo>
                  <a:lnTo>
                    <a:pt x="1863327" y="0"/>
                  </a:lnTo>
                  <a:lnTo>
                    <a:pt x="1868796" y="0"/>
                  </a:lnTo>
                  <a:lnTo>
                    <a:pt x="1874815" y="0"/>
                  </a:lnTo>
                  <a:lnTo>
                    <a:pt x="1876306" y="0"/>
                  </a:lnTo>
                  <a:lnTo>
                    <a:pt x="1880821" y="0"/>
                  </a:lnTo>
                  <a:lnTo>
                    <a:pt x="1882477" y="0"/>
                  </a:lnTo>
                  <a:lnTo>
                    <a:pt x="1883936" y="0"/>
                  </a:lnTo>
                  <a:lnTo>
                    <a:pt x="1885268" y="0"/>
                  </a:lnTo>
                  <a:lnTo>
                    <a:pt x="1896427" y="0"/>
                  </a:lnTo>
                  <a:lnTo>
                    <a:pt x="1898089" y="0"/>
                  </a:lnTo>
                  <a:lnTo>
                    <a:pt x="1904879" y="0"/>
                  </a:lnTo>
                  <a:lnTo>
                    <a:pt x="1907543" y="0"/>
                  </a:lnTo>
                  <a:lnTo>
                    <a:pt x="1911018" y="0"/>
                  </a:lnTo>
                  <a:lnTo>
                    <a:pt x="1919986" y="0"/>
                  </a:lnTo>
                  <a:lnTo>
                    <a:pt x="1927124" y="0"/>
                  </a:lnTo>
                  <a:lnTo>
                    <a:pt x="1927489" y="0"/>
                  </a:lnTo>
                  <a:lnTo>
                    <a:pt x="1927911" y="0"/>
                  </a:lnTo>
                  <a:lnTo>
                    <a:pt x="1929402" y="0"/>
                  </a:lnTo>
                  <a:lnTo>
                    <a:pt x="1946726" y="0"/>
                  </a:lnTo>
                  <a:lnTo>
                    <a:pt x="1949525" y="0"/>
                  </a:lnTo>
                  <a:lnTo>
                    <a:pt x="1957554" y="0"/>
                  </a:lnTo>
                  <a:lnTo>
                    <a:pt x="1957975" y="0"/>
                  </a:lnTo>
                  <a:lnTo>
                    <a:pt x="1973587" y="0"/>
                  </a:lnTo>
                  <a:lnTo>
                    <a:pt x="1978520" y="0"/>
                  </a:lnTo>
                  <a:lnTo>
                    <a:pt x="1980012" y="0"/>
                  </a:lnTo>
                  <a:lnTo>
                    <a:pt x="1980181" y="0"/>
                  </a:lnTo>
                  <a:lnTo>
                    <a:pt x="1981672" y="0"/>
                  </a:lnTo>
                  <a:lnTo>
                    <a:pt x="2008585" y="0"/>
                  </a:lnTo>
                  <a:lnTo>
                    <a:pt x="2009218" y="0"/>
                  </a:lnTo>
                  <a:lnTo>
                    <a:pt x="2010246" y="0"/>
                  </a:lnTo>
                  <a:lnTo>
                    <a:pt x="2010709" y="0"/>
                  </a:lnTo>
                  <a:lnTo>
                    <a:pt x="2011705" y="0"/>
                  </a:lnTo>
                  <a:lnTo>
                    <a:pt x="2024147" y="0"/>
                  </a:lnTo>
                  <a:lnTo>
                    <a:pt x="2024196" y="0"/>
                  </a:lnTo>
                  <a:lnTo>
                    <a:pt x="2024981" y="0"/>
                  </a:lnTo>
                  <a:lnTo>
                    <a:pt x="2025353" y="0"/>
                  </a:lnTo>
                  <a:lnTo>
                    <a:pt x="2026473" y="0"/>
                  </a:lnTo>
                  <a:lnTo>
                    <a:pt x="2031619" y="0"/>
                  </a:lnTo>
                  <a:lnTo>
                    <a:pt x="2033110" y="0"/>
                  </a:lnTo>
                  <a:lnTo>
                    <a:pt x="2038787" y="0"/>
                  </a:lnTo>
                  <a:lnTo>
                    <a:pt x="2039282" y="0"/>
                  </a:lnTo>
                  <a:lnTo>
                    <a:pt x="2047755" y="0"/>
                  </a:lnTo>
                  <a:lnTo>
                    <a:pt x="2051230" y="0"/>
                  </a:lnTo>
                  <a:lnTo>
                    <a:pt x="2054893" y="0"/>
                  </a:lnTo>
                  <a:lnTo>
                    <a:pt x="2055046" y="0"/>
                  </a:lnTo>
                  <a:lnTo>
                    <a:pt x="2055258" y="0"/>
                  </a:lnTo>
                  <a:lnTo>
                    <a:pt x="2055680" y="0"/>
                  </a:lnTo>
                  <a:lnTo>
                    <a:pt x="2057171" y="0"/>
                  </a:lnTo>
                  <a:lnTo>
                    <a:pt x="2061683" y="0"/>
                  </a:lnTo>
                  <a:lnTo>
                    <a:pt x="2067702" y="0"/>
                  </a:lnTo>
                  <a:lnTo>
                    <a:pt x="2074495" y="0"/>
                  </a:lnTo>
                  <a:lnTo>
                    <a:pt x="2077294" y="0"/>
                  </a:lnTo>
                  <a:lnTo>
                    <a:pt x="2084504" y="0"/>
                  </a:lnTo>
                  <a:lnTo>
                    <a:pt x="2085323" y="0"/>
                  </a:lnTo>
                  <a:lnTo>
                    <a:pt x="2085744" y="0"/>
                  </a:lnTo>
                  <a:lnTo>
                    <a:pt x="2097766" y="0"/>
                  </a:lnTo>
                  <a:lnTo>
                    <a:pt x="2106289" y="0"/>
                  </a:lnTo>
                  <a:lnTo>
                    <a:pt x="2107781" y="0"/>
                  </a:lnTo>
                  <a:lnTo>
                    <a:pt x="2128956" y="0"/>
                  </a:lnTo>
                  <a:lnTo>
                    <a:pt x="2129514" y="0"/>
                  </a:lnTo>
                  <a:lnTo>
                    <a:pt x="2136354" y="0"/>
                  </a:lnTo>
                  <a:lnTo>
                    <a:pt x="2136987" y="0"/>
                  </a:lnTo>
                  <a:lnTo>
                    <a:pt x="2138478" y="0"/>
                  </a:lnTo>
                  <a:lnTo>
                    <a:pt x="2151916" y="0"/>
                  </a:lnTo>
                  <a:lnTo>
                    <a:pt x="2152750" y="0"/>
                  </a:lnTo>
                  <a:lnTo>
                    <a:pt x="2153122" y="0"/>
                  </a:lnTo>
                  <a:lnTo>
                    <a:pt x="2154242" y="0"/>
                  </a:lnTo>
                  <a:lnTo>
                    <a:pt x="2156597" y="0"/>
                  </a:lnTo>
                  <a:lnTo>
                    <a:pt x="2159388" y="0"/>
                  </a:lnTo>
                  <a:lnTo>
                    <a:pt x="2160879" y="0"/>
                  </a:lnTo>
                  <a:lnTo>
                    <a:pt x="2161633" y="0"/>
                  </a:lnTo>
                  <a:lnTo>
                    <a:pt x="2167051" y="0"/>
                  </a:lnTo>
                  <a:lnTo>
                    <a:pt x="2178999" y="0"/>
                  </a:lnTo>
                  <a:lnTo>
                    <a:pt x="2182158" y="0"/>
                  </a:lnTo>
                  <a:lnTo>
                    <a:pt x="2182815" y="0"/>
                  </a:lnTo>
                  <a:lnTo>
                    <a:pt x="2188666" y="0"/>
                  </a:lnTo>
                  <a:lnTo>
                    <a:pt x="2189452" y="0"/>
                  </a:lnTo>
                  <a:lnTo>
                    <a:pt x="2191697" y="0"/>
                  </a:lnTo>
                  <a:lnTo>
                    <a:pt x="2195471" y="0"/>
                  </a:lnTo>
                  <a:lnTo>
                    <a:pt x="2201759" y="0"/>
                  </a:lnTo>
                  <a:lnTo>
                    <a:pt x="2203100" y="0"/>
                  </a:lnTo>
                  <a:lnTo>
                    <a:pt x="2204559" y="0"/>
                  </a:lnTo>
                  <a:lnTo>
                    <a:pt x="2204591" y="0"/>
                  </a:lnTo>
                  <a:lnTo>
                    <a:pt x="2212273" y="0"/>
                  </a:lnTo>
                  <a:lnTo>
                    <a:pt x="2225535" y="0"/>
                  </a:lnTo>
                  <a:lnTo>
                    <a:pt x="2231674" y="0"/>
                  </a:lnTo>
                  <a:lnTo>
                    <a:pt x="2232096" y="0"/>
                  </a:lnTo>
                  <a:lnTo>
                    <a:pt x="2232220" y="0"/>
                  </a:lnTo>
                  <a:lnTo>
                    <a:pt x="2233118" y="0"/>
                  </a:lnTo>
                  <a:lnTo>
                    <a:pt x="2233165" y="0"/>
                  </a:lnTo>
                  <a:lnTo>
                    <a:pt x="2256725" y="0"/>
                  </a:lnTo>
                  <a:lnTo>
                    <a:pt x="2257283" y="0"/>
                  </a:lnTo>
                  <a:lnTo>
                    <a:pt x="2262285" y="0"/>
                  </a:lnTo>
                  <a:lnTo>
                    <a:pt x="2284366" y="0"/>
                  </a:lnTo>
                  <a:lnTo>
                    <a:pt x="2289402" y="0"/>
                  </a:lnTo>
                  <a:lnTo>
                    <a:pt x="2292052" y="0"/>
                  </a:lnTo>
                  <a:lnTo>
                    <a:pt x="2299271" y="0"/>
                  </a:lnTo>
                  <a:lnTo>
                    <a:pt x="2308721" y="0"/>
                  </a:lnTo>
                  <a:lnTo>
                    <a:pt x="2309927" y="0"/>
                  </a:lnTo>
                  <a:lnTo>
                    <a:pt x="2316435" y="0"/>
                  </a:lnTo>
                  <a:lnTo>
                    <a:pt x="2316703" y="0"/>
                  </a:lnTo>
                  <a:lnTo>
                    <a:pt x="2319466" y="0"/>
                  </a:lnTo>
                  <a:lnTo>
                    <a:pt x="2322840" y="0"/>
                  </a:lnTo>
                  <a:lnTo>
                    <a:pt x="2329528" y="0"/>
                  </a:lnTo>
                  <a:lnTo>
                    <a:pt x="2330869" y="0"/>
                  </a:lnTo>
                  <a:lnTo>
                    <a:pt x="2332328" y="0"/>
                  </a:lnTo>
                  <a:lnTo>
                    <a:pt x="2332360" y="0"/>
                  </a:lnTo>
                  <a:lnTo>
                    <a:pt x="2335803" y="0"/>
                  </a:lnTo>
                  <a:lnTo>
                    <a:pt x="2343312" y="0"/>
                  </a:lnTo>
                  <a:lnTo>
                    <a:pt x="2344804" y="0"/>
                  </a:lnTo>
                  <a:lnTo>
                    <a:pt x="2346768" y="0"/>
                  </a:lnTo>
                  <a:lnTo>
                    <a:pt x="2347827" y="0"/>
                  </a:lnTo>
                  <a:lnTo>
                    <a:pt x="2352274" y="0"/>
                  </a:lnTo>
                  <a:lnTo>
                    <a:pt x="2359443" y="0"/>
                  </a:lnTo>
                  <a:lnTo>
                    <a:pt x="2359865" y="0"/>
                  </a:lnTo>
                  <a:lnTo>
                    <a:pt x="2359989" y="0"/>
                  </a:lnTo>
                  <a:lnTo>
                    <a:pt x="2360887" y="0"/>
                  </a:lnTo>
                  <a:lnTo>
                    <a:pt x="2360934" y="0"/>
                  </a:lnTo>
                  <a:lnTo>
                    <a:pt x="2371886" y="0"/>
                  </a:lnTo>
                  <a:lnTo>
                    <a:pt x="2373377" y="0"/>
                  </a:lnTo>
                  <a:lnTo>
                    <a:pt x="2377892" y="0"/>
                  </a:lnTo>
                  <a:cubicBezTo>
                    <a:pt x="2382339" y="0"/>
                    <a:pt x="2382339" y="0"/>
                    <a:pt x="2382339" y="0"/>
                  </a:cubicBezTo>
                  <a:lnTo>
                    <a:pt x="2390054" y="0"/>
                  </a:lnTo>
                  <a:lnTo>
                    <a:pt x="2419821" y="0"/>
                  </a:lnTo>
                  <a:lnTo>
                    <a:pt x="2427040" y="0"/>
                  </a:lnTo>
                  <a:lnTo>
                    <a:pt x="2436490" y="0"/>
                  </a:lnTo>
                  <a:lnTo>
                    <a:pt x="2444472" y="0"/>
                  </a:lnTo>
                  <a:lnTo>
                    <a:pt x="2448678" y="0"/>
                  </a:lnTo>
                  <a:lnTo>
                    <a:pt x="2450171" y="0"/>
                  </a:lnTo>
                  <a:lnTo>
                    <a:pt x="2450609" y="0"/>
                  </a:lnTo>
                  <a:lnTo>
                    <a:pt x="2463572" y="0"/>
                  </a:lnTo>
                  <a:lnTo>
                    <a:pt x="2471081" y="0"/>
                  </a:lnTo>
                  <a:lnTo>
                    <a:pt x="2472573" y="0"/>
                  </a:lnTo>
                  <a:lnTo>
                    <a:pt x="2474537" y="0"/>
                  </a:lnTo>
                  <a:lnTo>
                    <a:pt x="2475596" y="0"/>
                  </a:lnTo>
                  <a:lnTo>
                    <a:pt x="2477252" y="0"/>
                  </a:lnTo>
                  <a:lnTo>
                    <a:pt x="2478712" y="0"/>
                  </a:lnTo>
                  <a:lnTo>
                    <a:pt x="2478743" y="0"/>
                  </a:lnTo>
                  <a:lnTo>
                    <a:pt x="2480043" y="0"/>
                  </a:lnTo>
                  <a:lnTo>
                    <a:pt x="2499655" y="0"/>
                  </a:lnTo>
                  <a:lnTo>
                    <a:pt x="2501146" y="0"/>
                  </a:lnTo>
                  <a:lnTo>
                    <a:pt x="2505661" y="0"/>
                  </a:lnTo>
                  <a:lnTo>
                    <a:pt x="2508776" y="0"/>
                  </a:lnTo>
                  <a:lnTo>
                    <a:pt x="2510108" y="0"/>
                  </a:lnTo>
                  <a:lnTo>
                    <a:pt x="2524178" y="0"/>
                  </a:lnTo>
                  <a:lnTo>
                    <a:pt x="2525248" y="0"/>
                  </a:lnTo>
                  <a:lnTo>
                    <a:pt x="2525669" y="0"/>
                  </a:lnTo>
                  <a:lnTo>
                    <a:pt x="2552329" y="0"/>
                  </a:lnTo>
                  <a:lnTo>
                    <a:pt x="2552751" y="0"/>
                  </a:lnTo>
                  <a:lnTo>
                    <a:pt x="2554242" y="0"/>
                  </a:lnTo>
                  <a:lnTo>
                    <a:pt x="2574787" y="0"/>
                  </a:lnTo>
                  <a:lnTo>
                    <a:pt x="2576279" y="0"/>
                  </a:lnTo>
                  <a:lnTo>
                    <a:pt x="2576447" y="0"/>
                  </a:lnTo>
                  <a:lnTo>
                    <a:pt x="2577940" y="0"/>
                  </a:lnTo>
                  <a:lnTo>
                    <a:pt x="2603360" y="0"/>
                  </a:lnTo>
                  <a:lnTo>
                    <a:pt x="2604852" y="0"/>
                  </a:lnTo>
                  <a:lnTo>
                    <a:pt x="2605021" y="0"/>
                  </a:lnTo>
                  <a:lnTo>
                    <a:pt x="2605484" y="0"/>
                  </a:lnTo>
                  <a:lnTo>
                    <a:pt x="2606481" y="0"/>
                  </a:lnTo>
                  <a:lnTo>
                    <a:pt x="2606512" y="0"/>
                  </a:lnTo>
                  <a:lnTo>
                    <a:pt x="2606976" y="0"/>
                  </a:lnTo>
                  <a:lnTo>
                    <a:pt x="2618923" y="0"/>
                  </a:lnTo>
                  <a:lnTo>
                    <a:pt x="2621248" y="0"/>
                  </a:lnTo>
                  <a:lnTo>
                    <a:pt x="2622740" y="0"/>
                  </a:lnTo>
                  <a:lnTo>
                    <a:pt x="2627885" y="0"/>
                  </a:lnTo>
                  <a:lnTo>
                    <a:pt x="2629377" y="0"/>
                  </a:lnTo>
                  <a:lnTo>
                    <a:pt x="2634058" y="0"/>
                  </a:lnTo>
                  <a:lnTo>
                    <a:pt x="2635549" y="0"/>
                  </a:lnTo>
                  <a:lnTo>
                    <a:pt x="2636545" y="0"/>
                  </a:lnTo>
                  <a:lnTo>
                    <a:pt x="2648987" y="0"/>
                  </a:lnTo>
                  <a:lnTo>
                    <a:pt x="2649821" y="0"/>
                  </a:lnTo>
                  <a:lnTo>
                    <a:pt x="2651313" y="0"/>
                  </a:lnTo>
                  <a:lnTo>
                    <a:pt x="2651947" y="0"/>
                  </a:lnTo>
                  <a:lnTo>
                    <a:pt x="2653017" y="0"/>
                  </a:lnTo>
                  <a:lnTo>
                    <a:pt x="2653438" y="0"/>
                  </a:lnTo>
                  <a:lnTo>
                    <a:pt x="2656459" y="0"/>
                  </a:lnTo>
                  <a:lnTo>
                    <a:pt x="2657950" y="0"/>
                  </a:lnTo>
                  <a:lnTo>
                    <a:pt x="2665460" y="0"/>
                  </a:lnTo>
                  <a:lnTo>
                    <a:pt x="2680098" y="0"/>
                  </a:lnTo>
                  <a:lnTo>
                    <a:pt x="2680520" y="0"/>
                  </a:lnTo>
                  <a:lnTo>
                    <a:pt x="2682011" y="0"/>
                  </a:lnTo>
                  <a:lnTo>
                    <a:pt x="2692542" y="0"/>
                  </a:lnTo>
                  <a:lnTo>
                    <a:pt x="2702556" y="0"/>
                  </a:lnTo>
                  <a:lnTo>
                    <a:pt x="2704048" y="0"/>
                  </a:lnTo>
                  <a:lnTo>
                    <a:pt x="2724289" y="0"/>
                  </a:lnTo>
                  <a:lnTo>
                    <a:pt x="2731129" y="0"/>
                  </a:lnTo>
                  <a:lnTo>
                    <a:pt x="2732621" y="0"/>
                  </a:lnTo>
                  <a:lnTo>
                    <a:pt x="2733253" y="0"/>
                  </a:lnTo>
                  <a:lnTo>
                    <a:pt x="2734745" y="0"/>
                  </a:lnTo>
                  <a:lnTo>
                    <a:pt x="2746692" y="0"/>
                  </a:lnTo>
                  <a:lnTo>
                    <a:pt x="2749017" y="0"/>
                  </a:lnTo>
                  <a:lnTo>
                    <a:pt x="2750509" y="0"/>
                  </a:lnTo>
                  <a:lnTo>
                    <a:pt x="2754354" y="0"/>
                  </a:lnTo>
                  <a:lnTo>
                    <a:pt x="2755654" y="0"/>
                  </a:lnTo>
                  <a:lnTo>
                    <a:pt x="2757146" y="0"/>
                  </a:lnTo>
                  <a:lnTo>
                    <a:pt x="2761827" y="0"/>
                  </a:lnTo>
                  <a:lnTo>
                    <a:pt x="2763318" y="0"/>
                  </a:lnTo>
                  <a:lnTo>
                    <a:pt x="2776756" y="0"/>
                  </a:lnTo>
                  <a:lnTo>
                    <a:pt x="2777590" y="0"/>
                  </a:lnTo>
                  <a:lnTo>
                    <a:pt x="2779082" y="0"/>
                  </a:lnTo>
                  <a:lnTo>
                    <a:pt x="2783442" y="0"/>
                  </a:lnTo>
                  <a:lnTo>
                    <a:pt x="2784228" y="0"/>
                  </a:lnTo>
                  <a:lnTo>
                    <a:pt x="2785719" y="0"/>
                  </a:lnTo>
                  <a:lnTo>
                    <a:pt x="2786473" y="0"/>
                  </a:lnTo>
                  <a:lnTo>
                    <a:pt x="2793229" y="0"/>
                  </a:lnTo>
                  <a:lnTo>
                    <a:pt x="2799367" y="0"/>
                  </a:lnTo>
                  <a:lnTo>
                    <a:pt x="2813506" y="0"/>
                  </a:lnTo>
                  <a:lnTo>
                    <a:pt x="2820311" y="0"/>
                  </a:lnTo>
                  <a:lnTo>
                    <a:pt x="2827893" y="0"/>
                  </a:lnTo>
                  <a:lnTo>
                    <a:pt x="2827940" y="0"/>
                  </a:lnTo>
                  <a:lnTo>
                    <a:pt x="2829431" y="0"/>
                  </a:lnTo>
                  <a:lnTo>
                    <a:pt x="2829978" y="0"/>
                  </a:lnTo>
                  <a:lnTo>
                    <a:pt x="2852058" y="0"/>
                  </a:lnTo>
                  <a:lnTo>
                    <a:pt x="2857060" y="0"/>
                  </a:lnTo>
                  <a:lnTo>
                    <a:pt x="2857958" y="0"/>
                  </a:lnTo>
                  <a:lnTo>
                    <a:pt x="2871601" y="0"/>
                  </a:lnTo>
                  <a:lnTo>
                    <a:pt x="2882123" y="0"/>
                  </a:lnTo>
                  <a:lnTo>
                    <a:pt x="2894046" y="0"/>
                  </a:lnTo>
                  <a:lnTo>
                    <a:pt x="2903496" y="0"/>
                  </a:lnTo>
                  <a:lnTo>
                    <a:pt x="2911211" y="0"/>
                  </a:lnTo>
                  <a:lnTo>
                    <a:pt x="2914242" y="0"/>
                  </a:lnTo>
                  <a:lnTo>
                    <a:pt x="2914461" y="0"/>
                  </a:lnTo>
                  <a:lnTo>
                    <a:pt x="2924111" y="0"/>
                  </a:lnTo>
                  <a:lnTo>
                    <a:pt x="2927136" y="0"/>
                  </a:lnTo>
                  <a:lnTo>
                    <a:pt x="2933561" y="0"/>
                  </a:lnTo>
                  <a:lnTo>
                    <a:pt x="2939580" y="0"/>
                  </a:lnTo>
                  <a:lnTo>
                    <a:pt x="2941275" y="0"/>
                  </a:lnTo>
                  <a:lnTo>
                    <a:pt x="2941543" y="0"/>
                  </a:lnTo>
                  <a:lnTo>
                    <a:pt x="2945586" y="0"/>
                  </a:lnTo>
                  <a:lnTo>
                    <a:pt x="2950032" y="0"/>
                  </a:lnTo>
                  <a:lnTo>
                    <a:pt x="2955662" y="0"/>
                  </a:lnTo>
                  <a:lnTo>
                    <a:pt x="2955709" y="0"/>
                  </a:lnTo>
                  <a:lnTo>
                    <a:pt x="2957200" y="0"/>
                  </a:lnTo>
                  <a:lnTo>
                    <a:pt x="2957747" y="0"/>
                  </a:lnTo>
                  <a:lnTo>
                    <a:pt x="2968152" y="0"/>
                  </a:lnTo>
                  <a:lnTo>
                    <a:pt x="2969644" y="0"/>
                  </a:lnTo>
                  <a:lnTo>
                    <a:pt x="2972667" y="0"/>
                  </a:lnTo>
                  <a:lnTo>
                    <a:pt x="2977114" y="0"/>
                  </a:lnTo>
                  <a:lnTo>
                    <a:pt x="2984829" y="0"/>
                  </a:lnTo>
                  <a:lnTo>
                    <a:pt x="2985727" y="0"/>
                  </a:lnTo>
                  <a:lnTo>
                    <a:pt x="2999370" y="0"/>
                  </a:lnTo>
                  <a:lnTo>
                    <a:pt x="3021815" y="0"/>
                  </a:lnTo>
                  <a:lnTo>
                    <a:pt x="3031265" y="0"/>
                  </a:lnTo>
                  <a:lnTo>
                    <a:pt x="3042230" y="0"/>
                  </a:lnTo>
                  <a:lnTo>
                    <a:pt x="3044946" y="0"/>
                  </a:lnTo>
                  <a:lnTo>
                    <a:pt x="3051880" y="0"/>
                  </a:lnTo>
                  <a:lnTo>
                    <a:pt x="3061330" y="0"/>
                  </a:lnTo>
                  <a:lnTo>
                    <a:pt x="3067349" y="0"/>
                  </a:lnTo>
                  <a:lnTo>
                    <a:pt x="3069312" y="0"/>
                  </a:lnTo>
                  <a:lnTo>
                    <a:pt x="3073355" y="0"/>
                  </a:lnTo>
                  <a:lnTo>
                    <a:pt x="3073518" y="0"/>
                  </a:lnTo>
                  <a:lnTo>
                    <a:pt x="3075011" y="0"/>
                  </a:lnTo>
                  <a:lnTo>
                    <a:pt x="3077801" y="0"/>
                  </a:lnTo>
                  <a:lnTo>
                    <a:pt x="3095921" y="0"/>
                  </a:lnTo>
                  <a:lnTo>
                    <a:pt x="3097413" y="0"/>
                  </a:lnTo>
                  <a:lnTo>
                    <a:pt x="3100436" y="0"/>
                  </a:lnTo>
                  <a:lnTo>
                    <a:pt x="3103552" y="0"/>
                  </a:lnTo>
                  <a:lnTo>
                    <a:pt x="3104883" y="0"/>
                  </a:lnTo>
                  <a:lnTo>
                    <a:pt x="3120023" y="0"/>
                  </a:lnTo>
                  <a:lnTo>
                    <a:pt x="3120445" y="0"/>
                  </a:lnTo>
                  <a:lnTo>
                    <a:pt x="3149018" y="0"/>
                  </a:lnTo>
                  <a:lnTo>
                    <a:pt x="3150088" y="0"/>
                  </a:lnTo>
                  <a:lnTo>
                    <a:pt x="3150509" y="0"/>
                  </a:lnTo>
                  <a:lnTo>
                    <a:pt x="3171054" y="0"/>
                  </a:lnTo>
                  <a:lnTo>
                    <a:pt x="3172715" y="0"/>
                  </a:lnTo>
                  <a:lnTo>
                    <a:pt x="3199627" y="0"/>
                  </a:lnTo>
                  <a:lnTo>
                    <a:pt x="3201119" y="0"/>
                  </a:lnTo>
                  <a:lnTo>
                    <a:pt x="3201287" y="0"/>
                  </a:lnTo>
                  <a:lnTo>
                    <a:pt x="3201751" y="0"/>
                  </a:lnTo>
                  <a:lnTo>
                    <a:pt x="3202780" y="0"/>
                  </a:lnTo>
                  <a:lnTo>
                    <a:pt x="3217515" y="0"/>
                  </a:lnTo>
                  <a:lnTo>
                    <a:pt x="3224152" y="0"/>
                  </a:lnTo>
                  <a:lnTo>
                    <a:pt x="3230324" y="0"/>
                  </a:lnTo>
                  <a:lnTo>
                    <a:pt x="3231321" y="0"/>
                  </a:lnTo>
                  <a:lnTo>
                    <a:pt x="3231816" y="0"/>
                  </a:lnTo>
                  <a:lnTo>
                    <a:pt x="3243763" y="0"/>
                  </a:lnTo>
                  <a:lnTo>
                    <a:pt x="3246088" y="0"/>
                  </a:lnTo>
                  <a:lnTo>
                    <a:pt x="3247580" y="0"/>
                  </a:lnTo>
                  <a:lnTo>
                    <a:pt x="3247792" y="0"/>
                  </a:lnTo>
                  <a:lnTo>
                    <a:pt x="3248214" y="0"/>
                  </a:lnTo>
                  <a:lnTo>
                    <a:pt x="3252725" y="0"/>
                  </a:lnTo>
                  <a:lnTo>
                    <a:pt x="3254217" y="0"/>
                  </a:lnTo>
                  <a:lnTo>
                    <a:pt x="3260235" y="0"/>
                  </a:lnTo>
                  <a:lnTo>
                    <a:pt x="3276787" y="0"/>
                  </a:lnTo>
                  <a:lnTo>
                    <a:pt x="3277857" y="0"/>
                  </a:lnTo>
                  <a:lnTo>
                    <a:pt x="3278278" y="0"/>
                  </a:lnTo>
                  <a:lnTo>
                    <a:pt x="3290300" y="0"/>
                  </a:lnTo>
                  <a:lnTo>
                    <a:pt x="3298823" y="0"/>
                  </a:lnTo>
                  <a:lnTo>
                    <a:pt x="3327396" y="0"/>
                  </a:lnTo>
                  <a:lnTo>
                    <a:pt x="3328888" y="0"/>
                  </a:lnTo>
                  <a:lnTo>
                    <a:pt x="3329520" y="0"/>
                  </a:lnTo>
                  <a:lnTo>
                    <a:pt x="3345284" y="0"/>
                  </a:lnTo>
                  <a:lnTo>
                    <a:pt x="3349129" y="0"/>
                  </a:lnTo>
                  <a:lnTo>
                    <a:pt x="3351921" y="0"/>
                  </a:lnTo>
                  <a:lnTo>
                    <a:pt x="3358093" y="0"/>
                  </a:lnTo>
                  <a:lnTo>
                    <a:pt x="3359585" y="0"/>
                  </a:lnTo>
                  <a:lnTo>
                    <a:pt x="3371532" y="0"/>
                  </a:lnTo>
                  <a:lnTo>
                    <a:pt x="3373857" y="0"/>
                  </a:lnTo>
                  <a:lnTo>
                    <a:pt x="3375349" y="0"/>
                  </a:lnTo>
                  <a:lnTo>
                    <a:pt x="3380494" y="0"/>
                  </a:lnTo>
                  <a:lnTo>
                    <a:pt x="3381986" y="0"/>
                  </a:lnTo>
                  <a:lnTo>
                    <a:pt x="3388004" y="0"/>
                  </a:lnTo>
                  <a:lnTo>
                    <a:pt x="3408282" y="0"/>
                  </a:lnTo>
                  <a:lnTo>
                    <a:pt x="3418069" y="0"/>
                  </a:lnTo>
                  <a:lnTo>
                    <a:pt x="3424207" y="0"/>
                  </a:lnTo>
                  <a:lnTo>
                    <a:pt x="3424753" y="0"/>
                  </a:lnTo>
                  <a:lnTo>
                    <a:pt x="3452733" y="0"/>
                  </a:lnTo>
                  <a:lnTo>
                    <a:pt x="3454818" y="0"/>
                  </a:lnTo>
                  <a:lnTo>
                    <a:pt x="3476898" y="0"/>
                  </a:lnTo>
                  <a:lnTo>
                    <a:pt x="3496441" y="0"/>
                  </a:lnTo>
                  <a:lnTo>
                    <a:pt x="3509236" y="0"/>
                  </a:lnTo>
                  <a:lnTo>
                    <a:pt x="3518886" y="0"/>
                  </a:lnTo>
                  <a:lnTo>
                    <a:pt x="3528336" y="0"/>
                  </a:lnTo>
                  <a:lnTo>
                    <a:pt x="3536051" y="0"/>
                  </a:lnTo>
                  <a:lnTo>
                    <a:pt x="3539301" y="0"/>
                  </a:lnTo>
                  <a:lnTo>
                    <a:pt x="3540361" y="0"/>
                  </a:lnTo>
                  <a:lnTo>
                    <a:pt x="3544807" y="0"/>
                  </a:lnTo>
                  <a:lnTo>
                    <a:pt x="3551976" y="0"/>
                  </a:lnTo>
                  <a:lnTo>
                    <a:pt x="3552522" y="0"/>
                  </a:lnTo>
                  <a:lnTo>
                    <a:pt x="3564420" y="0"/>
                  </a:lnTo>
                  <a:lnTo>
                    <a:pt x="3570426" y="0"/>
                  </a:lnTo>
                  <a:cubicBezTo>
                    <a:pt x="3574872" y="0"/>
                    <a:pt x="3574872" y="0"/>
                    <a:pt x="3574872" y="0"/>
                  </a:cubicBezTo>
                  <a:lnTo>
                    <a:pt x="3580502" y="0"/>
                  </a:lnTo>
                  <a:lnTo>
                    <a:pt x="3582587" y="0"/>
                  </a:lnTo>
                  <a:lnTo>
                    <a:pt x="3624210" y="0"/>
                  </a:lnTo>
                  <a:lnTo>
                    <a:pt x="3637005" y="0"/>
                  </a:lnTo>
                  <a:lnTo>
                    <a:pt x="3646655" y="0"/>
                  </a:lnTo>
                  <a:lnTo>
                    <a:pt x="3656105" y="0"/>
                  </a:lnTo>
                  <a:lnTo>
                    <a:pt x="3667070" y="0"/>
                  </a:lnTo>
                  <a:lnTo>
                    <a:pt x="3668130" y="0"/>
                  </a:lnTo>
                  <a:lnTo>
                    <a:pt x="3669786" y="0"/>
                  </a:lnTo>
                  <a:lnTo>
                    <a:pt x="3672576" y="0"/>
                  </a:lnTo>
                  <a:lnTo>
                    <a:pt x="3692189" y="0"/>
                  </a:lnTo>
                  <a:lnTo>
                    <a:pt x="3698195" y="0"/>
                  </a:lnTo>
                  <a:lnTo>
                    <a:pt x="3702641" y="0"/>
                  </a:lnTo>
                  <a:lnTo>
                    <a:pt x="3744863" y="0"/>
                  </a:lnTo>
                  <a:lnTo>
                    <a:pt x="3745285" y="0"/>
                  </a:lnTo>
                  <a:lnTo>
                    <a:pt x="3795894" y="0"/>
                  </a:lnTo>
                  <a:lnTo>
                    <a:pt x="3797555" y="0"/>
                  </a:lnTo>
                  <a:lnTo>
                    <a:pt x="3826591" y="0"/>
                  </a:lnTo>
                  <a:lnTo>
                    <a:pt x="3842355" y="0"/>
                  </a:lnTo>
                  <a:lnTo>
                    <a:pt x="3848992" y="0"/>
                  </a:lnTo>
                  <a:lnTo>
                    <a:pt x="3872632" y="0"/>
                  </a:lnTo>
                  <a:lnTo>
                    <a:pt x="3873054" y="0"/>
                  </a:lnTo>
                  <a:lnTo>
                    <a:pt x="3885075" y="0"/>
                  </a:lnTo>
                  <a:lnTo>
                    <a:pt x="3923663" y="0"/>
                  </a:lnTo>
                  <a:lnTo>
                    <a:pt x="3954360" y="0"/>
                  </a:lnTo>
                  <a:lnTo>
                    <a:pt x="3970124" y="0"/>
                  </a:lnTo>
                  <a:lnTo>
                    <a:pt x="3976761" y="0"/>
                  </a:lnTo>
                  <a:lnTo>
                    <a:pt x="4012844" y="0"/>
                  </a:lnTo>
                  <a:lnTo>
                    <a:pt x="4049593" y="0"/>
                  </a:lnTo>
                  <a:cubicBezTo>
                    <a:pt x="4169647" y="0"/>
                    <a:pt x="4169647" y="0"/>
                    <a:pt x="4169647" y="0"/>
                  </a:cubicBezTo>
                  <a:lnTo>
                    <a:pt x="4177362" y="0"/>
                  </a:lnTo>
                  <a:cubicBezTo>
                    <a:pt x="4297416" y="0"/>
                    <a:pt x="4297416" y="0"/>
                    <a:pt x="4297416" y="0"/>
                  </a:cubicBezTo>
                  <a:cubicBezTo>
                    <a:pt x="4327758" y="0"/>
                    <a:pt x="4364168" y="21251"/>
                    <a:pt x="4379339" y="47054"/>
                  </a:cubicBezTo>
                  <a:cubicBezTo>
                    <a:pt x="4591731" y="415146"/>
                    <a:pt x="4591731" y="415146"/>
                    <a:pt x="4591731" y="415146"/>
                  </a:cubicBezTo>
                  <a:cubicBezTo>
                    <a:pt x="4606902" y="440951"/>
                    <a:pt x="4606902" y="483452"/>
                    <a:pt x="4591731" y="509257"/>
                  </a:cubicBezTo>
                  <a:cubicBezTo>
                    <a:pt x="4379339" y="877348"/>
                    <a:pt x="4379339" y="877348"/>
                    <a:pt x="4379339" y="877348"/>
                  </a:cubicBezTo>
                  <a:cubicBezTo>
                    <a:pt x="4364168" y="903151"/>
                    <a:pt x="4327758" y="924402"/>
                    <a:pt x="4297416" y="924402"/>
                  </a:cubicBezTo>
                  <a:lnTo>
                    <a:pt x="4169647" y="924402"/>
                  </a:lnTo>
                  <a:lnTo>
                    <a:pt x="3976761" y="924402"/>
                  </a:lnTo>
                  <a:lnTo>
                    <a:pt x="3872632" y="924402"/>
                  </a:lnTo>
                  <a:lnTo>
                    <a:pt x="3848992" y="924402"/>
                  </a:lnTo>
                  <a:lnTo>
                    <a:pt x="3744863" y="924402"/>
                  </a:lnTo>
                  <a:lnTo>
                    <a:pt x="3702641" y="924402"/>
                  </a:lnTo>
                  <a:lnTo>
                    <a:pt x="3672576" y="924402"/>
                  </a:lnTo>
                  <a:lnTo>
                    <a:pt x="3656105" y="924402"/>
                  </a:lnTo>
                  <a:lnTo>
                    <a:pt x="3574872" y="924402"/>
                  </a:lnTo>
                  <a:lnTo>
                    <a:pt x="3551976" y="924402"/>
                  </a:lnTo>
                  <a:lnTo>
                    <a:pt x="3544807" y="924402"/>
                  </a:lnTo>
                  <a:lnTo>
                    <a:pt x="3528336" y="924402"/>
                  </a:lnTo>
                  <a:lnTo>
                    <a:pt x="3424207" y="924402"/>
                  </a:lnTo>
                  <a:lnTo>
                    <a:pt x="3381986" y="924402"/>
                  </a:lnTo>
                  <a:lnTo>
                    <a:pt x="3380494" y="924402"/>
                  </a:lnTo>
                  <a:lnTo>
                    <a:pt x="3351921" y="924402"/>
                  </a:lnTo>
                  <a:lnTo>
                    <a:pt x="3277857" y="924402"/>
                  </a:lnTo>
                  <a:lnTo>
                    <a:pt x="3254217" y="924402"/>
                  </a:lnTo>
                  <a:lnTo>
                    <a:pt x="3252725" y="924402"/>
                  </a:lnTo>
                  <a:lnTo>
                    <a:pt x="3247792" y="924402"/>
                  </a:lnTo>
                  <a:lnTo>
                    <a:pt x="3231321" y="924402"/>
                  </a:lnTo>
                  <a:lnTo>
                    <a:pt x="3224152" y="924402"/>
                  </a:lnTo>
                  <a:lnTo>
                    <a:pt x="3150088" y="924402"/>
                  </a:lnTo>
                  <a:lnTo>
                    <a:pt x="3120023" y="924402"/>
                  </a:lnTo>
                  <a:lnTo>
                    <a:pt x="3104883" y="924402"/>
                  </a:lnTo>
                  <a:lnTo>
                    <a:pt x="3103552" y="924402"/>
                  </a:lnTo>
                  <a:lnTo>
                    <a:pt x="3077801" y="924402"/>
                  </a:lnTo>
                  <a:lnTo>
                    <a:pt x="3061330" y="924402"/>
                  </a:lnTo>
                  <a:lnTo>
                    <a:pt x="3031265" y="924402"/>
                  </a:lnTo>
                  <a:lnTo>
                    <a:pt x="2977114" y="924402"/>
                  </a:lnTo>
                  <a:lnTo>
                    <a:pt x="2957200" y="924402"/>
                  </a:lnTo>
                  <a:lnTo>
                    <a:pt x="2955709" y="924402"/>
                  </a:lnTo>
                  <a:lnTo>
                    <a:pt x="2950032" y="924402"/>
                  </a:lnTo>
                  <a:lnTo>
                    <a:pt x="2933561" y="924402"/>
                  </a:lnTo>
                  <a:lnTo>
                    <a:pt x="2927136" y="924402"/>
                  </a:lnTo>
                  <a:lnTo>
                    <a:pt x="2903496" y="924402"/>
                  </a:lnTo>
                  <a:lnTo>
                    <a:pt x="2829431" y="924402"/>
                  </a:lnTo>
                  <a:lnTo>
                    <a:pt x="2827940" y="924402"/>
                  </a:lnTo>
                  <a:lnTo>
                    <a:pt x="2799367" y="924402"/>
                  </a:lnTo>
                  <a:lnTo>
                    <a:pt x="2785719" y="924402"/>
                  </a:lnTo>
                  <a:lnTo>
                    <a:pt x="2784228" y="924402"/>
                  </a:lnTo>
                  <a:lnTo>
                    <a:pt x="2757146" y="924402"/>
                  </a:lnTo>
                  <a:lnTo>
                    <a:pt x="2755654" y="924402"/>
                  </a:lnTo>
                  <a:lnTo>
                    <a:pt x="2680098" y="924402"/>
                  </a:lnTo>
                  <a:lnTo>
                    <a:pt x="2657950" y="924402"/>
                  </a:lnTo>
                  <a:lnTo>
                    <a:pt x="2656459" y="924402"/>
                  </a:lnTo>
                  <a:lnTo>
                    <a:pt x="2653017" y="924402"/>
                  </a:lnTo>
                  <a:lnTo>
                    <a:pt x="2636545" y="924402"/>
                  </a:lnTo>
                  <a:lnTo>
                    <a:pt x="2629377" y="924402"/>
                  </a:lnTo>
                  <a:lnTo>
                    <a:pt x="2627885" y="924402"/>
                  </a:lnTo>
                  <a:lnTo>
                    <a:pt x="2606481" y="924402"/>
                  </a:lnTo>
                  <a:lnTo>
                    <a:pt x="2552329" y="924402"/>
                  </a:lnTo>
                  <a:lnTo>
                    <a:pt x="2525248" y="924402"/>
                  </a:lnTo>
                  <a:lnTo>
                    <a:pt x="2510108" y="924402"/>
                  </a:lnTo>
                  <a:lnTo>
                    <a:pt x="2508776" y="924402"/>
                  </a:lnTo>
                  <a:lnTo>
                    <a:pt x="2480043" y="924402"/>
                  </a:lnTo>
                  <a:lnTo>
                    <a:pt x="2478712" y="924402"/>
                  </a:lnTo>
                  <a:lnTo>
                    <a:pt x="2463572" y="924402"/>
                  </a:lnTo>
                  <a:lnTo>
                    <a:pt x="2436490" y="924402"/>
                  </a:lnTo>
                  <a:lnTo>
                    <a:pt x="2382339" y="924402"/>
                  </a:lnTo>
                  <a:lnTo>
                    <a:pt x="2360934" y="924402"/>
                  </a:lnTo>
                  <a:lnTo>
                    <a:pt x="2359443" y="924402"/>
                  </a:lnTo>
                  <a:lnTo>
                    <a:pt x="2352274" y="924402"/>
                  </a:lnTo>
                  <a:lnTo>
                    <a:pt x="2335803" y="924402"/>
                  </a:lnTo>
                  <a:lnTo>
                    <a:pt x="2332360" y="924402"/>
                  </a:lnTo>
                  <a:lnTo>
                    <a:pt x="2332328" y="924402"/>
                  </a:lnTo>
                  <a:lnTo>
                    <a:pt x="2330869" y="924402"/>
                  </a:lnTo>
                  <a:lnTo>
                    <a:pt x="2308721" y="924402"/>
                  </a:lnTo>
                  <a:lnTo>
                    <a:pt x="2233165" y="924402"/>
                  </a:lnTo>
                  <a:lnTo>
                    <a:pt x="2231674" y="924402"/>
                  </a:lnTo>
                  <a:lnTo>
                    <a:pt x="2204591" y="924402"/>
                  </a:lnTo>
                  <a:lnTo>
                    <a:pt x="2204559" y="924402"/>
                  </a:lnTo>
                  <a:lnTo>
                    <a:pt x="2203100" y="924402"/>
                  </a:lnTo>
                  <a:lnTo>
                    <a:pt x="2189452" y="924402"/>
                  </a:lnTo>
                  <a:lnTo>
                    <a:pt x="2160879" y="924402"/>
                  </a:lnTo>
                  <a:lnTo>
                    <a:pt x="2159388" y="924402"/>
                  </a:lnTo>
                  <a:lnTo>
                    <a:pt x="2085323" y="924402"/>
                  </a:lnTo>
                  <a:lnTo>
                    <a:pt x="2077294" y="924402"/>
                  </a:lnTo>
                  <a:lnTo>
                    <a:pt x="2061683" y="924402"/>
                  </a:lnTo>
                  <a:lnTo>
                    <a:pt x="2055258" y="924402"/>
                  </a:lnTo>
                  <a:lnTo>
                    <a:pt x="2038787" y="924402"/>
                  </a:lnTo>
                  <a:lnTo>
                    <a:pt x="2033110" y="924402"/>
                  </a:lnTo>
                  <a:lnTo>
                    <a:pt x="2031619" y="924402"/>
                  </a:lnTo>
                  <a:lnTo>
                    <a:pt x="2011705" y="924402"/>
                  </a:lnTo>
                  <a:lnTo>
                    <a:pt x="1957554" y="924402"/>
                  </a:lnTo>
                  <a:lnTo>
                    <a:pt x="1949525" y="924402"/>
                  </a:lnTo>
                  <a:lnTo>
                    <a:pt x="1927489" y="924402"/>
                  </a:lnTo>
                  <a:lnTo>
                    <a:pt x="1911018" y="924402"/>
                  </a:lnTo>
                  <a:lnTo>
                    <a:pt x="1907543" y="924402"/>
                  </a:lnTo>
                  <a:lnTo>
                    <a:pt x="1885268" y="924402"/>
                  </a:lnTo>
                  <a:lnTo>
                    <a:pt x="1883936" y="924402"/>
                  </a:lnTo>
                  <a:lnTo>
                    <a:pt x="1868796" y="924402"/>
                  </a:lnTo>
                  <a:lnTo>
                    <a:pt x="1838732" y="924402"/>
                  </a:lnTo>
                  <a:lnTo>
                    <a:pt x="1779774" y="924402"/>
                  </a:lnTo>
                  <a:lnTo>
                    <a:pt x="1764668" y="924402"/>
                  </a:lnTo>
                  <a:lnTo>
                    <a:pt x="1757499" y="924402"/>
                  </a:lnTo>
                  <a:lnTo>
                    <a:pt x="1741027" y="924402"/>
                  </a:lnTo>
                  <a:lnTo>
                    <a:pt x="1737552" y="924402"/>
                  </a:lnTo>
                  <a:lnTo>
                    <a:pt x="1736094" y="924402"/>
                  </a:lnTo>
                  <a:lnTo>
                    <a:pt x="1734603" y="924402"/>
                  </a:lnTo>
                  <a:lnTo>
                    <a:pt x="1710963" y="924402"/>
                  </a:lnTo>
                  <a:lnTo>
                    <a:pt x="1707488" y="924402"/>
                  </a:lnTo>
                  <a:lnTo>
                    <a:pt x="1652509" y="924402"/>
                  </a:lnTo>
                  <a:lnTo>
                    <a:pt x="1636899" y="924402"/>
                  </a:lnTo>
                  <a:lnTo>
                    <a:pt x="1609783" y="924402"/>
                  </a:lnTo>
                  <a:lnTo>
                    <a:pt x="1608325" y="924402"/>
                  </a:lnTo>
                  <a:lnTo>
                    <a:pt x="1606834" y="924402"/>
                  </a:lnTo>
                  <a:lnTo>
                    <a:pt x="1579719" y="924402"/>
                  </a:lnTo>
                  <a:lnTo>
                    <a:pt x="1564612" y="924402"/>
                  </a:lnTo>
                  <a:lnTo>
                    <a:pt x="1524740" y="924402"/>
                  </a:lnTo>
                  <a:lnTo>
                    <a:pt x="1482518" y="924402"/>
                  </a:lnTo>
                  <a:lnTo>
                    <a:pt x="1460483" y="924402"/>
                  </a:lnTo>
                  <a:lnTo>
                    <a:pt x="1452454" y="924402"/>
                  </a:lnTo>
                  <a:lnTo>
                    <a:pt x="1444011" y="924402"/>
                  </a:lnTo>
                  <a:lnTo>
                    <a:pt x="1436843" y="924402"/>
                  </a:lnTo>
                  <a:lnTo>
                    <a:pt x="1413947" y="924402"/>
                  </a:lnTo>
                  <a:lnTo>
                    <a:pt x="1354749" y="924402"/>
                  </a:lnTo>
                  <a:lnTo>
                    <a:pt x="1332714" y="924402"/>
                  </a:lnTo>
                  <a:lnTo>
                    <a:pt x="1324685" y="924402"/>
                  </a:lnTo>
                  <a:lnTo>
                    <a:pt x="1316242" y="924402"/>
                  </a:lnTo>
                  <a:lnTo>
                    <a:pt x="1312767" y="924402"/>
                  </a:lnTo>
                  <a:lnTo>
                    <a:pt x="1286178" y="924402"/>
                  </a:lnTo>
                  <a:lnTo>
                    <a:pt x="1282703" y="924402"/>
                  </a:lnTo>
                  <a:lnTo>
                    <a:pt x="1243956" y="924402"/>
                  </a:lnTo>
                  <a:lnTo>
                    <a:pt x="1184998" y="924402"/>
                  </a:lnTo>
                  <a:lnTo>
                    <a:pt x="1154934" y="924402"/>
                  </a:lnTo>
                  <a:lnTo>
                    <a:pt x="1139828" y="924402"/>
                  </a:lnTo>
                  <a:lnTo>
                    <a:pt x="1116187" y="924402"/>
                  </a:lnTo>
                  <a:lnTo>
                    <a:pt x="1112712" y="924402"/>
                  </a:lnTo>
                  <a:lnTo>
                    <a:pt x="1057734" y="924402"/>
                  </a:lnTo>
                  <a:lnTo>
                    <a:pt x="1027669" y="924402"/>
                  </a:lnTo>
                  <a:lnTo>
                    <a:pt x="1012059" y="924402"/>
                  </a:lnTo>
                  <a:lnTo>
                    <a:pt x="984943" y="924402"/>
                  </a:lnTo>
                  <a:lnTo>
                    <a:pt x="929965" y="924402"/>
                  </a:lnTo>
                  <a:lnTo>
                    <a:pt x="899900" y="924402"/>
                  </a:lnTo>
                  <a:lnTo>
                    <a:pt x="857678" y="924402"/>
                  </a:lnTo>
                  <a:lnTo>
                    <a:pt x="819171" y="924402"/>
                  </a:lnTo>
                  <a:lnTo>
                    <a:pt x="729909" y="924402"/>
                  </a:lnTo>
                  <a:lnTo>
                    <a:pt x="691402" y="924402"/>
                  </a:lnTo>
                  <a:lnTo>
                    <a:pt x="687927" y="924402"/>
                  </a:lnTo>
                  <a:lnTo>
                    <a:pt x="560158" y="924402"/>
                  </a:lnTo>
                  <a:lnTo>
                    <a:pt x="432894" y="924402"/>
                  </a:lnTo>
                  <a:lnTo>
                    <a:pt x="305125" y="924402"/>
                  </a:lnTo>
                  <a:cubicBezTo>
                    <a:pt x="275541" y="924402"/>
                    <a:pt x="238373" y="903151"/>
                    <a:pt x="223202" y="877348"/>
                  </a:cubicBezTo>
                  <a:cubicBezTo>
                    <a:pt x="10809" y="509257"/>
                    <a:pt x="10809" y="509257"/>
                    <a:pt x="10809" y="509257"/>
                  </a:cubicBezTo>
                  <a:cubicBezTo>
                    <a:pt x="-3603" y="483452"/>
                    <a:pt x="-3603" y="440951"/>
                    <a:pt x="10809" y="415146"/>
                  </a:cubicBezTo>
                  <a:cubicBezTo>
                    <a:pt x="223202" y="47054"/>
                    <a:pt x="223202" y="47054"/>
                    <a:pt x="223202" y="47054"/>
                  </a:cubicBezTo>
                  <a:cubicBezTo>
                    <a:pt x="238373" y="21251"/>
                    <a:pt x="275541" y="0"/>
                    <a:pt x="305125" y="0"/>
                  </a:cubicBezTo>
                  <a:close/>
                </a:path>
              </a:pathLst>
            </a:custGeom>
            <a:solidFill>
              <a:srgbClr val="FFFFFF">
                <a:lumMod val="95000"/>
              </a:srgbClr>
            </a:solidFill>
            <a:ln w="19050">
              <a:gradFill flip="none" rotWithShape="1">
                <a:gsLst>
                  <a:gs pos="0">
                    <a:srgbClr val="FFFFFF">
                      <a:lumMod val="75000"/>
                    </a:srgbClr>
                  </a:gs>
                  <a:gs pos="100000">
                    <a:srgbClr val="FFFFFF"/>
                  </a:gs>
                </a:gsLst>
                <a:lin ang="2700000" scaled="1"/>
                <a:tileRect/>
              </a:gra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43" name="组合 42"/>
          <p:cNvGrpSpPr>
            <a:grpSpLocks noChangeAspect="1"/>
          </p:cNvGrpSpPr>
          <p:nvPr/>
        </p:nvGrpSpPr>
        <p:grpSpPr>
          <a:xfrm rot="16200000">
            <a:off x="5838527" y="1471821"/>
            <a:ext cx="1761998" cy="1988054"/>
            <a:chOff x="8439634" y="3544648"/>
            <a:chExt cx="1611146" cy="1817848"/>
          </a:xfrm>
        </p:grpSpPr>
        <p:sp>
          <p:nvSpPr>
            <p:cNvPr id="44" name="Freeform 5"/>
            <p:cNvSpPr/>
            <p:nvPr/>
          </p:nvSpPr>
          <p:spPr bwMode="auto">
            <a:xfrm rot="5400000">
              <a:off x="8336283" y="3647999"/>
              <a:ext cx="1817848" cy="1611146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lumMod val="97000"/>
                  </a:srgbClr>
                </a:gs>
                <a:gs pos="100000">
                  <a:srgbClr val="FFFFFF">
                    <a:lumMod val="85000"/>
                  </a:srgbClr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100000">
                    <a:srgbClr val="FFFFFF">
                      <a:lumMod val="75000"/>
                    </a:srgbClr>
                  </a:gs>
                  <a:gs pos="0">
                    <a:srgbClr val="FFFFFF"/>
                  </a:gs>
                </a:gsLst>
                <a:lin ang="2700000" scaled="1"/>
                <a:tileRect/>
              </a:gradFill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5" name="Freeform 5"/>
            <p:cNvSpPr/>
            <p:nvPr/>
          </p:nvSpPr>
          <p:spPr bwMode="auto">
            <a:xfrm rot="5400000">
              <a:off x="8582835" y="3866516"/>
              <a:ext cx="1324744" cy="1174112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005A9E"/>
            </a:solidFill>
            <a:ln w="15875">
              <a:gradFill flip="none" rotWithShape="1">
                <a:gsLst>
                  <a:gs pos="0">
                    <a:srgbClr val="FFFFFF">
                      <a:lumMod val="65000"/>
                    </a:srgbClr>
                  </a:gs>
                  <a:gs pos="100000">
                    <a:srgbClr val="FFFFFF"/>
                  </a:gs>
                </a:gsLst>
                <a:lin ang="2700000" scaled="1"/>
                <a:tileRect/>
              </a:gradFill>
            </a:ln>
            <a:effectLst>
              <a:innerShdw blurRad="50800" dist="254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46" name="Rectangle 31"/>
          <p:cNvSpPr>
            <a:spLocks noChangeAspect="1" noChangeArrowheads="1"/>
          </p:cNvSpPr>
          <p:nvPr/>
        </p:nvSpPr>
        <p:spPr bwMode="auto">
          <a:xfrm>
            <a:off x="1339627" y="2107224"/>
            <a:ext cx="4337600" cy="8079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err="1">
                <a:cs typeface="+mn-ea"/>
                <a:sym typeface="+mn-lt"/>
              </a:rPr>
              <a:t>Gitlab</a:t>
            </a:r>
            <a:r>
              <a:rPr lang="zh-CN" altLang="en-US" sz="1600" dirty="0">
                <a:cs typeface="+mn-ea"/>
                <a:sym typeface="+mn-lt"/>
              </a:rPr>
              <a:t>支持无限的</a:t>
            </a:r>
            <a:r>
              <a:rPr lang="zh-CN" altLang="en-US" sz="1600" dirty="0" smtClean="0">
                <a:cs typeface="+mn-ea"/>
                <a:sym typeface="+mn-lt"/>
              </a:rPr>
              <a:t>公有和</a:t>
            </a:r>
            <a:r>
              <a:rPr lang="zh-CN" altLang="en-US" sz="1600" dirty="0">
                <a:cs typeface="+mn-ea"/>
                <a:sym typeface="+mn-lt"/>
              </a:rPr>
              <a:t>私有</a:t>
            </a:r>
            <a:r>
              <a:rPr lang="zh-CN" altLang="en-US" sz="1600" dirty="0" smtClean="0">
                <a:cs typeface="+mn-ea"/>
                <a:sym typeface="+mn-lt"/>
              </a:rPr>
              <a:t>项目</a:t>
            </a:r>
            <a:r>
              <a:rPr lang="en-US" altLang="zh-CN" sz="1600" dirty="0" smtClean="0">
                <a:cs typeface="+mn-ea"/>
                <a:sym typeface="+mn-lt"/>
              </a:rPr>
              <a:t>, </a:t>
            </a:r>
            <a:r>
              <a:rPr lang="zh-CN" altLang="en-US" sz="1600" dirty="0" smtClean="0">
                <a:cs typeface="+mn-ea"/>
                <a:sym typeface="+mn-lt"/>
              </a:rPr>
              <a:t>它可在</a:t>
            </a:r>
            <a:r>
              <a:rPr lang="en-US" altLang="zh-CN" sz="1600" dirty="0" smtClean="0">
                <a:cs typeface="+mn-ea"/>
                <a:sym typeface="+mn-lt"/>
              </a:rPr>
              <a:t>Linux</a:t>
            </a:r>
            <a:r>
              <a:rPr lang="zh-CN" altLang="en-US" sz="1600" dirty="0" smtClean="0">
                <a:cs typeface="+mn-ea"/>
                <a:sym typeface="+mn-lt"/>
              </a:rPr>
              <a:t>中搭建完善的</a:t>
            </a:r>
            <a:r>
              <a:rPr lang="en-US" altLang="zh-CN" sz="1600" dirty="0" err="1" smtClean="0">
                <a:cs typeface="+mn-ea"/>
                <a:sym typeface="+mn-lt"/>
              </a:rPr>
              <a:t>git</a:t>
            </a:r>
            <a:r>
              <a:rPr lang="zh-CN" altLang="en-US" sz="1600" dirty="0" smtClean="0">
                <a:cs typeface="+mn-ea"/>
                <a:sym typeface="+mn-lt"/>
              </a:rPr>
              <a:t>服务</a:t>
            </a:r>
            <a:r>
              <a:rPr lang="en-US" altLang="zh-CN" sz="1600" dirty="0" smtClean="0">
                <a:cs typeface="+mn-ea"/>
                <a:sym typeface="+mn-lt"/>
              </a:rPr>
              <a:t>, </a:t>
            </a:r>
            <a:r>
              <a:rPr lang="zh-CN" altLang="en-US" sz="1600" dirty="0" smtClean="0">
                <a:cs typeface="+mn-ea"/>
                <a:sym typeface="+mn-lt"/>
              </a:rPr>
              <a:t>包括人员权限等。</a:t>
            </a:r>
            <a:r>
              <a:rPr lang="zh-CN" altLang="en-US" sz="1600" dirty="0" smtClean="0">
                <a:cs typeface="+mn-ea"/>
                <a:sym typeface="+mn-lt"/>
                <a:hlinkClick r:id="rId2"/>
              </a:rPr>
              <a:t>链接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47" name="Text Box 38"/>
          <p:cNvSpPr txBox="1">
            <a:spLocks noChangeAspect="1" noChangeArrowheads="1"/>
          </p:cNvSpPr>
          <p:nvPr/>
        </p:nvSpPr>
        <p:spPr bwMode="auto">
          <a:xfrm>
            <a:off x="6229069" y="2238787"/>
            <a:ext cx="1138182" cy="4541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34290" rIns="68580" bIns="34290">
            <a:spAutoFit/>
          </a:bodyPr>
          <a:lstStyle/>
          <a:p>
            <a:r>
              <a:rPr lang="en-US" altLang="zh-CN" sz="2400" dirty="0" err="1" smtClean="0">
                <a:solidFill>
                  <a:schemeClr val="bg1"/>
                </a:solidFill>
                <a:cs typeface="+mn-ea"/>
                <a:sym typeface="+mn-lt"/>
              </a:rPr>
              <a:t>Gitlab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1772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35000">
        <p14:prism/>
      </p:transition>
    </mc:Choice>
    <mc:Fallback xmlns="">
      <p:transition spd="slow" advTm="3500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>
            <a:endCxn id="3" idx="3"/>
          </p:cNvCxnSpPr>
          <p:nvPr/>
        </p:nvCxnSpPr>
        <p:spPr>
          <a:xfrm flipH="1" flipV="1">
            <a:off x="2771800" y="451086"/>
            <a:ext cx="6372204" cy="645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742945" y="191230"/>
            <a:ext cx="2028855" cy="519711"/>
          </a:xfrm>
          <a:prstGeom prst="roundRect">
            <a:avLst/>
          </a:prstGeom>
          <a:gradFill flip="none" rotWithShape="1">
            <a:gsLst>
              <a:gs pos="0">
                <a:srgbClr val="F0F0F0"/>
              </a:gs>
              <a:gs pos="100000">
                <a:srgbClr val="F1F1F1"/>
              </a:gs>
            </a:gsLst>
            <a:lin ang="2700000" scaled="1"/>
            <a:tileRect/>
          </a:gradFill>
          <a:ln w="38100" cap="flat" cmpd="sng" algn="ctr">
            <a:gradFill flip="none" rotWithShape="1">
              <a:gsLst>
                <a:gs pos="100000">
                  <a:srgbClr val="FFFFFF"/>
                </a:gs>
                <a:gs pos="0">
                  <a:srgbClr val="CECED0"/>
                </a:gs>
              </a:gsLst>
              <a:lin ang="18900000" scaled="0"/>
              <a:tileRect/>
            </a:gradFill>
            <a:prstDash val="solid"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txBody>
          <a:bodyPr lIns="71316" tIns="35658" rIns="71316" bIns="3565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27196" y="226702"/>
            <a:ext cx="15872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924"/>
            <a:r>
              <a:rPr lang="en-US" altLang="zh-CN" sz="2400" b="1" kern="0" dirty="0" err="1">
                <a:solidFill>
                  <a:srgbClr val="005A9E"/>
                </a:solidFill>
                <a:cs typeface="+mn-ea"/>
                <a:sym typeface="+mn-lt"/>
              </a:rPr>
              <a:t>Bitbucket</a:t>
            </a:r>
            <a:endParaRPr lang="zh-CN" altLang="en-US" sz="2400" b="1" kern="0" dirty="0">
              <a:solidFill>
                <a:srgbClr val="005A9E"/>
              </a:solidFill>
              <a:cs typeface="+mn-ea"/>
              <a:sym typeface="+mn-lt"/>
            </a:endParaRPr>
          </a:p>
        </p:txBody>
      </p:sp>
      <p:grpSp>
        <p:nvGrpSpPr>
          <p:cNvPr id="5" name="Group 17"/>
          <p:cNvGrpSpPr>
            <a:grpSpLocks noChangeAspect="1"/>
          </p:cNvGrpSpPr>
          <p:nvPr/>
        </p:nvGrpSpPr>
        <p:grpSpPr bwMode="auto">
          <a:xfrm>
            <a:off x="179512" y="212152"/>
            <a:ext cx="457188" cy="490764"/>
            <a:chOff x="231" y="1205"/>
            <a:chExt cx="640" cy="687"/>
          </a:xfrm>
          <a:solidFill>
            <a:srgbClr val="005A9E"/>
          </a:solidFill>
          <a:effectLst/>
        </p:grpSpPr>
        <p:sp>
          <p:nvSpPr>
            <p:cNvPr id="6" name="Freeform 18"/>
            <p:cNvSpPr>
              <a:spLocks/>
            </p:cNvSpPr>
            <p:nvPr/>
          </p:nvSpPr>
          <p:spPr bwMode="auto">
            <a:xfrm>
              <a:off x="231" y="1205"/>
              <a:ext cx="499" cy="687"/>
            </a:xfrm>
            <a:custGeom>
              <a:avLst/>
              <a:gdLst>
                <a:gd name="T0" fmla="*/ 442 w 499"/>
                <a:gd name="T1" fmla="*/ 629 h 687"/>
                <a:gd name="T2" fmla="*/ 57 w 499"/>
                <a:gd name="T3" fmla="*/ 629 h 687"/>
                <a:gd name="T4" fmla="*/ 57 w 499"/>
                <a:gd name="T5" fmla="*/ 200 h 687"/>
                <a:gd name="T6" fmla="*/ 200 w 499"/>
                <a:gd name="T7" fmla="*/ 200 h 687"/>
                <a:gd name="T8" fmla="*/ 200 w 499"/>
                <a:gd name="T9" fmla="*/ 57 h 687"/>
                <a:gd name="T10" fmla="*/ 442 w 499"/>
                <a:gd name="T11" fmla="*/ 57 h 687"/>
                <a:gd name="T12" fmla="*/ 442 w 499"/>
                <a:gd name="T13" fmla="*/ 116 h 687"/>
                <a:gd name="T14" fmla="*/ 494 w 499"/>
                <a:gd name="T15" fmla="*/ 64 h 687"/>
                <a:gd name="T16" fmla="*/ 499 w 499"/>
                <a:gd name="T17" fmla="*/ 59 h 687"/>
                <a:gd name="T18" fmla="*/ 499 w 499"/>
                <a:gd name="T19" fmla="*/ 0 h 687"/>
                <a:gd name="T20" fmla="*/ 143 w 499"/>
                <a:gd name="T21" fmla="*/ 0 h 687"/>
                <a:gd name="T22" fmla="*/ 143 w 499"/>
                <a:gd name="T23" fmla="*/ 0 h 687"/>
                <a:gd name="T24" fmla="*/ 0 w 499"/>
                <a:gd name="T25" fmla="*/ 143 h 687"/>
                <a:gd name="T26" fmla="*/ 0 w 499"/>
                <a:gd name="T27" fmla="*/ 687 h 687"/>
                <a:gd name="T28" fmla="*/ 499 w 499"/>
                <a:gd name="T29" fmla="*/ 687 h 687"/>
                <a:gd name="T30" fmla="*/ 499 w 499"/>
                <a:gd name="T31" fmla="*/ 429 h 687"/>
                <a:gd name="T32" fmla="*/ 442 w 499"/>
                <a:gd name="T33" fmla="*/ 486 h 687"/>
                <a:gd name="T34" fmla="*/ 442 w 499"/>
                <a:gd name="T35" fmla="*/ 629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9" h="687">
                  <a:moveTo>
                    <a:pt x="442" y="629"/>
                  </a:moveTo>
                  <a:lnTo>
                    <a:pt x="57" y="629"/>
                  </a:lnTo>
                  <a:lnTo>
                    <a:pt x="57" y="200"/>
                  </a:lnTo>
                  <a:lnTo>
                    <a:pt x="200" y="200"/>
                  </a:lnTo>
                  <a:lnTo>
                    <a:pt x="200" y="57"/>
                  </a:lnTo>
                  <a:lnTo>
                    <a:pt x="442" y="57"/>
                  </a:lnTo>
                  <a:lnTo>
                    <a:pt x="442" y="116"/>
                  </a:lnTo>
                  <a:lnTo>
                    <a:pt x="494" y="64"/>
                  </a:lnTo>
                  <a:lnTo>
                    <a:pt x="499" y="59"/>
                  </a:lnTo>
                  <a:lnTo>
                    <a:pt x="499" y="0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0" y="143"/>
                  </a:lnTo>
                  <a:lnTo>
                    <a:pt x="0" y="687"/>
                  </a:lnTo>
                  <a:lnTo>
                    <a:pt x="499" y="687"/>
                  </a:lnTo>
                  <a:lnTo>
                    <a:pt x="499" y="429"/>
                  </a:lnTo>
                  <a:lnTo>
                    <a:pt x="442" y="486"/>
                  </a:lnTo>
                  <a:lnTo>
                    <a:pt x="442" y="6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7" name="Freeform 19"/>
            <p:cNvSpPr>
              <a:spLocks noEditPoints="1"/>
            </p:cNvSpPr>
            <p:nvPr/>
          </p:nvSpPr>
          <p:spPr bwMode="auto">
            <a:xfrm>
              <a:off x="436" y="1310"/>
              <a:ext cx="435" cy="431"/>
            </a:xfrm>
            <a:custGeom>
              <a:avLst/>
              <a:gdLst>
                <a:gd name="T0" fmla="*/ 50 w 435"/>
                <a:gd name="T1" fmla="*/ 279 h 431"/>
                <a:gd name="T2" fmla="*/ 50 w 435"/>
                <a:gd name="T3" fmla="*/ 279 h 431"/>
                <a:gd name="T4" fmla="*/ 50 w 435"/>
                <a:gd name="T5" fmla="*/ 279 h 431"/>
                <a:gd name="T6" fmla="*/ 50 w 435"/>
                <a:gd name="T7" fmla="*/ 279 h 431"/>
                <a:gd name="T8" fmla="*/ 0 w 435"/>
                <a:gd name="T9" fmla="*/ 431 h 431"/>
                <a:gd name="T10" fmla="*/ 155 w 435"/>
                <a:gd name="T11" fmla="*/ 381 h 431"/>
                <a:gd name="T12" fmla="*/ 155 w 435"/>
                <a:gd name="T13" fmla="*/ 381 h 431"/>
                <a:gd name="T14" fmla="*/ 155 w 435"/>
                <a:gd name="T15" fmla="*/ 381 h 431"/>
                <a:gd name="T16" fmla="*/ 155 w 435"/>
                <a:gd name="T17" fmla="*/ 381 h 431"/>
                <a:gd name="T18" fmla="*/ 435 w 435"/>
                <a:gd name="T19" fmla="*/ 102 h 431"/>
                <a:gd name="T20" fmla="*/ 330 w 435"/>
                <a:gd name="T21" fmla="*/ 0 h 431"/>
                <a:gd name="T22" fmla="*/ 50 w 435"/>
                <a:gd name="T23" fmla="*/ 279 h 431"/>
                <a:gd name="T24" fmla="*/ 50 w 435"/>
                <a:gd name="T25" fmla="*/ 279 h 431"/>
                <a:gd name="T26" fmla="*/ 141 w 435"/>
                <a:gd name="T27" fmla="*/ 360 h 431"/>
                <a:gd name="T28" fmla="*/ 38 w 435"/>
                <a:gd name="T29" fmla="*/ 396 h 431"/>
                <a:gd name="T30" fmla="*/ 72 w 435"/>
                <a:gd name="T31" fmla="*/ 291 h 431"/>
                <a:gd name="T32" fmla="*/ 141 w 435"/>
                <a:gd name="T33" fmla="*/ 36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5" h="431">
                  <a:moveTo>
                    <a:pt x="50" y="279"/>
                  </a:moveTo>
                  <a:lnTo>
                    <a:pt x="50" y="279"/>
                  </a:lnTo>
                  <a:lnTo>
                    <a:pt x="50" y="279"/>
                  </a:lnTo>
                  <a:lnTo>
                    <a:pt x="50" y="279"/>
                  </a:lnTo>
                  <a:lnTo>
                    <a:pt x="0" y="43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435" y="102"/>
                  </a:lnTo>
                  <a:lnTo>
                    <a:pt x="330" y="0"/>
                  </a:lnTo>
                  <a:lnTo>
                    <a:pt x="50" y="279"/>
                  </a:lnTo>
                  <a:lnTo>
                    <a:pt x="50" y="279"/>
                  </a:lnTo>
                  <a:close/>
                  <a:moveTo>
                    <a:pt x="141" y="360"/>
                  </a:moveTo>
                  <a:lnTo>
                    <a:pt x="38" y="396"/>
                  </a:lnTo>
                  <a:lnTo>
                    <a:pt x="72" y="291"/>
                  </a:lnTo>
                  <a:lnTo>
                    <a:pt x="141" y="3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0" name="组合 39"/>
          <p:cNvGrpSpPr>
            <a:grpSpLocks noChangeAspect="1"/>
          </p:cNvGrpSpPr>
          <p:nvPr/>
        </p:nvGrpSpPr>
        <p:grpSpPr>
          <a:xfrm>
            <a:off x="693061" y="1866113"/>
            <a:ext cx="5758363" cy="1229979"/>
            <a:chOff x="903371" y="249943"/>
            <a:chExt cx="2831223" cy="679699"/>
          </a:xfrm>
        </p:grpSpPr>
        <p:sp>
          <p:nvSpPr>
            <p:cNvPr id="41" name="任意多边形 40"/>
            <p:cNvSpPr/>
            <p:nvPr/>
          </p:nvSpPr>
          <p:spPr bwMode="auto">
            <a:xfrm>
              <a:off x="903371" y="249943"/>
              <a:ext cx="2831223" cy="679699"/>
            </a:xfrm>
            <a:custGeom>
              <a:avLst/>
              <a:gdLst>
                <a:gd name="connsiteX0" fmla="*/ 352810 w 4452260"/>
                <a:gd name="connsiteY0" fmla="*/ 0 h 1068867"/>
                <a:gd name="connsiteX1" fmla="*/ 636768 w 4452260"/>
                <a:gd name="connsiteY1" fmla="*/ 0 h 1068867"/>
                <a:gd name="connsiteX2" fmla="*/ 647700 w 4452260"/>
                <a:gd name="connsiteY2" fmla="*/ 0 h 1068867"/>
                <a:gd name="connsiteX3" fmla="*/ 724065 w 4452260"/>
                <a:gd name="connsiteY3" fmla="*/ 0 h 1068867"/>
                <a:gd name="connsiteX4" fmla="*/ 782584 w 4452260"/>
                <a:gd name="connsiteY4" fmla="*/ 0 h 1068867"/>
                <a:gd name="connsiteX5" fmla="*/ 799455 w 4452260"/>
                <a:gd name="connsiteY5" fmla="*/ 0 h 1068867"/>
                <a:gd name="connsiteX6" fmla="*/ 809825 w 4452260"/>
                <a:gd name="connsiteY6" fmla="*/ 0 h 1068867"/>
                <a:gd name="connsiteX7" fmla="*/ 818078 w 4452260"/>
                <a:gd name="connsiteY7" fmla="*/ 0 h 1068867"/>
                <a:gd name="connsiteX8" fmla="*/ 843980 w 4452260"/>
                <a:gd name="connsiteY8" fmla="*/ 0 h 1068867"/>
                <a:gd name="connsiteX9" fmla="*/ 931658 w 4452260"/>
                <a:gd name="connsiteY9" fmla="*/ 0 h 1068867"/>
                <a:gd name="connsiteX10" fmla="*/ 961580 w 4452260"/>
                <a:gd name="connsiteY10" fmla="*/ 0 h 1068867"/>
                <a:gd name="connsiteX11" fmla="*/ 1000055 w 4452260"/>
                <a:gd name="connsiteY11" fmla="*/ 0 h 1068867"/>
                <a:gd name="connsiteX12" fmla="*/ 1040537 w 4452260"/>
                <a:gd name="connsiteY12" fmla="*/ 0 h 1068867"/>
                <a:gd name="connsiteX13" fmla="*/ 1051453 w 4452260"/>
                <a:gd name="connsiteY13" fmla="*/ 0 h 1068867"/>
                <a:gd name="connsiteX14" fmla="*/ 1083414 w 4452260"/>
                <a:gd name="connsiteY14" fmla="*/ 0 h 1068867"/>
                <a:gd name="connsiteX15" fmla="*/ 1112969 w 4452260"/>
                <a:gd name="connsiteY15" fmla="*/ 0 h 1068867"/>
                <a:gd name="connsiteX16" fmla="*/ 1138871 w 4452260"/>
                <a:gd name="connsiteY16" fmla="*/ 0 h 1068867"/>
                <a:gd name="connsiteX17" fmla="*/ 1170224 w 4452260"/>
                <a:gd name="connsiteY17" fmla="*/ 0 h 1068867"/>
                <a:gd name="connsiteX18" fmla="*/ 1170711 w 4452260"/>
                <a:gd name="connsiteY18" fmla="*/ 0 h 1068867"/>
                <a:gd name="connsiteX19" fmla="*/ 1202662 w 4452260"/>
                <a:gd name="connsiteY19" fmla="*/ 0 h 1068867"/>
                <a:gd name="connsiteX20" fmla="*/ 1240037 w 4452260"/>
                <a:gd name="connsiteY20" fmla="*/ 0 h 1068867"/>
                <a:gd name="connsiteX21" fmla="*/ 1290626 w 4452260"/>
                <a:gd name="connsiteY21" fmla="*/ 0 h 1068867"/>
                <a:gd name="connsiteX22" fmla="*/ 1324496 w 4452260"/>
                <a:gd name="connsiteY22" fmla="*/ 0 h 1068867"/>
                <a:gd name="connsiteX23" fmla="*/ 1332348 w 4452260"/>
                <a:gd name="connsiteY23" fmla="*/ 0 h 1068867"/>
                <a:gd name="connsiteX24" fmla="*/ 1335428 w 4452260"/>
                <a:gd name="connsiteY24" fmla="*/ 0 h 1068867"/>
                <a:gd name="connsiteX25" fmla="*/ 1411793 w 4452260"/>
                <a:gd name="connsiteY25" fmla="*/ 0 h 1068867"/>
                <a:gd name="connsiteX26" fmla="*/ 1454182 w 4452260"/>
                <a:gd name="connsiteY26" fmla="*/ 0 h 1068867"/>
                <a:gd name="connsiteX27" fmla="*/ 1470312 w 4452260"/>
                <a:gd name="connsiteY27" fmla="*/ 0 h 1068867"/>
                <a:gd name="connsiteX28" fmla="*/ 1487183 w 4452260"/>
                <a:gd name="connsiteY28" fmla="*/ 0 h 1068867"/>
                <a:gd name="connsiteX29" fmla="*/ 1497552 w 4452260"/>
                <a:gd name="connsiteY29" fmla="*/ 0 h 1068867"/>
                <a:gd name="connsiteX30" fmla="*/ 1505806 w 4452260"/>
                <a:gd name="connsiteY30" fmla="*/ 0 h 1068867"/>
                <a:gd name="connsiteX31" fmla="*/ 1528471 w 4452260"/>
                <a:gd name="connsiteY31" fmla="*/ 0 h 1068867"/>
                <a:gd name="connsiteX32" fmla="*/ 1531708 w 4452260"/>
                <a:gd name="connsiteY32" fmla="*/ 0 h 1068867"/>
                <a:gd name="connsiteX33" fmla="*/ 1540992 w 4452260"/>
                <a:gd name="connsiteY33" fmla="*/ 0 h 1068867"/>
                <a:gd name="connsiteX34" fmla="*/ 1541479 w 4452260"/>
                <a:gd name="connsiteY34" fmla="*/ 0 h 1068867"/>
                <a:gd name="connsiteX35" fmla="*/ 1599998 w 4452260"/>
                <a:gd name="connsiteY35" fmla="*/ 0 h 1068867"/>
                <a:gd name="connsiteX36" fmla="*/ 1619386 w 4452260"/>
                <a:gd name="connsiteY36" fmla="*/ 0 h 1068867"/>
                <a:gd name="connsiteX37" fmla="*/ 1635492 w 4452260"/>
                <a:gd name="connsiteY37" fmla="*/ 0 h 1068867"/>
                <a:gd name="connsiteX38" fmla="*/ 1649308 w 4452260"/>
                <a:gd name="connsiteY38" fmla="*/ 0 h 1068867"/>
                <a:gd name="connsiteX39" fmla="*/ 1653720 w 4452260"/>
                <a:gd name="connsiteY39" fmla="*/ 0 h 1068867"/>
                <a:gd name="connsiteX40" fmla="*/ 1661394 w 4452260"/>
                <a:gd name="connsiteY40" fmla="*/ 0 h 1068867"/>
                <a:gd name="connsiteX41" fmla="*/ 1687782 w 4452260"/>
                <a:gd name="connsiteY41" fmla="*/ 0 h 1068867"/>
                <a:gd name="connsiteX42" fmla="*/ 1703116 w 4452260"/>
                <a:gd name="connsiteY42" fmla="*/ 0 h 1068867"/>
                <a:gd name="connsiteX43" fmla="*/ 1739181 w 4452260"/>
                <a:gd name="connsiteY43" fmla="*/ 0 h 1068867"/>
                <a:gd name="connsiteX44" fmla="*/ 1771141 w 4452260"/>
                <a:gd name="connsiteY44" fmla="*/ 0 h 1068867"/>
                <a:gd name="connsiteX45" fmla="*/ 1800697 w 4452260"/>
                <a:gd name="connsiteY45" fmla="*/ 0 h 1068867"/>
                <a:gd name="connsiteX46" fmla="*/ 1811727 w 4452260"/>
                <a:gd name="connsiteY46" fmla="*/ 0 h 1068867"/>
                <a:gd name="connsiteX47" fmla="*/ 1823361 w 4452260"/>
                <a:gd name="connsiteY47" fmla="*/ 0 h 1068867"/>
                <a:gd name="connsiteX48" fmla="*/ 1826599 w 4452260"/>
                <a:gd name="connsiteY48" fmla="*/ 0 h 1068867"/>
                <a:gd name="connsiteX49" fmla="*/ 1857951 w 4452260"/>
                <a:gd name="connsiteY49" fmla="*/ 0 h 1068867"/>
                <a:gd name="connsiteX50" fmla="*/ 1858439 w 4452260"/>
                <a:gd name="connsiteY50" fmla="*/ 0 h 1068867"/>
                <a:gd name="connsiteX51" fmla="*/ 1859676 w 4452260"/>
                <a:gd name="connsiteY51" fmla="*/ 0 h 1068867"/>
                <a:gd name="connsiteX52" fmla="*/ 1893346 w 4452260"/>
                <a:gd name="connsiteY52" fmla="*/ 0 h 1068867"/>
                <a:gd name="connsiteX53" fmla="*/ 1927765 w 4452260"/>
                <a:gd name="connsiteY53" fmla="*/ 0 h 1068867"/>
                <a:gd name="connsiteX54" fmla="*/ 1963365 w 4452260"/>
                <a:gd name="connsiteY54" fmla="*/ 0 h 1068867"/>
                <a:gd name="connsiteX55" fmla="*/ 1978354 w 4452260"/>
                <a:gd name="connsiteY55" fmla="*/ 0 h 1068867"/>
                <a:gd name="connsiteX56" fmla="*/ 1991032 w 4452260"/>
                <a:gd name="connsiteY56" fmla="*/ 0 h 1068867"/>
                <a:gd name="connsiteX57" fmla="*/ 2020076 w 4452260"/>
                <a:gd name="connsiteY57" fmla="*/ 0 h 1068867"/>
                <a:gd name="connsiteX58" fmla="*/ 2021800 w 4452260"/>
                <a:gd name="connsiteY58" fmla="*/ 0 h 1068867"/>
                <a:gd name="connsiteX59" fmla="*/ 2027021 w 4452260"/>
                <a:gd name="connsiteY59" fmla="*/ 0 h 1068867"/>
                <a:gd name="connsiteX60" fmla="*/ 2032162 w 4452260"/>
                <a:gd name="connsiteY60" fmla="*/ 0 h 1068867"/>
                <a:gd name="connsiteX61" fmla="*/ 2141909 w 4452260"/>
                <a:gd name="connsiteY61" fmla="*/ 0 h 1068867"/>
                <a:gd name="connsiteX62" fmla="*/ 2143633 w 4452260"/>
                <a:gd name="connsiteY62" fmla="*/ 0 h 1068867"/>
                <a:gd name="connsiteX63" fmla="*/ 2178359 w 4452260"/>
                <a:gd name="connsiteY63" fmla="*/ 0 h 1068867"/>
                <a:gd name="connsiteX64" fmla="*/ 2228719 w 4452260"/>
                <a:gd name="connsiteY64" fmla="*/ 0 h 1068867"/>
                <a:gd name="connsiteX65" fmla="*/ 2229207 w 4452260"/>
                <a:gd name="connsiteY65" fmla="*/ 0 h 1068867"/>
                <a:gd name="connsiteX66" fmla="*/ 2230931 w 4452260"/>
                <a:gd name="connsiteY66" fmla="*/ 0 h 1068867"/>
                <a:gd name="connsiteX67" fmla="*/ 2287725 w 4452260"/>
                <a:gd name="connsiteY67" fmla="*/ 0 h 1068867"/>
                <a:gd name="connsiteX68" fmla="*/ 2289450 w 4452260"/>
                <a:gd name="connsiteY68" fmla="*/ 0 h 1068867"/>
                <a:gd name="connsiteX69" fmla="*/ 2323220 w 4452260"/>
                <a:gd name="connsiteY69" fmla="*/ 0 h 1068867"/>
                <a:gd name="connsiteX70" fmla="*/ 2324944 w 4452260"/>
                <a:gd name="connsiteY70" fmla="*/ 0 h 1068867"/>
                <a:gd name="connsiteX71" fmla="*/ 2340483 w 4452260"/>
                <a:gd name="connsiteY71" fmla="*/ 0 h 1068867"/>
                <a:gd name="connsiteX72" fmla="*/ 2341447 w 4452260"/>
                <a:gd name="connsiteY72" fmla="*/ 0 h 1068867"/>
                <a:gd name="connsiteX73" fmla="*/ 2343172 w 4452260"/>
                <a:gd name="connsiteY73" fmla="*/ 0 h 1068867"/>
                <a:gd name="connsiteX74" fmla="*/ 2349122 w 4452260"/>
                <a:gd name="connsiteY74" fmla="*/ 0 h 1068867"/>
                <a:gd name="connsiteX75" fmla="*/ 2350846 w 4452260"/>
                <a:gd name="connsiteY75" fmla="*/ 0 h 1068867"/>
                <a:gd name="connsiteX76" fmla="*/ 2390844 w 4452260"/>
                <a:gd name="connsiteY76" fmla="*/ 0 h 1068867"/>
                <a:gd name="connsiteX77" fmla="*/ 2462317 w 4452260"/>
                <a:gd name="connsiteY77" fmla="*/ 0 h 1068867"/>
                <a:gd name="connsiteX78" fmla="*/ 2499455 w 4452260"/>
                <a:gd name="connsiteY78" fmla="*/ 0 h 1068867"/>
                <a:gd name="connsiteX79" fmla="*/ 2530713 w 4452260"/>
                <a:gd name="connsiteY79" fmla="*/ 0 h 1068867"/>
                <a:gd name="connsiteX80" fmla="*/ 2547403 w 4452260"/>
                <a:gd name="connsiteY80" fmla="*/ 0 h 1068867"/>
                <a:gd name="connsiteX81" fmla="*/ 2549127 w 4452260"/>
                <a:gd name="connsiteY81" fmla="*/ 0 h 1068867"/>
                <a:gd name="connsiteX82" fmla="*/ 2581074 w 4452260"/>
                <a:gd name="connsiteY82" fmla="*/ 0 h 1068867"/>
                <a:gd name="connsiteX83" fmla="*/ 2582112 w 4452260"/>
                <a:gd name="connsiteY83" fmla="*/ 0 h 1068867"/>
                <a:gd name="connsiteX84" fmla="*/ 2669530 w 4452260"/>
                <a:gd name="connsiteY84" fmla="*/ 0 h 1068867"/>
                <a:gd name="connsiteX85" fmla="*/ 2678759 w 4452260"/>
                <a:gd name="connsiteY85" fmla="*/ 0 h 1068867"/>
                <a:gd name="connsiteX86" fmla="*/ 2709527 w 4452260"/>
                <a:gd name="connsiteY86" fmla="*/ 0 h 1068867"/>
                <a:gd name="connsiteX87" fmla="*/ 2711252 w 4452260"/>
                <a:gd name="connsiteY87" fmla="*/ 0 h 1068867"/>
                <a:gd name="connsiteX88" fmla="*/ 2714748 w 4452260"/>
                <a:gd name="connsiteY88" fmla="*/ 0 h 1068867"/>
                <a:gd name="connsiteX89" fmla="*/ 2719890 w 4452260"/>
                <a:gd name="connsiteY89" fmla="*/ 0 h 1068867"/>
                <a:gd name="connsiteX90" fmla="*/ 2831360 w 4452260"/>
                <a:gd name="connsiteY90" fmla="*/ 0 h 1068867"/>
                <a:gd name="connsiteX91" fmla="*/ 2833086 w 4452260"/>
                <a:gd name="connsiteY91" fmla="*/ 0 h 1068867"/>
                <a:gd name="connsiteX92" fmla="*/ 2866087 w 4452260"/>
                <a:gd name="connsiteY92" fmla="*/ 0 h 1068867"/>
                <a:gd name="connsiteX93" fmla="*/ 2918659 w 4452260"/>
                <a:gd name="connsiteY93" fmla="*/ 0 h 1068867"/>
                <a:gd name="connsiteX94" fmla="*/ 2919896 w 4452260"/>
                <a:gd name="connsiteY94" fmla="*/ 0 h 1068867"/>
                <a:gd name="connsiteX95" fmla="*/ 2920383 w 4452260"/>
                <a:gd name="connsiteY95" fmla="*/ 0 h 1068867"/>
                <a:gd name="connsiteX96" fmla="*/ 2977177 w 4452260"/>
                <a:gd name="connsiteY96" fmla="*/ 0 h 1068867"/>
                <a:gd name="connsiteX97" fmla="*/ 2978902 w 4452260"/>
                <a:gd name="connsiteY97" fmla="*/ 0 h 1068867"/>
                <a:gd name="connsiteX98" fmla="*/ 3012671 w 4452260"/>
                <a:gd name="connsiteY98" fmla="*/ 0 h 1068867"/>
                <a:gd name="connsiteX99" fmla="*/ 3014397 w 4452260"/>
                <a:gd name="connsiteY99" fmla="*/ 0 h 1068867"/>
                <a:gd name="connsiteX100" fmla="*/ 3028211 w 4452260"/>
                <a:gd name="connsiteY100" fmla="*/ 0 h 1068867"/>
                <a:gd name="connsiteX101" fmla="*/ 3030899 w 4452260"/>
                <a:gd name="connsiteY101" fmla="*/ 0 h 1068867"/>
                <a:gd name="connsiteX102" fmla="*/ 3032624 w 4452260"/>
                <a:gd name="connsiteY102" fmla="*/ 0 h 1068867"/>
                <a:gd name="connsiteX103" fmla="*/ 3038573 w 4452260"/>
                <a:gd name="connsiteY103" fmla="*/ 0 h 1068867"/>
                <a:gd name="connsiteX104" fmla="*/ 3040298 w 4452260"/>
                <a:gd name="connsiteY104" fmla="*/ 0 h 1068867"/>
                <a:gd name="connsiteX105" fmla="*/ 3082021 w 4452260"/>
                <a:gd name="connsiteY105" fmla="*/ 0 h 1068867"/>
                <a:gd name="connsiteX106" fmla="*/ 3150044 w 4452260"/>
                <a:gd name="connsiteY106" fmla="*/ 0 h 1068867"/>
                <a:gd name="connsiteX107" fmla="*/ 3218441 w 4452260"/>
                <a:gd name="connsiteY107" fmla="*/ 0 h 1068867"/>
                <a:gd name="connsiteX108" fmla="*/ 3236855 w 4452260"/>
                <a:gd name="connsiteY108" fmla="*/ 0 h 1068867"/>
                <a:gd name="connsiteX109" fmla="*/ 3269839 w 4452260"/>
                <a:gd name="connsiteY109" fmla="*/ 0 h 1068867"/>
                <a:gd name="connsiteX110" fmla="*/ 3272250 w 4452260"/>
                <a:gd name="connsiteY110" fmla="*/ 0 h 1068867"/>
                <a:gd name="connsiteX111" fmla="*/ 3320378 w 4452260"/>
                <a:gd name="connsiteY111" fmla="*/ 0 h 1068867"/>
                <a:gd name="connsiteX112" fmla="*/ 3346330 w 4452260"/>
                <a:gd name="connsiteY112" fmla="*/ 0 h 1068867"/>
                <a:gd name="connsiteX113" fmla="*/ 3357257 w 4452260"/>
                <a:gd name="connsiteY113" fmla="*/ 0 h 1068867"/>
                <a:gd name="connsiteX114" fmla="*/ 3369936 w 4452260"/>
                <a:gd name="connsiteY114" fmla="*/ 0 h 1068867"/>
                <a:gd name="connsiteX115" fmla="*/ 3398980 w 4452260"/>
                <a:gd name="connsiteY115" fmla="*/ 0 h 1068867"/>
                <a:gd name="connsiteX116" fmla="*/ 3405925 w 4452260"/>
                <a:gd name="connsiteY116" fmla="*/ 0 h 1068867"/>
                <a:gd name="connsiteX117" fmla="*/ 3411066 w 4452260"/>
                <a:gd name="connsiteY117" fmla="*/ 0 h 1068867"/>
                <a:gd name="connsiteX118" fmla="*/ 3520813 w 4452260"/>
                <a:gd name="connsiteY118" fmla="*/ 0 h 1068867"/>
                <a:gd name="connsiteX119" fmla="*/ 3607623 w 4452260"/>
                <a:gd name="connsiteY119" fmla="*/ 0 h 1068867"/>
                <a:gd name="connsiteX120" fmla="*/ 3608111 w 4452260"/>
                <a:gd name="connsiteY120" fmla="*/ 0 h 1068867"/>
                <a:gd name="connsiteX121" fmla="*/ 3666629 w 4452260"/>
                <a:gd name="connsiteY121" fmla="*/ 0 h 1068867"/>
                <a:gd name="connsiteX122" fmla="*/ 3702124 w 4452260"/>
                <a:gd name="connsiteY122" fmla="*/ 0 h 1068867"/>
                <a:gd name="connsiteX123" fmla="*/ 3720351 w 4452260"/>
                <a:gd name="connsiteY123" fmla="*/ 0 h 1068867"/>
                <a:gd name="connsiteX124" fmla="*/ 3728025 w 4452260"/>
                <a:gd name="connsiteY124" fmla="*/ 0 h 1068867"/>
                <a:gd name="connsiteX125" fmla="*/ 3769748 w 4452260"/>
                <a:gd name="connsiteY125" fmla="*/ 0 h 1068867"/>
                <a:gd name="connsiteX126" fmla="*/ 4098793 w 4452260"/>
                <a:gd name="connsiteY126" fmla="*/ 0 h 1068867"/>
                <a:gd name="connsiteX127" fmla="*/ 4193519 w 4452260"/>
                <a:gd name="connsiteY127" fmla="*/ 54408 h 1068867"/>
                <a:gd name="connsiteX128" fmla="*/ 4439104 w 4452260"/>
                <a:gd name="connsiteY128" fmla="*/ 480025 h 1068867"/>
                <a:gd name="connsiteX129" fmla="*/ 4439104 w 4452260"/>
                <a:gd name="connsiteY129" fmla="*/ 588843 h 1068867"/>
                <a:gd name="connsiteX130" fmla="*/ 4193519 w 4452260"/>
                <a:gd name="connsiteY130" fmla="*/ 1014459 h 1068867"/>
                <a:gd name="connsiteX131" fmla="*/ 4098793 w 4452260"/>
                <a:gd name="connsiteY131" fmla="*/ 1068867 h 1068867"/>
                <a:gd name="connsiteX132" fmla="*/ 3728025 w 4452260"/>
                <a:gd name="connsiteY132" fmla="*/ 1068867 h 1068867"/>
                <a:gd name="connsiteX133" fmla="*/ 3607623 w 4452260"/>
                <a:gd name="connsiteY133" fmla="*/ 1068867 h 1068867"/>
                <a:gd name="connsiteX134" fmla="*/ 3411066 w 4452260"/>
                <a:gd name="connsiteY134" fmla="*/ 1068867 h 1068867"/>
                <a:gd name="connsiteX135" fmla="*/ 3357257 w 4452260"/>
                <a:gd name="connsiteY135" fmla="*/ 1068867 h 1068867"/>
                <a:gd name="connsiteX136" fmla="*/ 3236855 w 4452260"/>
                <a:gd name="connsiteY136" fmla="*/ 1068867 h 1068867"/>
                <a:gd name="connsiteX137" fmla="*/ 3040298 w 4452260"/>
                <a:gd name="connsiteY137" fmla="*/ 1068867 h 1068867"/>
                <a:gd name="connsiteX138" fmla="*/ 3038573 w 4452260"/>
                <a:gd name="connsiteY138" fmla="*/ 1068867 h 1068867"/>
                <a:gd name="connsiteX139" fmla="*/ 2919896 w 4452260"/>
                <a:gd name="connsiteY139" fmla="*/ 1068867 h 1068867"/>
                <a:gd name="connsiteX140" fmla="*/ 2866087 w 4452260"/>
                <a:gd name="connsiteY140" fmla="*/ 1068867 h 1068867"/>
                <a:gd name="connsiteX141" fmla="*/ 2719890 w 4452260"/>
                <a:gd name="connsiteY141" fmla="*/ 1068867 h 1068867"/>
                <a:gd name="connsiteX142" fmla="*/ 2669530 w 4452260"/>
                <a:gd name="connsiteY142" fmla="*/ 1068867 h 1068867"/>
                <a:gd name="connsiteX143" fmla="*/ 2549127 w 4452260"/>
                <a:gd name="connsiteY143" fmla="*/ 1068867 h 1068867"/>
                <a:gd name="connsiteX144" fmla="*/ 2547403 w 4452260"/>
                <a:gd name="connsiteY144" fmla="*/ 1068867 h 1068867"/>
                <a:gd name="connsiteX145" fmla="*/ 2350846 w 4452260"/>
                <a:gd name="connsiteY145" fmla="*/ 1068867 h 1068867"/>
                <a:gd name="connsiteX146" fmla="*/ 2349122 w 4452260"/>
                <a:gd name="connsiteY146" fmla="*/ 1068867 h 1068867"/>
                <a:gd name="connsiteX147" fmla="*/ 2228719 w 4452260"/>
                <a:gd name="connsiteY147" fmla="*/ 1068867 h 1068867"/>
                <a:gd name="connsiteX148" fmla="*/ 2178359 w 4452260"/>
                <a:gd name="connsiteY148" fmla="*/ 1068867 h 1068867"/>
                <a:gd name="connsiteX149" fmla="*/ 2032162 w 4452260"/>
                <a:gd name="connsiteY149" fmla="*/ 1068867 h 1068867"/>
                <a:gd name="connsiteX150" fmla="*/ 1978354 w 4452260"/>
                <a:gd name="connsiteY150" fmla="*/ 1068867 h 1068867"/>
                <a:gd name="connsiteX151" fmla="*/ 1859676 w 4452260"/>
                <a:gd name="connsiteY151" fmla="*/ 1068867 h 1068867"/>
                <a:gd name="connsiteX152" fmla="*/ 1857951 w 4452260"/>
                <a:gd name="connsiteY152" fmla="*/ 1068867 h 1068867"/>
                <a:gd name="connsiteX153" fmla="*/ 1826599 w 4452260"/>
                <a:gd name="connsiteY153" fmla="*/ 1068867 h 1068867"/>
                <a:gd name="connsiteX154" fmla="*/ 1661394 w 4452260"/>
                <a:gd name="connsiteY154" fmla="*/ 1068867 h 1068867"/>
                <a:gd name="connsiteX155" fmla="*/ 1540992 w 4452260"/>
                <a:gd name="connsiteY155" fmla="*/ 1068867 h 1068867"/>
                <a:gd name="connsiteX156" fmla="*/ 1531708 w 4452260"/>
                <a:gd name="connsiteY156" fmla="*/ 1068867 h 1068867"/>
                <a:gd name="connsiteX157" fmla="*/ 1487183 w 4452260"/>
                <a:gd name="connsiteY157" fmla="*/ 1068867 h 1068867"/>
                <a:gd name="connsiteX158" fmla="*/ 1335428 w 4452260"/>
                <a:gd name="connsiteY158" fmla="*/ 1068867 h 1068867"/>
                <a:gd name="connsiteX159" fmla="*/ 1290626 w 4452260"/>
                <a:gd name="connsiteY159" fmla="*/ 1068867 h 1068867"/>
                <a:gd name="connsiteX160" fmla="*/ 1170224 w 4452260"/>
                <a:gd name="connsiteY160" fmla="*/ 1068867 h 1068867"/>
                <a:gd name="connsiteX161" fmla="*/ 1138871 w 4452260"/>
                <a:gd name="connsiteY161" fmla="*/ 1068867 h 1068867"/>
                <a:gd name="connsiteX162" fmla="*/ 1040537 w 4452260"/>
                <a:gd name="connsiteY162" fmla="*/ 1068867 h 1068867"/>
                <a:gd name="connsiteX163" fmla="*/ 843980 w 4452260"/>
                <a:gd name="connsiteY163" fmla="*/ 1068867 h 1068867"/>
                <a:gd name="connsiteX164" fmla="*/ 799455 w 4452260"/>
                <a:gd name="connsiteY164" fmla="*/ 1068867 h 1068867"/>
                <a:gd name="connsiteX165" fmla="*/ 647700 w 4452260"/>
                <a:gd name="connsiteY165" fmla="*/ 1068867 h 1068867"/>
                <a:gd name="connsiteX166" fmla="*/ 352810 w 4452260"/>
                <a:gd name="connsiteY166" fmla="*/ 1068867 h 1068867"/>
                <a:gd name="connsiteX167" fmla="*/ 258084 w 4452260"/>
                <a:gd name="connsiteY167" fmla="*/ 1014459 h 1068867"/>
                <a:gd name="connsiteX168" fmla="*/ 12498 w 4452260"/>
                <a:gd name="connsiteY168" fmla="*/ 588843 h 1068867"/>
                <a:gd name="connsiteX169" fmla="*/ 12498 w 4452260"/>
                <a:gd name="connsiteY169" fmla="*/ 480025 h 1068867"/>
                <a:gd name="connsiteX170" fmla="*/ 258084 w 4452260"/>
                <a:gd name="connsiteY170" fmla="*/ 54408 h 1068867"/>
                <a:gd name="connsiteX171" fmla="*/ 352810 w 4452260"/>
                <a:gd name="connsiteY171" fmla="*/ 0 h 1068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</a:cxnLst>
              <a:rect l="l" t="t" r="r" b="b"/>
              <a:pathLst>
                <a:path w="4452260" h="1068867">
                  <a:moveTo>
                    <a:pt x="352810" y="0"/>
                  </a:moveTo>
                  <a:cubicBezTo>
                    <a:pt x="475602" y="0"/>
                    <a:pt x="567696" y="0"/>
                    <a:pt x="636768" y="0"/>
                  </a:cubicBezTo>
                  <a:lnTo>
                    <a:pt x="647700" y="0"/>
                  </a:lnTo>
                  <a:lnTo>
                    <a:pt x="724065" y="0"/>
                  </a:lnTo>
                  <a:cubicBezTo>
                    <a:pt x="748048" y="0"/>
                    <a:pt x="767235" y="0"/>
                    <a:pt x="782584" y="0"/>
                  </a:cubicBezTo>
                  <a:lnTo>
                    <a:pt x="799455" y="0"/>
                  </a:lnTo>
                  <a:lnTo>
                    <a:pt x="809825" y="0"/>
                  </a:lnTo>
                  <a:lnTo>
                    <a:pt x="818078" y="0"/>
                  </a:lnTo>
                  <a:cubicBezTo>
                    <a:pt x="843980" y="0"/>
                    <a:pt x="843980" y="0"/>
                    <a:pt x="843980" y="0"/>
                  </a:cubicBezTo>
                  <a:lnTo>
                    <a:pt x="931658" y="0"/>
                  </a:lnTo>
                  <a:lnTo>
                    <a:pt x="961580" y="0"/>
                  </a:lnTo>
                  <a:lnTo>
                    <a:pt x="1000055" y="0"/>
                  </a:lnTo>
                  <a:lnTo>
                    <a:pt x="1040537" y="0"/>
                  </a:lnTo>
                  <a:lnTo>
                    <a:pt x="1051453" y="0"/>
                  </a:lnTo>
                  <a:lnTo>
                    <a:pt x="1083414" y="0"/>
                  </a:lnTo>
                  <a:lnTo>
                    <a:pt x="1112969" y="0"/>
                  </a:lnTo>
                  <a:cubicBezTo>
                    <a:pt x="1138871" y="0"/>
                    <a:pt x="1138871" y="0"/>
                    <a:pt x="1138871" y="0"/>
                  </a:cubicBezTo>
                  <a:lnTo>
                    <a:pt x="1170224" y="0"/>
                  </a:lnTo>
                  <a:lnTo>
                    <a:pt x="1170711" y="0"/>
                  </a:lnTo>
                  <a:lnTo>
                    <a:pt x="1202662" y="0"/>
                  </a:lnTo>
                  <a:lnTo>
                    <a:pt x="1240037" y="0"/>
                  </a:lnTo>
                  <a:cubicBezTo>
                    <a:pt x="1290626" y="0"/>
                    <a:pt x="1290626" y="0"/>
                    <a:pt x="1290626" y="0"/>
                  </a:cubicBezTo>
                  <a:lnTo>
                    <a:pt x="1324496" y="0"/>
                  </a:lnTo>
                  <a:lnTo>
                    <a:pt x="1332348" y="0"/>
                  </a:lnTo>
                  <a:lnTo>
                    <a:pt x="1335428" y="0"/>
                  </a:lnTo>
                  <a:lnTo>
                    <a:pt x="1411793" y="0"/>
                  </a:lnTo>
                  <a:lnTo>
                    <a:pt x="1454182" y="0"/>
                  </a:lnTo>
                  <a:lnTo>
                    <a:pt x="1470312" y="0"/>
                  </a:lnTo>
                  <a:lnTo>
                    <a:pt x="1487183" y="0"/>
                  </a:lnTo>
                  <a:lnTo>
                    <a:pt x="1497552" y="0"/>
                  </a:lnTo>
                  <a:lnTo>
                    <a:pt x="1505806" y="0"/>
                  </a:lnTo>
                  <a:lnTo>
                    <a:pt x="1528471" y="0"/>
                  </a:lnTo>
                  <a:lnTo>
                    <a:pt x="1531708" y="0"/>
                  </a:lnTo>
                  <a:lnTo>
                    <a:pt x="1540992" y="0"/>
                  </a:lnTo>
                  <a:lnTo>
                    <a:pt x="1541479" y="0"/>
                  </a:lnTo>
                  <a:lnTo>
                    <a:pt x="1599998" y="0"/>
                  </a:lnTo>
                  <a:lnTo>
                    <a:pt x="1619386" y="0"/>
                  </a:lnTo>
                  <a:lnTo>
                    <a:pt x="1635492" y="0"/>
                  </a:lnTo>
                  <a:lnTo>
                    <a:pt x="1649308" y="0"/>
                  </a:lnTo>
                  <a:lnTo>
                    <a:pt x="1653720" y="0"/>
                  </a:lnTo>
                  <a:lnTo>
                    <a:pt x="1661394" y="0"/>
                  </a:lnTo>
                  <a:lnTo>
                    <a:pt x="1687782" y="0"/>
                  </a:lnTo>
                  <a:lnTo>
                    <a:pt x="1703116" y="0"/>
                  </a:lnTo>
                  <a:lnTo>
                    <a:pt x="1739181" y="0"/>
                  </a:lnTo>
                  <a:lnTo>
                    <a:pt x="1771141" y="0"/>
                  </a:lnTo>
                  <a:lnTo>
                    <a:pt x="1800697" y="0"/>
                  </a:lnTo>
                  <a:lnTo>
                    <a:pt x="1811727" y="0"/>
                  </a:lnTo>
                  <a:lnTo>
                    <a:pt x="1823361" y="0"/>
                  </a:lnTo>
                  <a:lnTo>
                    <a:pt x="1826599" y="0"/>
                  </a:lnTo>
                  <a:lnTo>
                    <a:pt x="1857951" y="0"/>
                  </a:lnTo>
                  <a:lnTo>
                    <a:pt x="1858439" y="0"/>
                  </a:lnTo>
                  <a:lnTo>
                    <a:pt x="1859676" y="0"/>
                  </a:lnTo>
                  <a:lnTo>
                    <a:pt x="1893346" y="0"/>
                  </a:lnTo>
                  <a:lnTo>
                    <a:pt x="1927765" y="0"/>
                  </a:lnTo>
                  <a:lnTo>
                    <a:pt x="1963365" y="0"/>
                  </a:lnTo>
                  <a:lnTo>
                    <a:pt x="1978354" y="0"/>
                  </a:lnTo>
                  <a:lnTo>
                    <a:pt x="1991032" y="0"/>
                  </a:lnTo>
                  <a:lnTo>
                    <a:pt x="2020076" y="0"/>
                  </a:lnTo>
                  <a:lnTo>
                    <a:pt x="2021800" y="0"/>
                  </a:lnTo>
                  <a:lnTo>
                    <a:pt x="2027021" y="0"/>
                  </a:lnTo>
                  <a:cubicBezTo>
                    <a:pt x="2032162" y="0"/>
                    <a:pt x="2032162" y="0"/>
                    <a:pt x="2032162" y="0"/>
                  </a:cubicBezTo>
                  <a:lnTo>
                    <a:pt x="2141909" y="0"/>
                  </a:lnTo>
                  <a:lnTo>
                    <a:pt x="2143633" y="0"/>
                  </a:lnTo>
                  <a:lnTo>
                    <a:pt x="2178359" y="0"/>
                  </a:lnTo>
                  <a:lnTo>
                    <a:pt x="2228719" y="0"/>
                  </a:lnTo>
                  <a:lnTo>
                    <a:pt x="2229207" y="0"/>
                  </a:lnTo>
                  <a:lnTo>
                    <a:pt x="2230931" y="0"/>
                  </a:lnTo>
                  <a:lnTo>
                    <a:pt x="2287725" y="0"/>
                  </a:lnTo>
                  <a:lnTo>
                    <a:pt x="2289450" y="0"/>
                  </a:lnTo>
                  <a:lnTo>
                    <a:pt x="2323220" y="0"/>
                  </a:lnTo>
                  <a:lnTo>
                    <a:pt x="2324944" y="0"/>
                  </a:lnTo>
                  <a:lnTo>
                    <a:pt x="2340483" y="0"/>
                  </a:lnTo>
                  <a:lnTo>
                    <a:pt x="2341447" y="0"/>
                  </a:lnTo>
                  <a:lnTo>
                    <a:pt x="2343172" y="0"/>
                  </a:lnTo>
                  <a:lnTo>
                    <a:pt x="2349122" y="0"/>
                  </a:lnTo>
                  <a:lnTo>
                    <a:pt x="2350846" y="0"/>
                  </a:lnTo>
                  <a:lnTo>
                    <a:pt x="2390844" y="0"/>
                  </a:lnTo>
                  <a:lnTo>
                    <a:pt x="2462317" y="0"/>
                  </a:lnTo>
                  <a:lnTo>
                    <a:pt x="2499455" y="0"/>
                  </a:lnTo>
                  <a:lnTo>
                    <a:pt x="2530713" y="0"/>
                  </a:lnTo>
                  <a:lnTo>
                    <a:pt x="2547403" y="0"/>
                  </a:lnTo>
                  <a:lnTo>
                    <a:pt x="2549127" y="0"/>
                  </a:lnTo>
                  <a:lnTo>
                    <a:pt x="2581074" y="0"/>
                  </a:lnTo>
                  <a:lnTo>
                    <a:pt x="2582112" y="0"/>
                  </a:lnTo>
                  <a:cubicBezTo>
                    <a:pt x="2669530" y="0"/>
                    <a:pt x="2669530" y="0"/>
                    <a:pt x="2669530" y="0"/>
                  </a:cubicBezTo>
                  <a:lnTo>
                    <a:pt x="2678759" y="0"/>
                  </a:lnTo>
                  <a:lnTo>
                    <a:pt x="2709527" y="0"/>
                  </a:lnTo>
                  <a:lnTo>
                    <a:pt x="2711252" y="0"/>
                  </a:lnTo>
                  <a:lnTo>
                    <a:pt x="2714748" y="0"/>
                  </a:lnTo>
                  <a:lnTo>
                    <a:pt x="2719890" y="0"/>
                  </a:lnTo>
                  <a:lnTo>
                    <a:pt x="2831360" y="0"/>
                  </a:lnTo>
                  <a:lnTo>
                    <a:pt x="2833086" y="0"/>
                  </a:lnTo>
                  <a:lnTo>
                    <a:pt x="2866087" y="0"/>
                  </a:lnTo>
                  <a:lnTo>
                    <a:pt x="2918659" y="0"/>
                  </a:lnTo>
                  <a:lnTo>
                    <a:pt x="2919896" y="0"/>
                  </a:lnTo>
                  <a:lnTo>
                    <a:pt x="2920383" y="0"/>
                  </a:lnTo>
                  <a:lnTo>
                    <a:pt x="2977177" y="0"/>
                  </a:lnTo>
                  <a:lnTo>
                    <a:pt x="2978902" y="0"/>
                  </a:lnTo>
                  <a:lnTo>
                    <a:pt x="3012671" y="0"/>
                  </a:lnTo>
                  <a:lnTo>
                    <a:pt x="3014397" y="0"/>
                  </a:lnTo>
                  <a:lnTo>
                    <a:pt x="3028211" y="0"/>
                  </a:lnTo>
                  <a:lnTo>
                    <a:pt x="3030899" y="0"/>
                  </a:lnTo>
                  <a:lnTo>
                    <a:pt x="3032624" y="0"/>
                  </a:lnTo>
                  <a:lnTo>
                    <a:pt x="3038573" y="0"/>
                  </a:lnTo>
                  <a:lnTo>
                    <a:pt x="3040298" y="0"/>
                  </a:lnTo>
                  <a:lnTo>
                    <a:pt x="3082021" y="0"/>
                  </a:lnTo>
                  <a:lnTo>
                    <a:pt x="3150044" y="0"/>
                  </a:lnTo>
                  <a:lnTo>
                    <a:pt x="3218441" y="0"/>
                  </a:lnTo>
                  <a:lnTo>
                    <a:pt x="3236855" y="0"/>
                  </a:lnTo>
                  <a:lnTo>
                    <a:pt x="3269839" y="0"/>
                  </a:lnTo>
                  <a:lnTo>
                    <a:pt x="3272250" y="0"/>
                  </a:lnTo>
                  <a:lnTo>
                    <a:pt x="3320378" y="0"/>
                  </a:lnTo>
                  <a:lnTo>
                    <a:pt x="3346330" y="0"/>
                  </a:lnTo>
                  <a:lnTo>
                    <a:pt x="3357257" y="0"/>
                  </a:lnTo>
                  <a:lnTo>
                    <a:pt x="3369936" y="0"/>
                  </a:lnTo>
                  <a:lnTo>
                    <a:pt x="3398980" y="0"/>
                  </a:lnTo>
                  <a:lnTo>
                    <a:pt x="3405925" y="0"/>
                  </a:lnTo>
                  <a:cubicBezTo>
                    <a:pt x="3411066" y="0"/>
                    <a:pt x="3411066" y="0"/>
                    <a:pt x="3411066" y="0"/>
                  </a:cubicBezTo>
                  <a:lnTo>
                    <a:pt x="3520813" y="0"/>
                  </a:lnTo>
                  <a:lnTo>
                    <a:pt x="3607623" y="0"/>
                  </a:lnTo>
                  <a:lnTo>
                    <a:pt x="3608111" y="0"/>
                  </a:lnTo>
                  <a:lnTo>
                    <a:pt x="3666629" y="0"/>
                  </a:lnTo>
                  <a:lnTo>
                    <a:pt x="3702124" y="0"/>
                  </a:lnTo>
                  <a:lnTo>
                    <a:pt x="3720351" y="0"/>
                  </a:lnTo>
                  <a:lnTo>
                    <a:pt x="3728025" y="0"/>
                  </a:lnTo>
                  <a:lnTo>
                    <a:pt x="3769748" y="0"/>
                  </a:lnTo>
                  <a:cubicBezTo>
                    <a:pt x="4098793" y="0"/>
                    <a:pt x="4098793" y="0"/>
                    <a:pt x="4098793" y="0"/>
                  </a:cubicBezTo>
                  <a:cubicBezTo>
                    <a:pt x="4133877" y="0"/>
                    <a:pt x="4175977" y="24572"/>
                    <a:pt x="4193519" y="54408"/>
                  </a:cubicBezTo>
                  <a:cubicBezTo>
                    <a:pt x="4439104" y="480025"/>
                    <a:pt x="4439104" y="480025"/>
                    <a:pt x="4439104" y="480025"/>
                  </a:cubicBezTo>
                  <a:cubicBezTo>
                    <a:pt x="4456646" y="509862"/>
                    <a:pt x="4456646" y="559005"/>
                    <a:pt x="4439104" y="588843"/>
                  </a:cubicBezTo>
                  <a:cubicBezTo>
                    <a:pt x="4193519" y="1014459"/>
                    <a:pt x="4193519" y="1014459"/>
                    <a:pt x="4193519" y="1014459"/>
                  </a:cubicBezTo>
                  <a:cubicBezTo>
                    <a:pt x="4175977" y="1044295"/>
                    <a:pt x="4133877" y="1068867"/>
                    <a:pt x="4098793" y="1068867"/>
                  </a:cubicBezTo>
                  <a:lnTo>
                    <a:pt x="3728025" y="1068867"/>
                  </a:lnTo>
                  <a:lnTo>
                    <a:pt x="3607623" y="1068867"/>
                  </a:lnTo>
                  <a:lnTo>
                    <a:pt x="3411066" y="1068867"/>
                  </a:lnTo>
                  <a:lnTo>
                    <a:pt x="3357257" y="1068867"/>
                  </a:lnTo>
                  <a:lnTo>
                    <a:pt x="3236855" y="1068867"/>
                  </a:lnTo>
                  <a:lnTo>
                    <a:pt x="3040298" y="1068867"/>
                  </a:lnTo>
                  <a:lnTo>
                    <a:pt x="3038573" y="1068867"/>
                  </a:lnTo>
                  <a:lnTo>
                    <a:pt x="2919896" y="1068867"/>
                  </a:lnTo>
                  <a:lnTo>
                    <a:pt x="2866087" y="1068867"/>
                  </a:lnTo>
                  <a:lnTo>
                    <a:pt x="2719890" y="1068867"/>
                  </a:lnTo>
                  <a:lnTo>
                    <a:pt x="2669530" y="1068867"/>
                  </a:lnTo>
                  <a:lnTo>
                    <a:pt x="2549127" y="1068867"/>
                  </a:lnTo>
                  <a:lnTo>
                    <a:pt x="2547403" y="1068867"/>
                  </a:lnTo>
                  <a:lnTo>
                    <a:pt x="2350846" y="1068867"/>
                  </a:lnTo>
                  <a:lnTo>
                    <a:pt x="2349122" y="1068867"/>
                  </a:lnTo>
                  <a:lnTo>
                    <a:pt x="2228719" y="1068867"/>
                  </a:lnTo>
                  <a:lnTo>
                    <a:pt x="2178359" y="1068867"/>
                  </a:lnTo>
                  <a:lnTo>
                    <a:pt x="2032162" y="1068867"/>
                  </a:lnTo>
                  <a:lnTo>
                    <a:pt x="1978354" y="1068867"/>
                  </a:lnTo>
                  <a:lnTo>
                    <a:pt x="1859676" y="1068867"/>
                  </a:lnTo>
                  <a:lnTo>
                    <a:pt x="1857951" y="1068867"/>
                  </a:lnTo>
                  <a:lnTo>
                    <a:pt x="1826599" y="1068867"/>
                  </a:lnTo>
                  <a:lnTo>
                    <a:pt x="1661394" y="1068867"/>
                  </a:lnTo>
                  <a:lnTo>
                    <a:pt x="1540992" y="1068867"/>
                  </a:lnTo>
                  <a:lnTo>
                    <a:pt x="1531708" y="1068867"/>
                  </a:lnTo>
                  <a:lnTo>
                    <a:pt x="1487183" y="1068867"/>
                  </a:lnTo>
                  <a:lnTo>
                    <a:pt x="1335428" y="1068867"/>
                  </a:lnTo>
                  <a:lnTo>
                    <a:pt x="1290626" y="1068867"/>
                  </a:lnTo>
                  <a:lnTo>
                    <a:pt x="1170224" y="1068867"/>
                  </a:lnTo>
                  <a:lnTo>
                    <a:pt x="1138871" y="1068867"/>
                  </a:lnTo>
                  <a:lnTo>
                    <a:pt x="1040537" y="1068867"/>
                  </a:lnTo>
                  <a:lnTo>
                    <a:pt x="843980" y="1068867"/>
                  </a:lnTo>
                  <a:lnTo>
                    <a:pt x="799455" y="1068867"/>
                  </a:lnTo>
                  <a:lnTo>
                    <a:pt x="647700" y="1068867"/>
                  </a:lnTo>
                  <a:lnTo>
                    <a:pt x="352810" y="1068867"/>
                  </a:lnTo>
                  <a:cubicBezTo>
                    <a:pt x="318603" y="1068867"/>
                    <a:pt x="275626" y="1044295"/>
                    <a:pt x="258084" y="1014459"/>
                  </a:cubicBezTo>
                  <a:cubicBezTo>
                    <a:pt x="12498" y="588843"/>
                    <a:pt x="12498" y="588843"/>
                    <a:pt x="12498" y="588843"/>
                  </a:cubicBezTo>
                  <a:cubicBezTo>
                    <a:pt x="-4166" y="559005"/>
                    <a:pt x="-4166" y="509862"/>
                    <a:pt x="12498" y="480025"/>
                  </a:cubicBezTo>
                  <a:cubicBezTo>
                    <a:pt x="258084" y="54408"/>
                    <a:pt x="258084" y="54408"/>
                    <a:pt x="258084" y="54408"/>
                  </a:cubicBezTo>
                  <a:cubicBezTo>
                    <a:pt x="275626" y="24572"/>
                    <a:pt x="318603" y="0"/>
                    <a:pt x="35281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FFFFFF">
                    <a:lumMod val="95000"/>
                  </a:srgbClr>
                </a:gs>
                <a:gs pos="0">
                  <a:srgbClr val="D3D3D3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100000">
                    <a:srgbClr val="FFFFFF">
                      <a:lumMod val="75000"/>
                    </a:srgbClr>
                  </a:gs>
                  <a:gs pos="0">
                    <a:srgbClr val="FFFFFF"/>
                  </a:gs>
                </a:gsLst>
                <a:lin ang="2700000" scaled="1"/>
                <a:tileRect/>
              </a:gradFill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2" name="任意多边形 41"/>
            <p:cNvSpPr/>
            <p:nvPr/>
          </p:nvSpPr>
          <p:spPr bwMode="auto">
            <a:xfrm>
              <a:off x="1010779" y="325868"/>
              <a:ext cx="2628449" cy="527848"/>
            </a:xfrm>
            <a:custGeom>
              <a:avLst/>
              <a:gdLst>
                <a:gd name="connsiteX0" fmla="*/ 305125 w 4603109"/>
                <a:gd name="connsiteY0" fmla="*/ 0 h 924402"/>
                <a:gd name="connsiteX1" fmla="*/ 432894 w 4603109"/>
                <a:gd name="connsiteY1" fmla="*/ 0 h 924402"/>
                <a:gd name="connsiteX2" fmla="*/ 445336 w 4603109"/>
                <a:gd name="connsiteY2" fmla="*/ 0 h 924402"/>
                <a:gd name="connsiteX3" fmla="*/ 550703 w 4603109"/>
                <a:gd name="connsiteY3" fmla="*/ 0 h 924402"/>
                <a:gd name="connsiteX4" fmla="*/ 560158 w 4603109"/>
                <a:gd name="connsiteY4" fmla="*/ 0 h 924402"/>
                <a:gd name="connsiteX5" fmla="*/ 573105 w 4603109"/>
                <a:gd name="connsiteY5" fmla="*/ 0 h 924402"/>
                <a:gd name="connsiteX6" fmla="*/ 626202 w 4603109"/>
                <a:gd name="connsiteY6" fmla="*/ 0 h 924402"/>
                <a:gd name="connsiteX7" fmla="*/ 676811 w 4603109"/>
                <a:gd name="connsiteY7" fmla="*/ 0 h 924402"/>
                <a:gd name="connsiteX8" fmla="*/ 678472 w 4603109"/>
                <a:gd name="connsiteY8" fmla="*/ 0 h 924402"/>
                <a:gd name="connsiteX9" fmla="*/ 687927 w 4603109"/>
                <a:gd name="connsiteY9" fmla="*/ 0 h 924402"/>
                <a:gd name="connsiteX10" fmla="*/ 691402 w 4603109"/>
                <a:gd name="connsiteY10" fmla="*/ 0 h 924402"/>
                <a:gd name="connsiteX11" fmla="*/ 700371 w 4603109"/>
                <a:gd name="connsiteY11" fmla="*/ 0 h 924402"/>
                <a:gd name="connsiteX12" fmla="*/ 707508 w 4603109"/>
                <a:gd name="connsiteY12" fmla="*/ 0 h 924402"/>
                <a:gd name="connsiteX13" fmla="*/ 729909 w 4603109"/>
                <a:gd name="connsiteY13" fmla="*/ 0 h 924402"/>
                <a:gd name="connsiteX14" fmla="*/ 753971 w 4603109"/>
                <a:gd name="connsiteY14" fmla="*/ 0 h 924402"/>
                <a:gd name="connsiteX15" fmla="*/ 804580 w 4603109"/>
                <a:gd name="connsiteY15" fmla="*/ 0 h 924402"/>
                <a:gd name="connsiteX16" fmla="*/ 805737 w 4603109"/>
                <a:gd name="connsiteY16" fmla="*/ 0 h 924402"/>
                <a:gd name="connsiteX17" fmla="*/ 819171 w 4603109"/>
                <a:gd name="connsiteY17" fmla="*/ 0 h 924402"/>
                <a:gd name="connsiteX18" fmla="*/ 828140 w 4603109"/>
                <a:gd name="connsiteY18" fmla="*/ 0 h 924402"/>
                <a:gd name="connsiteX19" fmla="*/ 831615 w 4603109"/>
                <a:gd name="connsiteY19" fmla="*/ 0 h 924402"/>
                <a:gd name="connsiteX20" fmla="*/ 835277 w 4603109"/>
                <a:gd name="connsiteY20" fmla="*/ 0 h 924402"/>
                <a:gd name="connsiteX21" fmla="*/ 857678 w 4603109"/>
                <a:gd name="connsiteY21" fmla="*/ 0 h 924402"/>
                <a:gd name="connsiteX22" fmla="*/ 864889 w 4603109"/>
                <a:gd name="connsiteY22" fmla="*/ 0 h 924402"/>
                <a:gd name="connsiteX23" fmla="*/ 899900 w 4603109"/>
                <a:gd name="connsiteY23" fmla="*/ 0 h 924402"/>
                <a:gd name="connsiteX24" fmla="*/ 909341 w 4603109"/>
                <a:gd name="connsiteY24" fmla="*/ 0 h 924402"/>
                <a:gd name="connsiteX25" fmla="*/ 929965 w 4603109"/>
                <a:gd name="connsiteY25" fmla="*/ 0 h 924402"/>
                <a:gd name="connsiteX26" fmla="*/ 933506 w 4603109"/>
                <a:gd name="connsiteY26" fmla="*/ 0 h 924402"/>
                <a:gd name="connsiteX27" fmla="*/ 936982 w 4603109"/>
                <a:gd name="connsiteY27" fmla="*/ 0 h 924402"/>
                <a:gd name="connsiteX28" fmla="*/ 959384 w 4603109"/>
                <a:gd name="connsiteY28" fmla="*/ 0 h 924402"/>
                <a:gd name="connsiteX29" fmla="*/ 962542 w 4603109"/>
                <a:gd name="connsiteY29" fmla="*/ 0 h 924402"/>
                <a:gd name="connsiteX30" fmla="*/ 984943 w 4603109"/>
                <a:gd name="connsiteY30" fmla="*/ 0 h 924402"/>
                <a:gd name="connsiteX31" fmla="*/ 992658 w 4603109"/>
                <a:gd name="connsiteY31" fmla="*/ 0 h 924402"/>
                <a:gd name="connsiteX32" fmla="*/ 1012059 w 4603109"/>
                <a:gd name="connsiteY32" fmla="*/ 0 h 924402"/>
                <a:gd name="connsiteX33" fmla="*/ 1012480 w 4603109"/>
                <a:gd name="connsiteY33" fmla="*/ 0 h 924402"/>
                <a:gd name="connsiteX34" fmla="*/ 1027669 w 4603109"/>
                <a:gd name="connsiteY34" fmla="*/ 0 h 924402"/>
                <a:gd name="connsiteX35" fmla="*/ 1037110 w 4603109"/>
                <a:gd name="connsiteY35" fmla="*/ 0 h 924402"/>
                <a:gd name="connsiteX36" fmla="*/ 1040112 w 4603109"/>
                <a:gd name="connsiteY36" fmla="*/ 0 h 924402"/>
                <a:gd name="connsiteX37" fmla="*/ 1057734 w 4603109"/>
                <a:gd name="connsiteY37" fmla="*/ 0 h 924402"/>
                <a:gd name="connsiteX38" fmla="*/ 1064751 w 4603109"/>
                <a:gd name="connsiteY38" fmla="*/ 0 h 924402"/>
                <a:gd name="connsiteX39" fmla="*/ 1070177 w 4603109"/>
                <a:gd name="connsiteY39" fmla="*/ 0 h 924402"/>
                <a:gd name="connsiteX40" fmla="*/ 1072436 w 4603109"/>
                <a:gd name="connsiteY40" fmla="*/ 0 h 924402"/>
                <a:gd name="connsiteX41" fmla="*/ 1090311 w 4603109"/>
                <a:gd name="connsiteY41" fmla="*/ 0 h 924402"/>
                <a:gd name="connsiteX42" fmla="*/ 1110718 w 4603109"/>
                <a:gd name="connsiteY42" fmla="*/ 0 h 924402"/>
                <a:gd name="connsiteX43" fmla="*/ 1112712 w 4603109"/>
                <a:gd name="connsiteY43" fmla="*/ 0 h 924402"/>
                <a:gd name="connsiteX44" fmla="*/ 1116187 w 4603109"/>
                <a:gd name="connsiteY44" fmla="*/ 0 h 924402"/>
                <a:gd name="connsiteX45" fmla="*/ 1139828 w 4603109"/>
                <a:gd name="connsiteY45" fmla="*/ 0 h 924402"/>
                <a:gd name="connsiteX46" fmla="*/ 1140249 w 4603109"/>
                <a:gd name="connsiteY46" fmla="*/ 0 h 924402"/>
                <a:gd name="connsiteX47" fmla="*/ 1145480 w 4603109"/>
                <a:gd name="connsiteY47" fmla="*/ 0 h 924402"/>
                <a:gd name="connsiteX48" fmla="*/ 1152270 w 4603109"/>
                <a:gd name="connsiteY48" fmla="*/ 0 h 924402"/>
                <a:gd name="connsiteX49" fmla="*/ 1154934 w 4603109"/>
                <a:gd name="connsiteY49" fmla="*/ 0 h 924402"/>
                <a:gd name="connsiteX50" fmla="*/ 1167881 w 4603109"/>
                <a:gd name="connsiteY50" fmla="*/ 0 h 924402"/>
                <a:gd name="connsiteX51" fmla="*/ 1175544 w 4603109"/>
                <a:gd name="connsiteY51" fmla="*/ 0 h 924402"/>
                <a:gd name="connsiteX52" fmla="*/ 1184998 w 4603109"/>
                <a:gd name="connsiteY52" fmla="*/ 0 h 924402"/>
                <a:gd name="connsiteX53" fmla="*/ 1197946 w 4603109"/>
                <a:gd name="connsiteY53" fmla="*/ 0 h 924402"/>
                <a:gd name="connsiteX54" fmla="*/ 1200205 w 4603109"/>
                <a:gd name="connsiteY54" fmla="*/ 0 h 924402"/>
                <a:gd name="connsiteX55" fmla="*/ 1220978 w 4603109"/>
                <a:gd name="connsiteY55" fmla="*/ 0 h 924402"/>
                <a:gd name="connsiteX56" fmla="*/ 1238487 w 4603109"/>
                <a:gd name="connsiteY56" fmla="*/ 0 h 924402"/>
                <a:gd name="connsiteX57" fmla="*/ 1243956 w 4603109"/>
                <a:gd name="connsiteY57" fmla="*/ 0 h 924402"/>
                <a:gd name="connsiteX58" fmla="*/ 1251042 w 4603109"/>
                <a:gd name="connsiteY58" fmla="*/ 0 h 924402"/>
                <a:gd name="connsiteX59" fmla="*/ 1257637 w 4603109"/>
                <a:gd name="connsiteY59" fmla="*/ 0 h 924402"/>
                <a:gd name="connsiteX60" fmla="*/ 1271587 w 4603109"/>
                <a:gd name="connsiteY60" fmla="*/ 0 h 924402"/>
                <a:gd name="connsiteX61" fmla="*/ 1273249 w 4603109"/>
                <a:gd name="connsiteY61" fmla="*/ 0 h 924402"/>
                <a:gd name="connsiteX62" fmla="*/ 1280039 w 4603109"/>
                <a:gd name="connsiteY62" fmla="*/ 0 h 924402"/>
                <a:gd name="connsiteX63" fmla="*/ 1282703 w 4603109"/>
                <a:gd name="connsiteY63" fmla="*/ 0 h 924402"/>
                <a:gd name="connsiteX64" fmla="*/ 1286178 w 4603109"/>
                <a:gd name="connsiteY64" fmla="*/ 0 h 924402"/>
                <a:gd name="connsiteX65" fmla="*/ 1295146 w 4603109"/>
                <a:gd name="connsiteY65" fmla="*/ 0 h 924402"/>
                <a:gd name="connsiteX66" fmla="*/ 1301651 w 4603109"/>
                <a:gd name="connsiteY66" fmla="*/ 0 h 924402"/>
                <a:gd name="connsiteX67" fmla="*/ 1302284 w 4603109"/>
                <a:gd name="connsiteY67" fmla="*/ 0 h 924402"/>
                <a:gd name="connsiteX68" fmla="*/ 1303313 w 4603109"/>
                <a:gd name="connsiteY68" fmla="*/ 0 h 924402"/>
                <a:gd name="connsiteX69" fmla="*/ 1312767 w 4603109"/>
                <a:gd name="connsiteY69" fmla="*/ 0 h 924402"/>
                <a:gd name="connsiteX70" fmla="*/ 1316242 w 4603109"/>
                <a:gd name="connsiteY70" fmla="*/ 0 h 924402"/>
                <a:gd name="connsiteX71" fmla="*/ 1321886 w 4603109"/>
                <a:gd name="connsiteY71" fmla="*/ 0 h 924402"/>
                <a:gd name="connsiteX72" fmla="*/ 1324685 w 4603109"/>
                <a:gd name="connsiteY72" fmla="*/ 0 h 924402"/>
                <a:gd name="connsiteX73" fmla="*/ 1325211 w 4603109"/>
                <a:gd name="connsiteY73" fmla="*/ 0 h 924402"/>
                <a:gd name="connsiteX74" fmla="*/ 1332348 w 4603109"/>
                <a:gd name="connsiteY74" fmla="*/ 0 h 924402"/>
                <a:gd name="connsiteX75" fmla="*/ 1332714 w 4603109"/>
                <a:gd name="connsiteY75" fmla="*/ 0 h 924402"/>
                <a:gd name="connsiteX76" fmla="*/ 1333135 w 4603109"/>
                <a:gd name="connsiteY76" fmla="*/ 0 h 924402"/>
                <a:gd name="connsiteX77" fmla="*/ 1348747 w 4603109"/>
                <a:gd name="connsiteY77" fmla="*/ 0 h 924402"/>
                <a:gd name="connsiteX78" fmla="*/ 1354749 w 4603109"/>
                <a:gd name="connsiteY78" fmla="*/ 0 h 924402"/>
                <a:gd name="connsiteX79" fmla="*/ 1378811 w 4603109"/>
                <a:gd name="connsiteY79" fmla="*/ 0 h 924402"/>
                <a:gd name="connsiteX80" fmla="*/ 1383745 w 4603109"/>
                <a:gd name="connsiteY80" fmla="*/ 0 h 924402"/>
                <a:gd name="connsiteX81" fmla="*/ 1385406 w 4603109"/>
                <a:gd name="connsiteY81" fmla="*/ 0 h 924402"/>
                <a:gd name="connsiteX82" fmla="*/ 1399356 w 4603109"/>
                <a:gd name="connsiteY82" fmla="*/ 0 h 924402"/>
                <a:gd name="connsiteX83" fmla="*/ 1400513 w 4603109"/>
                <a:gd name="connsiteY83" fmla="*/ 0 h 924402"/>
                <a:gd name="connsiteX84" fmla="*/ 1413947 w 4603109"/>
                <a:gd name="connsiteY84" fmla="*/ 0 h 924402"/>
                <a:gd name="connsiteX85" fmla="*/ 1414442 w 4603109"/>
                <a:gd name="connsiteY85" fmla="*/ 0 h 924402"/>
                <a:gd name="connsiteX86" fmla="*/ 1422915 w 4603109"/>
                <a:gd name="connsiteY86" fmla="*/ 0 h 924402"/>
                <a:gd name="connsiteX87" fmla="*/ 1426390 w 4603109"/>
                <a:gd name="connsiteY87" fmla="*/ 0 h 924402"/>
                <a:gd name="connsiteX88" fmla="*/ 1429420 w 4603109"/>
                <a:gd name="connsiteY88" fmla="*/ 0 h 924402"/>
                <a:gd name="connsiteX89" fmla="*/ 1430053 w 4603109"/>
                <a:gd name="connsiteY89" fmla="*/ 0 h 924402"/>
                <a:gd name="connsiteX90" fmla="*/ 1430206 w 4603109"/>
                <a:gd name="connsiteY90" fmla="*/ 0 h 924402"/>
                <a:gd name="connsiteX91" fmla="*/ 1430577 w 4603109"/>
                <a:gd name="connsiteY91" fmla="*/ 0 h 924402"/>
                <a:gd name="connsiteX92" fmla="*/ 1436843 w 4603109"/>
                <a:gd name="connsiteY92" fmla="*/ 0 h 924402"/>
                <a:gd name="connsiteX93" fmla="*/ 1444011 w 4603109"/>
                <a:gd name="connsiteY93" fmla="*/ 0 h 924402"/>
                <a:gd name="connsiteX94" fmla="*/ 1449655 w 4603109"/>
                <a:gd name="connsiteY94" fmla="*/ 0 h 924402"/>
                <a:gd name="connsiteX95" fmla="*/ 1452454 w 4603109"/>
                <a:gd name="connsiteY95" fmla="*/ 0 h 924402"/>
                <a:gd name="connsiteX96" fmla="*/ 1452980 w 4603109"/>
                <a:gd name="connsiteY96" fmla="*/ 0 h 924402"/>
                <a:gd name="connsiteX97" fmla="*/ 1456455 w 4603109"/>
                <a:gd name="connsiteY97" fmla="*/ 0 h 924402"/>
                <a:gd name="connsiteX98" fmla="*/ 1459664 w 4603109"/>
                <a:gd name="connsiteY98" fmla="*/ 0 h 924402"/>
                <a:gd name="connsiteX99" fmla="*/ 1460117 w 4603109"/>
                <a:gd name="connsiteY99" fmla="*/ 0 h 924402"/>
                <a:gd name="connsiteX100" fmla="*/ 1460483 w 4603109"/>
                <a:gd name="connsiteY100" fmla="*/ 0 h 924402"/>
                <a:gd name="connsiteX101" fmla="*/ 1460904 w 4603109"/>
                <a:gd name="connsiteY101" fmla="*/ 0 h 924402"/>
                <a:gd name="connsiteX102" fmla="*/ 1472926 w 4603109"/>
                <a:gd name="connsiteY102" fmla="*/ 0 h 924402"/>
                <a:gd name="connsiteX103" fmla="*/ 1482518 w 4603109"/>
                <a:gd name="connsiteY103" fmla="*/ 0 h 924402"/>
                <a:gd name="connsiteX104" fmla="*/ 1489729 w 4603109"/>
                <a:gd name="connsiteY104" fmla="*/ 0 h 924402"/>
                <a:gd name="connsiteX105" fmla="*/ 1504116 w 4603109"/>
                <a:gd name="connsiteY105" fmla="*/ 0 h 924402"/>
                <a:gd name="connsiteX106" fmla="*/ 1511514 w 4603109"/>
                <a:gd name="connsiteY106" fmla="*/ 0 h 924402"/>
                <a:gd name="connsiteX107" fmla="*/ 1524740 w 4603109"/>
                <a:gd name="connsiteY107" fmla="*/ 0 h 924402"/>
                <a:gd name="connsiteX108" fmla="*/ 1528282 w 4603109"/>
                <a:gd name="connsiteY108" fmla="*/ 0 h 924402"/>
                <a:gd name="connsiteX109" fmla="*/ 1531757 w 4603109"/>
                <a:gd name="connsiteY109" fmla="*/ 0 h 924402"/>
                <a:gd name="connsiteX110" fmla="*/ 1534181 w 4603109"/>
                <a:gd name="connsiteY110" fmla="*/ 0 h 924402"/>
                <a:gd name="connsiteX111" fmla="*/ 1542211 w 4603109"/>
                <a:gd name="connsiteY111" fmla="*/ 0 h 924402"/>
                <a:gd name="connsiteX112" fmla="*/ 1554159 w 4603109"/>
                <a:gd name="connsiteY112" fmla="*/ 0 h 924402"/>
                <a:gd name="connsiteX113" fmla="*/ 1557318 w 4603109"/>
                <a:gd name="connsiteY113" fmla="*/ 0 h 924402"/>
                <a:gd name="connsiteX114" fmla="*/ 1557975 w 4603109"/>
                <a:gd name="connsiteY114" fmla="*/ 0 h 924402"/>
                <a:gd name="connsiteX115" fmla="*/ 1558346 w 4603109"/>
                <a:gd name="connsiteY115" fmla="*/ 0 h 924402"/>
                <a:gd name="connsiteX116" fmla="*/ 1561822 w 4603109"/>
                <a:gd name="connsiteY116" fmla="*/ 0 h 924402"/>
                <a:gd name="connsiteX117" fmla="*/ 1564612 w 4603109"/>
                <a:gd name="connsiteY117" fmla="*/ 0 h 924402"/>
                <a:gd name="connsiteX118" fmla="*/ 1566857 w 4603109"/>
                <a:gd name="connsiteY118" fmla="*/ 0 h 924402"/>
                <a:gd name="connsiteX119" fmla="*/ 1576919 w 4603109"/>
                <a:gd name="connsiteY119" fmla="*/ 0 h 924402"/>
                <a:gd name="connsiteX120" fmla="*/ 1579719 w 4603109"/>
                <a:gd name="connsiteY120" fmla="*/ 0 h 924402"/>
                <a:gd name="connsiteX121" fmla="*/ 1584224 w 4603109"/>
                <a:gd name="connsiteY121" fmla="*/ 0 h 924402"/>
                <a:gd name="connsiteX122" fmla="*/ 1587382 w 4603109"/>
                <a:gd name="connsiteY122" fmla="*/ 0 h 924402"/>
                <a:gd name="connsiteX123" fmla="*/ 1587433 w 4603109"/>
                <a:gd name="connsiteY123" fmla="*/ 0 h 924402"/>
                <a:gd name="connsiteX124" fmla="*/ 1600695 w 4603109"/>
                <a:gd name="connsiteY124" fmla="*/ 0 h 924402"/>
                <a:gd name="connsiteX125" fmla="*/ 1606834 w 4603109"/>
                <a:gd name="connsiteY125" fmla="*/ 0 h 924402"/>
                <a:gd name="connsiteX126" fmla="*/ 1607256 w 4603109"/>
                <a:gd name="connsiteY126" fmla="*/ 0 h 924402"/>
                <a:gd name="connsiteX127" fmla="*/ 1608325 w 4603109"/>
                <a:gd name="connsiteY127" fmla="*/ 0 h 924402"/>
                <a:gd name="connsiteX128" fmla="*/ 1609783 w 4603109"/>
                <a:gd name="connsiteY128" fmla="*/ 0 h 924402"/>
                <a:gd name="connsiteX129" fmla="*/ 1617498 w 4603109"/>
                <a:gd name="connsiteY129" fmla="*/ 0 h 924402"/>
                <a:gd name="connsiteX130" fmla="*/ 1631885 w 4603109"/>
                <a:gd name="connsiteY130" fmla="*/ 0 h 924402"/>
                <a:gd name="connsiteX131" fmla="*/ 1636899 w 4603109"/>
                <a:gd name="connsiteY131" fmla="*/ 0 h 924402"/>
                <a:gd name="connsiteX132" fmla="*/ 1637320 w 4603109"/>
                <a:gd name="connsiteY132" fmla="*/ 0 h 924402"/>
                <a:gd name="connsiteX133" fmla="*/ 1637445 w 4603109"/>
                <a:gd name="connsiteY133" fmla="*/ 0 h 924402"/>
                <a:gd name="connsiteX134" fmla="*/ 1652509 w 4603109"/>
                <a:gd name="connsiteY134" fmla="*/ 0 h 924402"/>
                <a:gd name="connsiteX135" fmla="*/ 1659526 w 4603109"/>
                <a:gd name="connsiteY135" fmla="*/ 0 h 924402"/>
                <a:gd name="connsiteX136" fmla="*/ 1661950 w 4603109"/>
                <a:gd name="connsiteY136" fmla="*/ 0 h 924402"/>
                <a:gd name="connsiteX137" fmla="*/ 1664952 w 4603109"/>
                <a:gd name="connsiteY137" fmla="*/ 0 h 924402"/>
                <a:gd name="connsiteX138" fmla="*/ 1667212 w 4603109"/>
                <a:gd name="connsiteY138" fmla="*/ 0 h 924402"/>
                <a:gd name="connsiteX139" fmla="*/ 1685087 w 4603109"/>
                <a:gd name="connsiteY139" fmla="*/ 0 h 924402"/>
                <a:gd name="connsiteX140" fmla="*/ 1689591 w 4603109"/>
                <a:gd name="connsiteY140" fmla="*/ 0 h 924402"/>
                <a:gd name="connsiteX141" fmla="*/ 1694626 w 4603109"/>
                <a:gd name="connsiteY141" fmla="*/ 0 h 924402"/>
                <a:gd name="connsiteX142" fmla="*/ 1697276 w 4603109"/>
                <a:gd name="connsiteY142" fmla="*/ 0 h 924402"/>
                <a:gd name="connsiteX143" fmla="*/ 1698000 w 4603109"/>
                <a:gd name="connsiteY143" fmla="*/ 0 h 924402"/>
                <a:gd name="connsiteX144" fmla="*/ 1704688 w 4603109"/>
                <a:gd name="connsiteY144" fmla="*/ 0 h 924402"/>
                <a:gd name="connsiteX145" fmla="*/ 1707488 w 4603109"/>
                <a:gd name="connsiteY145" fmla="*/ 0 h 924402"/>
                <a:gd name="connsiteX146" fmla="*/ 1710963 w 4603109"/>
                <a:gd name="connsiteY146" fmla="*/ 0 h 924402"/>
                <a:gd name="connsiteX147" fmla="*/ 1715151 w 4603109"/>
                <a:gd name="connsiteY147" fmla="*/ 0 h 924402"/>
                <a:gd name="connsiteX148" fmla="*/ 1721928 w 4603109"/>
                <a:gd name="connsiteY148" fmla="*/ 0 h 924402"/>
                <a:gd name="connsiteX149" fmla="*/ 1734603 w 4603109"/>
                <a:gd name="connsiteY149" fmla="*/ 0 h 924402"/>
                <a:gd name="connsiteX150" fmla="*/ 1735025 w 4603109"/>
                <a:gd name="connsiteY150" fmla="*/ 0 h 924402"/>
                <a:gd name="connsiteX151" fmla="*/ 1735558 w 4603109"/>
                <a:gd name="connsiteY151" fmla="*/ 0 h 924402"/>
                <a:gd name="connsiteX152" fmla="*/ 1736094 w 4603109"/>
                <a:gd name="connsiteY152" fmla="*/ 0 h 924402"/>
                <a:gd name="connsiteX153" fmla="*/ 1737552 w 4603109"/>
                <a:gd name="connsiteY153" fmla="*/ 0 h 924402"/>
                <a:gd name="connsiteX154" fmla="*/ 1741027 w 4603109"/>
                <a:gd name="connsiteY154" fmla="*/ 0 h 924402"/>
                <a:gd name="connsiteX155" fmla="*/ 1747046 w 4603109"/>
                <a:gd name="connsiteY155" fmla="*/ 0 h 924402"/>
                <a:gd name="connsiteX156" fmla="*/ 1748537 w 4603109"/>
                <a:gd name="connsiteY156" fmla="*/ 0 h 924402"/>
                <a:gd name="connsiteX157" fmla="*/ 1753052 w 4603109"/>
                <a:gd name="connsiteY157" fmla="*/ 0 h 924402"/>
                <a:gd name="connsiteX158" fmla="*/ 1757499 w 4603109"/>
                <a:gd name="connsiteY158" fmla="*/ 0 h 924402"/>
                <a:gd name="connsiteX159" fmla="*/ 1764668 w 4603109"/>
                <a:gd name="connsiteY159" fmla="*/ 0 h 924402"/>
                <a:gd name="connsiteX160" fmla="*/ 1765089 w 4603109"/>
                <a:gd name="connsiteY160" fmla="*/ 0 h 924402"/>
                <a:gd name="connsiteX161" fmla="*/ 1765214 w 4603109"/>
                <a:gd name="connsiteY161" fmla="*/ 0 h 924402"/>
                <a:gd name="connsiteX162" fmla="*/ 1770320 w 4603109"/>
                <a:gd name="connsiteY162" fmla="*/ 0 h 924402"/>
                <a:gd name="connsiteX163" fmla="*/ 1777110 w 4603109"/>
                <a:gd name="connsiteY163" fmla="*/ 0 h 924402"/>
                <a:gd name="connsiteX164" fmla="*/ 1779774 w 4603109"/>
                <a:gd name="connsiteY164" fmla="*/ 0 h 924402"/>
                <a:gd name="connsiteX165" fmla="*/ 1792721 w 4603109"/>
                <a:gd name="connsiteY165" fmla="*/ 0 h 924402"/>
                <a:gd name="connsiteX166" fmla="*/ 1794981 w 4603109"/>
                <a:gd name="connsiteY166" fmla="*/ 0 h 924402"/>
                <a:gd name="connsiteX167" fmla="*/ 1825045 w 4603109"/>
                <a:gd name="connsiteY167" fmla="*/ 0 h 924402"/>
                <a:gd name="connsiteX168" fmla="*/ 1825769 w 4603109"/>
                <a:gd name="connsiteY168" fmla="*/ 0 h 924402"/>
                <a:gd name="connsiteX169" fmla="*/ 1838732 w 4603109"/>
                <a:gd name="connsiteY169" fmla="*/ 0 h 924402"/>
                <a:gd name="connsiteX170" fmla="*/ 1845818 w 4603109"/>
                <a:gd name="connsiteY170" fmla="*/ 0 h 924402"/>
                <a:gd name="connsiteX171" fmla="*/ 1849697 w 4603109"/>
                <a:gd name="connsiteY171" fmla="*/ 0 h 924402"/>
                <a:gd name="connsiteX172" fmla="*/ 1852412 w 4603109"/>
                <a:gd name="connsiteY172" fmla="*/ 0 h 924402"/>
                <a:gd name="connsiteX173" fmla="*/ 1853903 w 4603109"/>
                <a:gd name="connsiteY173" fmla="*/ 0 h 924402"/>
                <a:gd name="connsiteX174" fmla="*/ 1863327 w 4603109"/>
                <a:gd name="connsiteY174" fmla="*/ 0 h 924402"/>
                <a:gd name="connsiteX175" fmla="*/ 1868796 w 4603109"/>
                <a:gd name="connsiteY175" fmla="*/ 0 h 924402"/>
                <a:gd name="connsiteX176" fmla="*/ 1874815 w 4603109"/>
                <a:gd name="connsiteY176" fmla="*/ 0 h 924402"/>
                <a:gd name="connsiteX177" fmla="*/ 1876306 w 4603109"/>
                <a:gd name="connsiteY177" fmla="*/ 0 h 924402"/>
                <a:gd name="connsiteX178" fmla="*/ 1880821 w 4603109"/>
                <a:gd name="connsiteY178" fmla="*/ 0 h 924402"/>
                <a:gd name="connsiteX179" fmla="*/ 1882477 w 4603109"/>
                <a:gd name="connsiteY179" fmla="*/ 0 h 924402"/>
                <a:gd name="connsiteX180" fmla="*/ 1883936 w 4603109"/>
                <a:gd name="connsiteY180" fmla="*/ 0 h 924402"/>
                <a:gd name="connsiteX181" fmla="*/ 1885268 w 4603109"/>
                <a:gd name="connsiteY181" fmla="*/ 0 h 924402"/>
                <a:gd name="connsiteX182" fmla="*/ 1896427 w 4603109"/>
                <a:gd name="connsiteY182" fmla="*/ 0 h 924402"/>
                <a:gd name="connsiteX183" fmla="*/ 1898089 w 4603109"/>
                <a:gd name="connsiteY183" fmla="*/ 0 h 924402"/>
                <a:gd name="connsiteX184" fmla="*/ 1904879 w 4603109"/>
                <a:gd name="connsiteY184" fmla="*/ 0 h 924402"/>
                <a:gd name="connsiteX185" fmla="*/ 1907543 w 4603109"/>
                <a:gd name="connsiteY185" fmla="*/ 0 h 924402"/>
                <a:gd name="connsiteX186" fmla="*/ 1911018 w 4603109"/>
                <a:gd name="connsiteY186" fmla="*/ 0 h 924402"/>
                <a:gd name="connsiteX187" fmla="*/ 1919986 w 4603109"/>
                <a:gd name="connsiteY187" fmla="*/ 0 h 924402"/>
                <a:gd name="connsiteX188" fmla="*/ 1927124 w 4603109"/>
                <a:gd name="connsiteY188" fmla="*/ 0 h 924402"/>
                <a:gd name="connsiteX189" fmla="*/ 1927489 w 4603109"/>
                <a:gd name="connsiteY189" fmla="*/ 0 h 924402"/>
                <a:gd name="connsiteX190" fmla="*/ 1927911 w 4603109"/>
                <a:gd name="connsiteY190" fmla="*/ 0 h 924402"/>
                <a:gd name="connsiteX191" fmla="*/ 1929402 w 4603109"/>
                <a:gd name="connsiteY191" fmla="*/ 0 h 924402"/>
                <a:gd name="connsiteX192" fmla="*/ 1946726 w 4603109"/>
                <a:gd name="connsiteY192" fmla="*/ 0 h 924402"/>
                <a:gd name="connsiteX193" fmla="*/ 1949525 w 4603109"/>
                <a:gd name="connsiteY193" fmla="*/ 0 h 924402"/>
                <a:gd name="connsiteX194" fmla="*/ 1957554 w 4603109"/>
                <a:gd name="connsiteY194" fmla="*/ 0 h 924402"/>
                <a:gd name="connsiteX195" fmla="*/ 1957975 w 4603109"/>
                <a:gd name="connsiteY195" fmla="*/ 0 h 924402"/>
                <a:gd name="connsiteX196" fmla="*/ 1973587 w 4603109"/>
                <a:gd name="connsiteY196" fmla="*/ 0 h 924402"/>
                <a:gd name="connsiteX197" fmla="*/ 1978520 w 4603109"/>
                <a:gd name="connsiteY197" fmla="*/ 0 h 924402"/>
                <a:gd name="connsiteX198" fmla="*/ 1980012 w 4603109"/>
                <a:gd name="connsiteY198" fmla="*/ 0 h 924402"/>
                <a:gd name="connsiteX199" fmla="*/ 1980181 w 4603109"/>
                <a:gd name="connsiteY199" fmla="*/ 0 h 924402"/>
                <a:gd name="connsiteX200" fmla="*/ 1981672 w 4603109"/>
                <a:gd name="connsiteY200" fmla="*/ 0 h 924402"/>
                <a:gd name="connsiteX201" fmla="*/ 2008585 w 4603109"/>
                <a:gd name="connsiteY201" fmla="*/ 0 h 924402"/>
                <a:gd name="connsiteX202" fmla="*/ 2009218 w 4603109"/>
                <a:gd name="connsiteY202" fmla="*/ 0 h 924402"/>
                <a:gd name="connsiteX203" fmla="*/ 2010246 w 4603109"/>
                <a:gd name="connsiteY203" fmla="*/ 0 h 924402"/>
                <a:gd name="connsiteX204" fmla="*/ 2010709 w 4603109"/>
                <a:gd name="connsiteY204" fmla="*/ 0 h 924402"/>
                <a:gd name="connsiteX205" fmla="*/ 2011705 w 4603109"/>
                <a:gd name="connsiteY205" fmla="*/ 0 h 924402"/>
                <a:gd name="connsiteX206" fmla="*/ 2024147 w 4603109"/>
                <a:gd name="connsiteY206" fmla="*/ 0 h 924402"/>
                <a:gd name="connsiteX207" fmla="*/ 2024196 w 4603109"/>
                <a:gd name="connsiteY207" fmla="*/ 0 h 924402"/>
                <a:gd name="connsiteX208" fmla="*/ 2024981 w 4603109"/>
                <a:gd name="connsiteY208" fmla="*/ 0 h 924402"/>
                <a:gd name="connsiteX209" fmla="*/ 2025353 w 4603109"/>
                <a:gd name="connsiteY209" fmla="*/ 0 h 924402"/>
                <a:gd name="connsiteX210" fmla="*/ 2026473 w 4603109"/>
                <a:gd name="connsiteY210" fmla="*/ 0 h 924402"/>
                <a:gd name="connsiteX211" fmla="*/ 2031619 w 4603109"/>
                <a:gd name="connsiteY211" fmla="*/ 0 h 924402"/>
                <a:gd name="connsiteX212" fmla="*/ 2033110 w 4603109"/>
                <a:gd name="connsiteY212" fmla="*/ 0 h 924402"/>
                <a:gd name="connsiteX213" fmla="*/ 2038787 w 4603109"/>
                <a:gd name="connsiteY213" fmla="*/ 0 h 924402"/>
                <a:gd name="connsiteX214" fmla="*/ 2039282 w 4603109"/>
                <a:gd name="connsiteY214" fmla="*/ 0 h 924402"/>
                <a:gd name="connsiteX215" fmla="*/ 2047755 w 4603109"/>
                <a:gd name="connsiteY215" fmla="*/ 0 h 924402"/>
                <a:gd name="connsiteX216" fmla="*/ 2051230 w 4603109"/>
                <a:gd name="connsiteY216" fmla="*/ 0 h 924402"/>
                <a:gd name="connsiteX217" fmla="*/ 2054893 w 4603109"/>
                <a:gd name="connsiteY217" fmla="*/ 0 h 924402"/>
                <a:gd name="connsiteX218" fmla="*/ 2055046 w 4603109"/>
                <a:gd name="connsiteY218" fmla="*/ 0 h 924402"/>
                <a:gd name="connsiteX219" fmla="*/ 2055258 w 4603109"/>
                <a:gd name="connsiteY219" fmla="*/ 0 h 924402"/>
                <a:gd name="connsiteX220" fmla="*/ 2055680 w 4603109"/>
                <a:gd name="connsiteY220" fmla="*/ 0 h 924402"/>
                <a:gd name="connsiteX221" fmla="*/ 2057171 w 4603109"/>
                <a:gd name="connsiteY221" fmla="*/ 0 h 924402"/>
                <a:gd name="connsiteX222" fmla="*/ 2061683 w 4603109"/>
                <a:gd name="connsiteY222" fmla="*/ 0 h 924402"/>
                <a:gd name="connsiteX223" fmla="*/ 2067702 w 4603109"/>
                <a:gd name="connsiteY223" fmla="*/ 0 h 924402"/>
                <a:gd name="connsiteX224" fmla="*/ 2074495 w 4603109"/>
                <a:gd name="connsiteY224" fmla="*/ 0 h 924402"/>
                <a:gd name="connsiteX225" fmla="*/ 2077294 w 4603109"/>
                <a:gd name="connsiteY225" fmla="*/ 0 h 924402"/>
                <a:gd name="connsiteX226" fmla="*/ 2084504 w 4603109"/>
                <a:gd name="connsiteY226" fmla="*/ 0 h 924402"/>
                <a:gd name="connsiteX227" fmla="*/ 2085323 w 4603109"/>
                <a:gd name="connsiteY227" fmla="*/ 0 h 924402"/>
                <a:gd name="connsiteX228" fmla="*/ 2085744 w 4603109"/>
                <a:gd name="connsiteY228" fmla="*/ 0 h 924402"/>
                <a:gd name="connsiteX229" fmla="*/ 2097766 w 4603109"/>
                <a:gd name="connsiteY229" fmla="*/ 0 h 924402"/>
                <a:gd name="connsiteX230" fmla="*/ 2106289 w 4603109"/>
                <a:gd name="connsiteY230" fmla="*/ 0 h 924402"/>
                <a:gd name="connsiteX231" fmla="*/ 2107781 w 4603109"/>
                <a:gd name="connsiteY231" fmla="*/ 0 h 924402"/>
                <a:gd name="connsiteX232" fmla="*/ 2128956 w 4603109"/>
                <a:gd name="connsiteY232" fmla="*/ 0 h 924402"/>
                <a:gd name="connsiteX233" fmla="*/ 2129514 w 4603109"/>
                <a:gd name="connsiteY233" fmla="*/ 0 h 924402"/>
                <a:gd name="connsiteX234" fmla="*/ 2136354 w 4603109"/>
                <a:gd name="connsiteY234" fmla="*/ 0 h 924402"/>
                <a:gd name="connsiteX235" fmla="*/ 2136987 w 4603109"/>
                <a:gd name="connsiteY235" fmla="*/ 0 h 924402"/>
                <a:gd name="connsiteX236" fmla="*/ 2138478 w 4603109"/>
                <a:gd name="connsiteY236" fmla="*/ 0 h 924402"/>
                <a:gd name="connsiteX237" fmla="*/ 2151916 w 4603109"/>
                <a:gd name="connsiteY237" fmla="*/ 0 h 924402"/>
                <a:gd name="connsiteX238" fmla="*/ 2152750 w 4603109"/>
                <a:gd name="connsiteY238" fmla="*/ 0 h 924402"/>
                <a:gd name="connsiteX239" fmla="*/ 2153122 w 4603109"/>
                <a:gd name="connsiteY239" fmla="*/ 0 h 924402"/>
                <a:gd name="connsiteX240" fmla="*/ 2154242 w 4603109"/>
                <a:gd name="connsiteY240" fmla="*/ 0 h 924402"/>
                <a:gd name="connsiteX241" fmla="*/ 2156597 w 4603109"/>
                <a:gd name="connsiteY241" fmla="*/ 0 h 924402"/>
                <a:gd name="connsiteX242" fmla="*/ 2159388 w 4603109"/>
                <a:gd name="connsiteY242" fmla="*/ 0 h 924402"/>
                <a:gd name="connsiteX243" fmla="*/ 2160879 w 4603109"/>
                <a:gd name="connsiteY243" fmla="*/ 0 h 924402"/>
                <a:gd name="connsiteX244" fmla="*/ 2161633 w 4603109"/>
                <a:gd name="connsiteY244" fmla="*/ 0 h 924402"/>
                <a:gd name="connsiteX245" fmla="*/ 2167051 w 4603109"/>
                <a:gd name="connsiteY245" fmla="*/ 0 h 924402"/>
                <a:gd name="connsiteX246" fmla="*/ 2178999 w 4603109"/>
                <a:gd name="connsiteY246" fmla="*/ 0 h 924402"/>
                <a:gd name="connsiteX247" fmla="*/ 2182158 w 4603109"/>
                <a:gd name="connsiteY247" fmla="*/ 0 h 924402"/>
                <a:gd name="connsiteX248" fmla="*/ 2182815 w 4603109"/>
                <a:gd name="connsiteY248" fmla="*/ 0 h 924402"/>
                <a:gd name="connsiteX249" fmla="*/ 2188666 w 4603109"/>
                <a:gd name="connsiteY249" fmla="*/ 0 h 924402"/>
                <a:gd name="connsiteX250" fmla="*/ 2189452 w 4603109"/>
                <a:gd name="connsiteY250" fmla="*/ 0 h 924402"/>
                <a:gd name="connsiteX251" fmla="*/ 2191697 w 4603109"/>
                <a:gd name="connsiteY251" fmla="*/ 0 h 924402"/>
                <a:gd name="connsiteX252" fmla="*/ 2195471 w 4603109"/>
                <a:gd name="connsiteY252" fmla="*/ 0 h 924402"/>
                <a:gd name="connsiteX253" fmla="*/ 2201759 w 4603109"/>
                <a:gd name="connsiteY253" fmla="*/ 0 h 924402"/>
                <a:gd name="connsiteX254" fmla="*/ 2203100 w 4603109"/>
                <a:gd name="connsiteY254" fmla="*/ 0 h 924402"/>
                <a:gd name="connsiteX255" fmla="*/ 2204559 w 4603109"/>
                <a:gd name="connsiteY255" fmla="*/ 0 h 924402"/>
                <a:gd name="connsiteX256" fmla="*/ 2204591 w 4603109"/>
                <a:gd name="connsiteY256" fmla="*/ 0 h 924402"/>
                <a:gd name="connsiteX257" fmla="*/ 2212273 w 4603109"/>
                <a:gd name="connsiteY257" fmla="*/ 0 h 924402"/>
                <a:gd name="connsiteX258" fmla="*/ 2225535 w 4603109"/>
                <a:gd name="connsiteY258" fmla="*/ 0 h 924402"/>
                <a:gd name="connsiteX259" fmla="*/ 2231674 w 4603109"/>
                <a:gd name="connsiteY259" fmla="*/ 0 h 924402"/>
                <a:gd name="connsiteX260" fmla="*/ 2232096 w 4603109"/>
                <a:gd name="connsiteY260" fmla="*/ 0 h 924402"/>
                <a:gd name="connsiteX261" fmla="*/ 2232220 w 4603109"/>
                <a:gd name="connsiteY261" fmla="*/ 0 h 924402"/>
                <a:gd name="connsiteX262" fmla="*/ 2233118 w 4603109"/>
                <a:gd name="connsiteY262" fmla="*/ 0 h 924402"/>
                <a:gd name="connsiteX263" fmla="*/ 2233165 w 4603109"/>
                <a:gd name="connsiteY263" fmla="*/ 0 h 924402"/>
                <a:gd name="connsiteX264" fmla="*/ 2256725 w 4603109"/>
                <a:gd name="connsiteY264" fmla="*/ 0 h 924402"/>
                <a:gd name="connsiteX265" fmla="*/ 2257283 w 4603109"/>
                <a:gd name="connsiteY265" fmla="*/ 0 h 924402"/>
                <a:gd name="connsiteX266" fmla="*/ 2262285 w 4603109"/>
                <a:gd name="connsiteY266" fmla="*/ 0 h 924402"/>
                <a:gd name="connsiteX267" fmla="*/ 2284366 w 4603109"/>
                <a:gd name="connsiteY267" fmla="*/ 0 h 924402"/>
                <a:gd name="connsiteX268" fmla="*/ 2289402 w 4603109"/>
                <a:gd name="connsiteY268" fmla="*/ 0 h 924402"/>
                <a:gd name="connsiteX269" fmla="*/ 2292052 w 4603109"/>
                <a:gd name="connsiteY269" fmla="*/ 0 h 924402"/>
                <a:gd name="connsiteX270" fmla="*/ 2299271 w 4603109"/>
                <a:gd name="connsiteY270" fmla="*/ 0 h 924402"/>
                <a:gd name="connsiteX271" fmla="*/ 2308721 w 4603109"/>
                <a:gd name="connsiteY271" fmla="*/ 0 h 924402"/>
                <a:gd name="connsiteX272" fmla="*/ 2309927 w 4603109"/>
                <a:gd name="connsiteY272" fmla="*/ 0 h 924402"/>
                <a:gd name="connsiteX273" fmla="*/ 2316435 w 4603109"/>
                <a:gd name="connsiteY273" fmla="*/ 0 h 924402"/>
                <a:gd name="connsiteX274" fmla="*/ 2316703 w 4603109"/>
                <a:gd name="connsiteY274" fmla="*/ 0 h 924402"/>
                <a:gd name="connsiteX275" fmla="*/ 2319466 w 4603109"/>
                <a:gd name="connsiteY275" fmla="*/ 0 h 924402"/>
                <a:gd name="connsiteX276" fmla="*/ 2322840 w 4603109"/>
                <a:gd name="connsiteY276" fmla="*/ 0 h 924402"/>
                <a:gd name="connsiteX277" fmla="*/ 2329528 w 4603109"/>
                <a:gd name="connsiteY277" fmla="*/ 0 h 924402"/>
                <a:gd name="connsiteX278" fmla="*/ 2330869 w 4603109"/>
                <a:gd name="connsiteY278" fmla="*/ 0 h 924402"/>
                <a:gd name="connsiteX279" fmla="*/ 2332328 w 4603109"/>
                <a:gd name="connsiteY279" fmla="*/ 0 h 924402"/>
                <a:gd name="connsiteX280" fmla="*/ 2332360 w 4603109"/>
                <a:gd name="connsiteY280" fmla="*/ 0 h 924402"/>
                <a:gd name="connsiteX281" fmla="*/ 2335803 w 4603109"/>
                <a:gd name="connsiteY281" fmla="*/ 0 h 924402"/>
                <a:gd name="connsiteX282" fmla="*/ 2343312 w 4603109"/>
                <a:gd name="connsiteY282" fmla="*/ 0 h 924402"/>
                <a:gd name="connsiteX283" fmla="*/ 2344804 w 4603109"/>
                <a:gd name="connsiteY283" fmla="*/ 0 h 924402"/>
                <a:gd name="connsiteX284" fmla="*/ 2346768 w 4603109"/>
                <a:gd name="connsiteY284" fmla="*/ 0 h 924402"/>
                <a:gd name="connsiteX285" fmla="*/ 2347827 w 4603109"/>
                <a:gd name="connsiteY285" fmla="*/ 0 h 924402"/>
                <a:gd name="connsiteX286" fmla="*/ 2352274 w 4603109"/>
                <a:gd name="connsiteY286" fmla="*/ 0 h 924402"/>
                <a:gd name="connsiteX287" fmla="*/ 2359443 w 4603109"/>
                <a:gd name="connsiteY287" fmla="*/ 0 h 924402"/>
                <a:gd name="connsiteX288" fmla="*/ 2359865 w 4603109"/>
                <a:gd name="connsiteY288" fmla="*/ 0 h 924402"/>
                <a:gd name="connsiteX289" fmla="*/ 2359989 w 4603109"/>
                <a:gd name="connsiteY289" fmla="*/ 0 h 924402"/>
                <a:gd name="connsiteX290" fmla="*/ 2360887 w 4603109"/>
                <a:gd name="connsiteY290" fmla="*/ 0 h 924402"/>
                <a:gd name="connsiteX291" fmla="*/ 2360934 w 4603109"/>
                <a:gd name="connsiteY291" fmla="*/ 0 h 924402"/>
                <a:gd name="connsiteX292" fmla="*/ 2371886 w 4603109"/>
                <a:gd name="connsiteY292" fmla="*/ 0 h 924402"/>
                <a:gd name="connsiteX293" fmla="*/ 2373377 w 4603109"/>
                <a:gd name="connsiteY293" fmla="*/ 0 h 924402"/>
                <a:gd name="connsiteX294" fmla="*/ 2377892 w 4603109"/>
                <a:gd name="connsiteY294" fmla="*/ 0 h 924402"/>
                <a:gd name="connsiteX295" fmla="*/ 2382339 w 4603109"/>
                <a:gd name="connsiteY295" fmla="*/ 0 h 924402"/>
                <a:gd name="connsiteX296" fmla="*/ 2390054 w 4603109"/>
                <a:gd name="connsiteY296" fmla="*/ 0 h 924402"/>
                <a:gd name="connsiteX297" fmla="*/ 2419821 w 4603109"/>
                <a:gd name="connsiteY297" fmla="*/ 0 h 924402"/>
                <a:gd name="connsiteX298" fmla="*/ 2427040 w 4603109"/>
                <a:gd name="connsiteY298" fmla="*/ 0 h 924402"/>
                <a:gd name="connsiteX299" fmla="*/ 2436490 w 4603109"/>
                <a:gd name="connsiteY299" fmla="*/ 0 h 924402"/>
                <a:gd name="connsiteX300" fmla="*/ 2444472 w 4603109"/>
                <a:gd name="connsiteY300" fmla="*/ 0 h 924402"/>
                <a:gd name="connsiteX301" fmla="*/ 2448678 w 4603109"/>
                <a:gd name="connsiteY301" fmla="*/ 0 h 924402"/>
                <a:gd name="connsiteX302" fmla="*/ 2450171 w 4603109"/>
                <a:gd name="connsiteY302" fmla="*/ 0 h 924402"/>
                <a:gd name="connsiteX303" fmla="*/ 2450609 w 4603109"/>
                <a:gd name="connsiteY303" fmla="*/ 0 h 924402"/>
                <a:gd name="connsiteX304" fmla="*/ 2463572 w 4603109"/>
                <a:gd name="connsiteY304" fmla="*/ 0 h 924402"/>
                <a:gd name="connsiteX305" fmla="*/ 2471081 w 4603109"/>
                <a:gd name="connsiteY305" fmla="*/ 0 h 924402"/>
                <a:gd name="connsiteX306" fmla="*/ 2472573 w 4603109"/>
                <a:gd name="connsiteY306" fmla="*/ 0 h 924402"/>
                <a:gd name="connsiteX307" fmla="*/ 2474537 w 4603109"/>
                <a:gd name="connsiteY307" fmla="*/ 0 h 924402"/>
                <a:gd name="connsiteX308" fmla="*/ 2475596 w 4603109"/>
                <a:gd name="connsiteY308" fmla="*/ 0 h 924402"/>
                <a:gd name="connsiteX309" fmla="*/ 2477252 w 4603109"/>
                <a:gd name="connsiteY309" fmla="*/ 0 h 924402"/>
                <a:gd name="connsiteX310" fmla="*/ 2478712 w 4603109"/>
                <a:gd name="connsiteY310" fmla="*/ 0 h 924402"/>
                <a:gd name="connsiteX311" fmla="*/ 2478743 w 4603109"/>
                <a:gd name="connsiteY311" fmla="*/ 0 h 924402"/>
                <a:gd name="connsiteX312" fmla="*/ 2480043 w 4603109"/>
                <a:gd name="connsiteY312" fmla="*/ 0 h 924402"/>
                <a:gd name="connsiteX313" fmla="*/ 2499655 w 4603109"/>
                <a:gd name="connsiteY313" fmla="*/ 0 h 924402"/>
                <a:gd name="connsiteX314" fmla="*/ 2501146 w 4603109"/>
                <a:gd name="connsiteY314" fmla="*/ 0 h 924402"/>
                <a:gd name="connsiteX315" fmla="*/ 2505661 w 4603109"/>
                <a:gd name="connsiteY315" fmla="*/ 0 h 924402"/>
                <a:gd name="connsiteX316" fmla="*/ 2508776 w 4603109"/>
                <a:gd name="connsiteY316" fmla="*/ 0 h 924402"/>
                <a:gd name="connsiteX317" fmla="*/ 2510108 w 4603109"/>
                <a:gd name="connsiteY317" fmla="*/ 0 h 924402"/>
                <a:gd name="connsiteX318" fmla="*/ 2524178 w 4603109"/>
                <a:gd name="connsiteY318" fmla="*/ 0 h 924402"/>
                <a:gd name="connsiteX319" fmla="*/ 2525248 w 4603109"/>
                <a:gd name="connsiteY319" fmla="*/ 0 h 924402"/>
                <a:gd name="connsiteX320" fmla="*/ 2525669 w 4603109"/>
                <a:gd name="connsiteY320" fmla="*/ 0 h 924402"/>
                <a:gd name="connsiteX321" fmla="*/ 2552329 w 4603109"/>
                <a:gd name="connsiteY321" fmla="*/ 0 h 924402"/>
                <a:gd name="connsiteX322" fmla="*/ 2552751 w 4603109"/>
                <a:gd name="connsiteY322" fmla="*/ 0 h 924402"/>
                <a:gd name="connsiteX323" fmla="*/ 2554242 w 4603109"/>
                <a:gd name="connsiteY323" fmla="*/ 0 h 924402"/>
                <a:gd name="connsiteX324" fmla="*/ 2574787 w 4603109"/>
                <a:gd name="connsiteY324" fmla="*/ 0 h 924402"/>
                <a:gd name="connsiteX325" fmla="*/ 2576279 w 4603109"/>
                <a:gd name="connsiteY325" fmla="*/ 0 h 924402"/>
                <a:gd name="connsiteX326" fmla="*/ 2576447 w 4603109"/>
                <a:gd name="connsiteY326" fmla="*/ 0 h 924402"/>
                <a:gd name="connsiteX327" fmla="*/ 2577940 w 4603109"/>
                <a:gd name="connsiteY327" fmla="*/ 0 h 924402"/>
                <a:gd name="connsiteX328" fmla="*/ 2603360 w 4603109"/>
                <a:gd name="connsiteY328" fmla="*/ 0 h 924402"/>
                <a:gd name="connsiteX329" fmla="*/ 2604852 w 4603109"/>
                <a:gd name="connsiteY329" fmla="*/ 0 h 924402"/>
                <a:gd name="connsiteX330" fmla="*/ 2605021 w 4603109"/>
                <a:gd name="connsiteY330" fmla="*/ 0 h 924402"/>
                <a:gd name="connsiteX331" fmla="*/ 2605484 w 4603109"/>
                <a:gd name="connsiteY331" fmla="*/ 0 h 924402"/>
                <a:gd name="connsiteX332" fmla="*/ 2606481 w 4603109"/>
                <a:gd name="connsiteY332" fmla="*/ 0 h 924402"/>
                <a:gd name="connsiteX333" fmla="*/ 2606512 w 4603109"/>
                <a:gd name="connsiteY333" fmla="*/ 0 h 924402"/>
                <a:gd name="connsiteX334" fmla="*/ 2606976 w 4603109"/>
                <a:gd name="connsiteY334" fmla="*/ 0 h 924402"/>
                <a:gd name="connsiteX335" fmla="*/ 2618923 w 4603109"/>
                <a:gd name="connsiteY335" fmla="*/ 0 h 924402"/>
                <a:gd name="connsiteX336" fmla="*/ 2621248 w 4603109"/>
                <a:gd name="connsiteY336" fmla="*/ 0 h 924402"/>
                <a:gd name="connsiteX337" fmla="*/ 2622740 w 4603109"/>
                <a:gd name="connsiteY337" fmla="*/ 0 h 924402"/>
                <a:gd name="connsiteX338" fmla="*/ 2627885 w 4603109"/>
                <a:gd name="connsiteY338" fmla="*/ 0 h 924402"/>
                <a:gd name="connsiteX339" fmla="*/ 2629377 w 4603109"/>
                <a:gd name="connsiteY339" fmla="*/ 0 h 924402"/>
                <a:gd name="connsiteX340" fmla="*/ 2634058 w 4603109"/>
                <a:gd name="connsiteY340" fmla="*/ 0 h 924402"/>
                <a:gd name="connsiteX341" fmla="*/ 2635549 w 4603109"/>
                <a:gd name="connsiteY341" fmla="*/ 0 h 924402"/>
                <a:gd name="connsiteX342" fmla="*/ 2636545 w 4603109"/>
                <a:gd name="connsiteY342" fmla="*/ 0 h 924402"/>
                <a:gd name="connsiteX343" fmla="*/ 2648987 w 4603109"/>
                <a:gd name="connsiteY343" fmla="*/ 0 h 924402"/>
                <a:gd name="connsiteX344" fmla="*/ 2649821 w 4603109"/>
                <a:gd name="connsiteY344" fmla="*/ 0 h 924402"/>
                <a:gd name="connsiteX345" fmla="*/ 2651313 w 4603109"/>
                <a:gd name="connsiteY345" fmla="*/ 0 h 924402"/>
                <a:gd name="connsiteX346" fmla="*/ 2651947 w 4603109"/>
                <a:gd name="connsiteY346" fmla="*/ 0 h 924402"/>
                <a:gd name="connsiteX347" fmla="*/ 2653017 w 4603109"/>
                <a:gd name="connsiteY347" fmla="*/ 0 h 924402"/>
                <a:gd name="connsiteX348" fmla="*/ 2653438 w 4603109"/>
                <a:gd name="connsiteY348" fmla="*/ 0 h 924402"/>
                <a:gd name="connsiteX349" fmla="*/ 2656459 w 4603109"/>
                <a:gd name="connsiteY349" fmla="*/ 0 h 924402"/>
                <a:gd name="connsiteX350" fmla="*/ 2657950 w 4603109"/>
                <a:gd name="connsiteY350" fmla="*/ 0 h 924402"/>
                <a:gd name="connsiteX351" fmla="*/ 2665460 w 4603109"/>
                <a:gd name="connsiteY351" fmla="*/ 0 h 924402"/>
                <a:gd name="connsiteX352" fmla="*/ 2680098 w 4603109"/>
                <a:gd name="connsiteY352" fmla="*/ 0 h 924402"/>
                <a:gd name="connsiteX353" fmla="*/ 2680520 w 4603109"/>
                <a:gd name="connsiteY353" fmla="*/ 0 h 924402"/>
                <a:gd name="connsiteX354" fmla="*/ 2682011 w 4603109"/>
                <a:gd name="connsiteY354" fmla="*/ 0 h 924402"/>
                <a:gd name="connsiteX355" fmla="*/ 2692542 w 4603109"/>
                <a:gd name="connsiteY355" fmla="*/ 0 h 924402"/>
                <a:gd name="connsiteX356" fmla="*/ 2702556 w 4603109"/>
                <a:gd name="connsiteY356" fmla="*/ 0 h 924402"/>
                <a:gd name="connsiteX357" fmla="*/ 2704048 w 4603109"/>
                <a:gd name="connsiteY357" fmla="*/ 0 h 924402"/>
                <a:gd name="connsiteX358" fmla="*/ 2724289 w 4603109"/>
                <a:gd name="connsiteY358" fmla="*/ 0 h 924402"/>
                <a:gd name="connsiteX359" fmla="*/ 2731129 w 4603109"/>
                <a:gd name="connsiteY359" fmla="*/ 0 h 924402"/>
                <a:gd name="connsiteX360" fmla="*/ 2732621 w 4603109"/>
                <a:gd name="connsiteY360" fmla="*/ 0 h 924402"/>
                <a:gd name="connsiteX361" fmla="*/ 2733253 w 4603109"/>
                <a:gd name="connsiteY361" fmla="*/ 0 h 924402"/>
                <a:gd name="connsiteX362" fmla="*/ 2734745 w 4603109"/>
                <a:gd name="connsiteY362" fmla="*/ 0 h 924402"/>
                <a:gd name="connsiteX363" fmla="*/ 2746692 w 4603109"/>
                <a:gd name="connsiteY363" fmla="*/ 0 h 924402"/>
                <a:gd name="connsiteX364" fmla="*/ 2749017 w 4603109"/>
                <a:gd name="connsiteY364" fmla="*/ 0 h 924402"/>
                <a:gd name="connsiteX365" fmla="*/ 2750509 w 4603109"/>
                <a:gd name="connsiteY365" fmla="*/ 0 h 924402"/>
                <a:gd name="connsiteX366" fmla="*/ 2754354 w 4603109"/>
                <a:gd name="connsiteY366" fmla="*/ 0 h 924402"/>
                <a:gd name="connsiteX367" fmla="*/ 2755654 w 4603109"/>
                <a:gd name="connsiteY367" fmla="*/ 0 h 924402"/>
                <a:gd name="connsiteX368" fmla="*/ 2757146 w 4603109"/>
                <a:gd name="connsiteY368" fmla="*/ 0 h 924402"/>
                <a:gd name="connsiteX369" fmla="*/ 2761827 w 4603109"/>
                <a:gd name="connsiteY369" fmla="*/ 0 h 924402"/>
                <a:gd name="connsiteX370" fmla="*/ 2763318 w 4603109"/>
                <a:gd name="connsiteY370" fmla="*/ 0 h 924402"/>
                <a:gd name="connsiteX371" fmla="*/ 2776756 w 4603109"/>
                <a:gd name="connsiteY371" fmla="*/ 0 h 924402"/>
                <a:gd name="connsiteX372" fmla="*/ 2777590 w 4603109"/>
                <a:gd name="connsiteY372" fmla="*/ 0 h 924402"/>
                <a:gd name="connsiteX373" fmla="*/ 2779082 w 4603109"/>
                <a:gd name="connsiteY373" fmla="*/ 0 h 924402"/>
                <a:gd name="connsiteX374" fmla="*/ 2783442 w 4603109"/>
                <a:gd name="connsiteY374" fmla="*/ 0 h 924402"/>
                <a:gd name="connsiteX375" fmla="*/ 2784228 w 4603109"/>
                <a:gd name="connsiteY375" fmla="*/ 0 h 924402"/>
                <a:gd name="connsiteX376" fmla="*/ 2785719 w 4603109"/>
                <a:gd name="connsiteY376" fmla="*/ 0 h 924402"/>
                <a:gd name="connsiteX377" fmla="*/ 2786473 w 4603109"/>
                <a:gd name="connsiteY377" fmla="*/ 0 h 924402"/>
                <a:gd name="connsiteX378" fmla="*/ 2793229 w 4603109"/>
                <a:gd name="connsiteY378" fmla="*/ 0 h 924402"/>
                <a:gd name="connsiteX379" fmla="*/ 2799367 w 4603109"/>
                <a:gd name="connsiteY379" fmla="*/ 0 h 924402"/>
                <a:gd name="connsiteX380" fmla="*/ 2813506 w 4603109"/>
                <a:gd name="connsiteY380" fmla="*/ 0 h 924402"/>
                <a:gd name="connsiteX381" fmla="*/ 2820311 w 4603109"/>
                <a:gd name="connsiteY381" fmla="*/ 0 h 924402"/>
                <a:gd name="connsiteX382" fmla="*/ 2827893 w 4603109"/>
                <a:gd name="connsiteY382" fmla="*/ 0 h 924402"/>
                <a:gd name="connsiteX383" fmla="*/ 2827940 w 4603109"/>
                <a:gd name="connsiteY383" fmla="*/ 0 h 924402"/>
                <a:gd name="connsiteX384" fmla="*/ 2829431 w 4603109"/>
                <a:gd name="connsiteY384" fmla="*/ 0 h 924402"/>
                <a:gd name="connsiteX385" fmla="*/ 2829978 w 4603109"/>
                <a:gd name="connsiteY385" fmla="*/ 0 h 924402"/>
                <a:gd name="connsiteX386" fmla="*/ 2852058 w 4603109"/>
                <a:gd name="connsiteY386" fmla="*/ 0 h 924402"/>
                <a:gd name="connsiteX387" fmla="*/ 2857060 w 4603109"/>
                <a:gd name="connsiteY387" fmla="*/ 0 h 924402"/>
                <a:gd name="connsiteX388" fmla="*/ 2857958 w 4603109"/>
                <a:gd name="connsiteY388" fmla="*/ 0 h 924402"/>
                <a:gd name="connsiteX389" fmla="*/ 2871601 w 4603109"/>
                <a:gd name="connsiteY389" fmla="*/ 0 h 924402"/>
                <a:gd name="connsiteX390" fmla="*/ 2882123 w 4603109"/>
                <a:gd name="connsiteY390" fmla="*/ 0 h 924402"/>
                <a:gd name="connsiteX391" fmla="*/ 2894046 w 4603109"/>
                <a:gd name="connsiteY391" fmla="*/ 0 h 924402"/>
                <a:gd name="connsiteX392" fmla="*/ 2903496 w 4603109"/>
                <a:gd name="connsiteY392" fmla="*/ 0 h 924402"/>
                <a:gd name="connsiteX393" fmla="*/ 2911211 w 4603109"/>
                <a:gd name="connsiteY393" fmla="*/ 0 h 924402"/>
                <a:gd name="connsiteX394" fmla="*/ 2914242 w 4603109"/>
                <a:gd name="connsiteY394" fmla="*/ 0 h 924402"/>
                <a:gd name="connsiteX395" fmla="*/ 2914461 w 4603109"/>
                <a:gd name="connsiteY395" fmla="*/ 0 h 924402"/>
                <a:gd name="connsiteX396" fmla="*/ 2924111 w 4603109"/>
                <a:gd name="connsiteY396" fmla="*/ 0 h 924402"/>
                <a:gd name="connsiteX397" fmla="*/ 2927136 w 4603109"/>
                <a:gd name="connsiteY397" fmla="*/ 0 h 924402"/>
                <a:gd name="connsiteX398" fmla="*/ 2933561 w 4603109"/>
                <a:gd name="connsiteY398" fmla="*/ 0 h 924402"/>
                <a:gd name="connsiteX399" fmla="*/ 2939580 w 4603109"/>
                <a:gd name="connsiteY399" fmla="*/ 0 h 924402"/>
                <a:gd name="connsiteX400" fmla="*/ 2941275 w 4603109"/>
                <a:gd name="connsiteY400" fmla="*/ 0 h 924402"/>
                <a:gd name="connsiteX401" fmla="*/ 2941543 w 4603109"/>
                <a:gd name="connsiteY401" fmla="*/ 0 h 924402"/>
                <a:gd name="connsiteX402" fmla="*/ 2945586 w 4603109"/>
                <a:gd name="connsiteY402" fmla="*/ 0 h 924402"/>
                <a:gd name="connsiteX403" fmla="*/ 2950032 w 4603109"/>
                <a:gd name="connsiteY403" fmla="*/ 0 h 924402"/>
                <a:gd name="connsiteX404" fmla="*/ 2955662 w 4603109"/>
                <a:gd name="connsiteY404" fmla="*/ 0 h 924402"/>
                <a:gd name="connsiteX405" fmla="*/ 2955709 w 4603109"/>
                <a:gd name="connsiteY405" fmla="*/ 0 h 924402"/>
                <a:gd name="connsiteX406" fmla="*/ 2957200 w 4603109"/>
                <a:gd name="connsiteY406" fmla="*/ 0 h 924402"/>
                <a:gd name="connsiteX407" fmla="*/ 2957747 w 4603109"/>
                <a:gd name="connsiteY407" fmla="*/ 0 h 924402"/>
                <a:gd name="connsiteX408" fmla="*/ 2968152 w 4603109"/>
                <a:gd name="connsiteY408" fmla="*/ 0 h 924402"/>
                <a:gd name="connsiteX409" fmla="*/ 2969644 w 4603109"/>
                <a:gd name="connsiteY409" fmla="*/ 0 h 924402"/>
                <a:gd name="connsiteX410" fmla="*/ 2972667 w 4603109"/>
                <a:gd name="connsiteY410" fmla="*/ 0 h 924402"/>
                <a:gd name="connsiteX411" fmla="*/ 2977114 w 4603109"/>
                <a:gd name="connsiteY411" fmla="*/ 0 h 924402"/>
                <a:gd name="connsiteX412" fmla="*/ 2984829 w 4603109"/>
                <a:gd name="connsiteY412" fmla="*/ 0 h 924402"/>
                <a:gd name="connsiteX413" fmla="*/ 2985727 w 4603109"/>
                <a:gd name="connsiteY413" fmla="*/ 0 h 924402"/>
                <a:gd name="connsiteX414" fmla="*/ 2999370 w 4603109"/>
                <a:gd name="connsiteY414" fmla="*/ 0 h 924402"/>
                <a:gd name="connsiteX415" fmla="*/ 3021815 w 4603109"/>
                <a:gd name="connsiteY415" fmla="*/ 0 h 924402"/>
                <a:gd name="connsiteX416" fmla="*/ 3031265 w 4603109"/>
                <a:gd name="connsiteY416" fmla="*/ 0 h 924402"/>
                <a:gd name="connsiteX417" fmla="*/ 3042230 w 4603109"/>
                <a:gd name="connsiteY417" fmla="*/ 0 h 924402"/>
                <a:gd name="connsiteX418" fmla="*/ 3044946 w 4603109"/>
                <a:gd name="connsiteY418" fmla="*/ 0 h 924402"/>
                <a:gd name="connsiteX419" fmla="*/ 3051880 w 4603109"/>
                <a:gd name="connsiteY419" fmla="*/ 0 h 924402"/>
                <a:gd name="connsiteX420" fmla="*/ 3061330 w 4603109"/>
                <a:gd name="connsiteY420" fmla="*/ 0 h 924402"/>
                <a:gd name="connsiteX421" fmla="*/ 3067349 w 4603109"/>
                <a:gd name="connsiteY421" fmla="*/ 0 h 924402"/>
                <a:gd name="connsiteX422" fmla="*/ 3069312 w 4603109"/>
                <a:gd name="connsiteY422" fmla="*/ 0 h 924402"/>
                <a:gd name="connsiteX423" fmla="*/ 3073355 w 4603109"/>
                <a:gd name="connsiteY423" fmla="*/ 0 h 924402"/>
                <a:gd name="connsiteX424" fmla="*/ 3073518 w 4603109"/>
                <a:gd name="connsiteY424" fmla="*/ 0 h 924402"/>
                <a:gd name="connsiteX425" fmla="*/ 3075011 w 4603109"/>
                <a:gd name="connsiteY425" fmla="*/ 0 h 924402"/>
                <a:gd name="connsiteX426" fmla="*/ 3077801 w 4603109"/>
                <a:gd name="connsiteY426" fmla="*/ 0 h 924402"/>
                <a:gd name="connsiteX427" fmla="*/ 3095921 w 4603109"/>
                <a:gd name="connsiteY427" fmla="*/ 0 h 924402"/>
                <a:gd name="connsiteX428" fmla="*/ 3097413 w 4603109"/>
                <a:gd name="connsiteY428" fmla="*/ 0 h 924402"/>
                <a:gd name="connsiteX429" fmla="*/ 3100436 w 4603109"/>
                <a:gd name="connsiteY429" fmla="*/ 0 h 924402"/>
                <a:gd name="connsiteX430" fmla="*/ 3103552 w 4603109"/>
                <a:gd name="connsiteY430" fmla="*/ 0 h 924402"/>
                <a:gd name="connsiteX431" fmla="*/ 3104883 w 4603109"/>
                <a:gd name="connsiteY431" fmla="*/ 0 h 924402"/>
                <a:gd name="connsiteX432" fmla="*/ 3120023 w 4603109"/>
                <a:gd name="connsiteY432" fmla="*/ 0 h 924402"/>
                <a:gd name="connsiteX433" fmla="*/ 3120445 w 4603109"/>
                <a:gd name="connsiteY433" fmla="*/ 0 h 924402"/>
                <a:gd name="connsiteX434" fmla="*/ 3149018 w 4603109"/>
                <a:gd name="connsiteY434" fmla="*/ 0 h 924402"/>
                <a:gd name="connsiteX435" fmla="*/ 3150088 w 4603109"/>
                <a:gd name="connsiteY435" fmla="*/ 0 h 924402"/>
                <a:gd name="connsiteX436" fmla="*/ 3150509 w 4603109"/>
                <a:gd name="connsiteY436" fmla="*/ 0 h 924402"/>
                <a:gd name="connsiteX437" fmla="*/ 3171054 w 4603109"/>
                <a:gd name="connsiteY437" fmla="*/ 0 h 924402"/>
                <a:gd name="connsiteX438" fmla="*/ 3172715 w 4603109"/>
                <a:gd name="connsiteY438" fmla="*/ 0 h 924402"/>
                <a:gd name="connsiteX439" fmla="*/ 3199627 w 4603109"/>
                <a:gd name="connsiteY439" fmla="*/ 0 h 924402"/>
                <a:gd name="connsiteX440" fmla="*/ 3201119 w 4603109"/>
                <a:gd name="connsiteY440" fmla="*/ 0 h 924402"/>
                <a:gd name="connsiteX441" fmla="*/ 3201287 w 4603109"/>
                <a:gd name="connsiteY441" fmla="*/ 0 h 924402"/>
                <a:gd name="connsiteX442" fmla="*/ 3201751 w 4603109"/>
                <a:gd name="connsiteY442" fmla="*/ 0 h 924402"/>
                <a:gd name="connsiteX443" fmla="*/ 3202780 w 4603109"/>
                <a:gd name="connsiteY443" fmla="*/ 0 h 924402"/>
                <a:gd name="connsiteX444" fmla="*/ 3217515 w 4603109"/>
                <a:gd name="connsiteY444" fmla="*/ 0 h 924402"/>
                <a:gd name="connsiteX445" fmla="*/ 3224152 w 4603109"/>
                <a:gd name="connsiteY445" fmla="*/ 0 h 924402"/>
                <a:gd name="connsiteX446" fmla="*/ 3230324 w 4603109"/>
                <a:gd name="connsiteY446" fmla="*/ 0 h 924402"/>
                <a:gd name="connsiteX447" fmla="*/ 3231321 w 4603109"/>
                <a:gd name="connsiteY447" fmla="*/ 0 h 924402"/>
                <a:gd name="connsiteX448" fmla="*/ 3231816 w 4603109"/>
                <a:gd name="connsiteY448" fmla="*/ 0 h 924402"/>
                <a:gd name="connsiteX449" fmla="*/ 3243763 w 4603109"/>
                <a:gd name="connsiteY449" fmla="*/ 0 h 924402"/>
                <a:gd name="connsiteX450" fmla="*/ 3246088 w 4603109"/>
                <a:gd name="connsiteY450" fmla="*/ 0 h 924402"/>
                <a:gd name="connsiteX451" fmla="*/ 3247580 w 4603109"/>
                <a:gd name="connsiteY451" fmla="*/ 0 h 924402"/>
                <a:gd name="connsiteX452" fmla="*/ 3247792 w 4603109"/>
                <a:gd name="connsiteY452" fmla="*/ 0 h 924402"/>
                <a:gd name="connsiteX453" fmla="*/ 3248214 w 4603109"/>
                <a:gd name="connsiteY453" fmla="*/ 0 h 924402"/>
                <a:gd name="connsiteX454" fmla="*/ 3252725 w 4603109"/>
                <a:gd name="connsiteY454" fmla="*/ 0 h 924402"/>
                <a:gd name="connsiteX455" fmla="*/ 3254217 w 4603109"/>
                <a:gd name="connsiteY455" fmla="*/ 0 h 924402"/>
                <a:gd name="connsiteX456" fmla="*/ 3260235 w 4603109"/>
                <a:gd name="connsiteY456" fmla="*/ 0 h 924402"/>
                <a:gd name="connsiteX457" fmla="*/ 3276787 w 4603109"/>
                <a:gd name="connsiteY457" fmla="*/ 0 h 924402"/>
                <a:gd name="connsiteX458" fmla="*/ 3277857 w 4603109"/>
                <a:gd name="connsiteY458" fmla="*/ 0 h 924402"/>
                <a:gd name="connsiteX459" fmla="*/ 3278278 w 4603109"/>
                <a:gd name="connsiteY459" fmla="*/ 0 h 924402"/>
                <a:gd name="connsiteX460" fmla="*/ 3290300 w 4603109"/>
                <a:gd name="connsiteY460" fmla="*/ 0 h 924402"/>
                <a:gd name="connsiteX461" fmla="*/ 3298823 w 4603109"/>
                <a:gd name="connsiteY461" fmla="*/ 0 h 924402"/>
                <a:gd name="connsiteX462" fmla="*/ 3327396 w 4603109"/>
                <a:gd name="connsiteY462" fmla="*/ 0 h 924402"/>
                <a:gd name="connsiteX463" fmla="*/ 3328888 w 4603109"/>
                <a:gd name="connsiteY463" fmla="*/ 0 h 924402"/>
                <a:gd name="connsiteX464" fmla="*/ 3329520 w 4603109"/>
                <a:gd name="connsiteY464" fmla="*/ 0 h 924402"/>
                <a:gd name="connsiteX465" fmla="*/ 3345284 w 4603109"/>
                <a:gd name="connsiteY465" fmla="*/ 0 h 924402"/>
                <a:gd name="connsiteX466" fmla="*/ 3349129 w 4603109"/>
                <a:gd name="connsiteY466" fmla="*/ 0 h 924402"/>
                <a:gd name="connsiteX467" fmla="*/ 3351921 w 4603109"/>
                <a:gd name="connsiteY467" fmla="*/ 0 h 924402"/>
                <a:gd name="connsiteX468" fmla="*/ 3358093 w 4603109"/>
                <a:gd name="connsiteY468" fmla="*/ 0 h 924402"/>
                <a:gd name="connsiteX469" fmla="*/ 3359585 w 4603109"/>
                <a:gd name="connsiteY469" fmla="*/ 0 h 924402"/>
                <a:gd name="connsiteX470" fmla="*/ 3371532 w 4603109"/>
                <a:gd name="connsiteY470" fmla="*/ 0 h 924402"/>
                <a:gd name="connsiteX471" fmla="*/ 3373857 w 4603109"/>
                <a:gd name="connsiteY471" fmla="*/ 0 h 924402"/>
                <a:gd name="connsiteX472" fmla="*/ 3375349 w 4603109"/>
                <a:gd name="connsiteY472" fmla="*/ 0 h 924402"/>
                <a:gd name="connsiteX473" fmla="*/ 3380494 w 4603109"/>
                <a:gd name="connsiteY473" fmla="*/ 0 h 924402"/>
                <a:gd name="connsiteX474" fmla="*/ 3381986 w 4603109"/>
                <a:gd name="connsiteY474" fmla="*/ 0 h 924402"/>
                <a:gd name="connsiteX475" fmla="*/ 3388004 w 4603109"/>
                <a:gd name="connsiteY475" fmla="*/ 0 h 924402"/>
                <a:gd name="connsiteX476" fmla="*/ 3408282 w 4603109"/>
                <a:gd name="connsiteY476" fmla="*/ 0 h 924402"/>
                <a:gd name="connsiteX477" fmla="*/ 3418069 w 4603109"/>
                <a:gd name="connsiteY477" fmla="*/ 0 h 924402"/>
                <a:gd name="connsiteX478" fmla="*/ 3424207 w 4603109"/>
                <a:gd name="connsiteY478" fmla="*/ 0 h 924402"/>
                <a:gd name="connsiteX479" fmla="*/ 3424753 w 4603109"/>
                <a:gd name="connsiteY479" fmla="*/ 0 h 924402"/>
                <a:gd name="connsiteX480" fmla="*/ 3452733 w 4603109"/>
                <a:gd name="connsiteY480" fmla="*/ 0 h 924402"/>
                <a:gd name="connsiteX481" fmla="*/ 3454818 w 4603109"/>
                <a:gd name="connsiteY481" fmla="*/ 0 h 924402"/>
                <a:gd name="connsiteX482" fmla="*/ 3476898 w 4603109"/>
                <a:gd name="connsiteY482" fmla="*/ 0 h 924402"/>
                <a:gd name="connsiteX483" fmla="*/ 3496441 w 4603109"/>
                <a:gd name="connsiteY483" fmla="*/ 0 h 924402"/>
                <a:gd name="connsiteX484" fmla="*/ 3509236 w 4603109"/>
                <a:gd name="connsiteY484" fmla="*/ 0 h 924402"/>
                <a:gd name="connsiteX485" fmla="*/ 3518886 w 4603109"/>
                <a:gd name="connsiteY485" fmla="*/ 0 h 924402"/>
                <a:gd name="connsiteX486" fmla="*/ 3528336 w 4603109"/>
                <a:gd name="connsiteY486" fmla="*/ 0 h 924402"/>
                <a:gd name="connsiteX487" fmla="*/ 3536051 w 4603109"/>
                <a:gd name="connsiteY487" fmla="*/ 0 h 924402"/>
                <a:gd name="connsiteX488" fmla="*/ 3539301 w 4603109"/>
                <a:gd name="connsiteY488" fmla="*/ 0 h 924402"/>
                <a:gd name="connsiteX489" fmla="*/ 3540361 w 4603109"/>
                <a:gd name="connsiteY489" fmla="*/ 0 h 924402"/>
                <a:gd name="connsiteX490" fmla="*/ 3544807 w 4603109"/>
                <a:gd name="connsiteY490" fmla="*/ 0 h 924402"/>
                <a:gd name="connsiteX491" fmla="*/ 3551976 w 4603109"/>
                <a:gd name="connsiteY491" fmla="*/ 0 h 924402"/>
                <a:gd name="connsiteX492" fmla="*/ 3552522 w 4603109"/>
                <a:gd name="connsiteY492" fmla="*/ 0 h 924402"/>
                <a:gd name="connsiteX493" fmla="*/ 3564420 w 4603109"/>
                <a:gd name="connsiteY493" fmla="*/ 0 h 924402"/>
                <a:gd name="connsiteX494" fmla="*/ 3570426 w 4603109"/>
                <a:gd name="connsiteY494" fmla="*/ 0 h 924402"/>
                <a:gd name="connsiteX495" fmla="*/ 3574872 w 4603109"/>
                <a:gd name="connsiteY495" fmla="*/ 0 h 924402"/>
                <a:gd name="connsiteX496" fmla="*/ 3580502 w 4603109"/>
                <a:gd name="connsiteY496" fmla="*/ 0 h 924402"/>
                <a:gd name="connsiteX497" fmla="*/ 3582587 w 4603109"/>
                <a:gd name="connsiteY497" fmla="*/ 0 h 924402"/>
                <a:gd name="connsiteX498" fmla="*/ 3624210 w 4603109"/>
                <a:gd name="connsiteY498" fmla="*/ 0 h 924402"/>
                <a:gd name="connsiteX499" fmla="*/ 3637005 w 4603109"/>
                <a:gd name="connsiteY499" fmla="*/ 0 h 924402"/>
                <a:gd name="connsiteX500" fmla="*/ 3646655 w 4603109"/>
                <a:gd name="connsiteY500" fmla="*/ 0 h 924402"/>
                <a:gd name="connsiteX501" fmla="*/ 3656105 w 4603109"/>
                <a:gd name="connsiteY501" fmla="*/ 0 h 924402"/>
                <a:gd name="connsiteX502" fmla="*/ 3667070 w 4603109"/>
                <a:gd name="connsiteY502" fmla="*/ 0 h 924402"/>
                <a:gd name="connsiteX503" fmla="*/ 3668130 w 4603109"/>
                <a:gd name="connsiteY503" fmla="*/ 0 h 924402"/>
                <a:gd name="connsiteX504" fmla="*/ 3669786 w 4603109"/>
                <a:gd name="connsiteY504" fmla="*/ 0 h 924402"/>
                <a:gd name="connsiteX505" fmla="*/ 3672576 w 4603109"/>
                <a:gd name="connsiteY505" fmla="*/ 0 h 924402"/>
                <a:gd name="connsiteX506" fmla="*/ 3692189 w 4603109"/>
                <a:gd name="connsiteY506" fmla="*/ 0 h 924402"/>
                <a:gd name="connsiteX507" fmla="*/ 3698195 w 4603109"/>
                <a:gd name="connsiteY507" fmla="*/ 0 h 924402"/>
                <a:gd name="connsiteX508" fmla="*/ 3702641 w 4603109"/>
                <a:gd name="connsiteY508" fmla="*/ 0 h 924402"/>
                <a:gd name="connsiteX509" fmla="*/ 3744863 w 4603109"/>
                <a:gd name="connsiteY509" fmla="*/ 0 h 924402"/>
                <a:gd name="connsiteX510" fmla="*/ 3745285 w 4603109"/>
                <a:gd name="connsiteY510" fmla="*/ 0 h 924402"/>
                <a:gd name="connsiteX511" fmla="*/ 3795894 w 4603109"/>
                <a:gd name="connsiteY511" fmla="*/ 0 h 924402"/>
                <a:gd name="connsiteX512" fmla="*/ 3797555 w 4603109"/>
                <a:gd name="connsiteY512" fmla="*/ 0 h 924402"/>
                <a:gd name="connsiteX513" fmla="*/ 3826591 w 4603109"/>
                <a:gd name="connsiteY513" fmla="*/ 0 h 924402"/>
                <a:gd name="connsiteX514" fmla="*/ 3842355 w 4603109"/>
                <a:gd name="connsiteY514" fmla="*/ 0 h 924402"/>
                <a:gd name="connsiteX515" fmla="*/ 3848992 w 4603109"/>
                <a:gd name="connsiteY515" fmla="*/ 0 h 924402"/>
                <a:gd name="connsiteX516" fmla="*/ 3872632 w 4603109"/>
                <a:gd name="connsiteY516" fmla="*/ 0 h 924402"/>
                <a:gd name="connsiteX517" fmla="*/ 3873054 w 4603109"/>
                <a:gd name="connsiteY517" fmla="*/ 0 h 924402"/>
                <a:gd name="connsiteX518" fmla="*/ 3885075 w 4603109"/>
                <a:gd name="connsiteY518" fmla="*/ 0 h 924402"/>
                <a:gd name="connsiteX519" fmla="*/ 3923663 w 4603109"/>
                <a:gd name="connsiteY519" fmla="*/ 0 h 924402"/>
                <a:gd name="connsiteX520" fmla="*/ 3954360 w 4603109"/>
                <a:gd name="connsiteY520" fmla="*/ 0 h 924402"/>
                <a:gd name="connsiteX521" fmla="*/ 3970124 w 4603109"/>
                <a:gd name="connsiteY521" fmla="*/ 0 h 924402"/>
                <a:gd name="connsiteX522" fmla="*/ 3976761 w 4603109"/>
                <a:gd name="connsiteY522" fmla="*/ 0 h 924402"/>
                <a:gd name="connsiteX523" fmla="*/ 4012844 w 4603109"/>
                <a:gd name="connsiteY523" fmla="*/ 0 h 924402"/>
                <a:gd name="connsiteX524" fmla="*/ 4049593 w 4603109"/>
                <a:gd name="connsiteY524" fmla="*/ 0 h 924402"/>
                <a:gd name="connsiteX525" fmla="*/ 4169647 w 4603109"/>
                <a:gd name="connsiteY525" fmla="*/ 0 h 924402"/>
                <a:gd name="connsiteX526" fmla="*/ 4177362 w 4603109"/>
                <a:gd name="connsiteY526" fmla="*/ 0 h 924402"/>
                <a:gd name="connsiteX527" fmla="*/ 4297416 w 4603109"/>
                <a:gd name="connsiteY527" fmla="*/ 0 h 924402"/>
                <a:gd name="connsiteX528" fmla="*/ 4379339 w 4603109"/>
                <a:gd name="connsiteY528" fmla="*/ 47054 h 924402"/>
                <a:gd name="connsiteX529" fmla="*/ 4591731 w 4603109"/>
                <a:gd name="connsiteY529" fmla="*/ 415146 h 924402"/>
                <a:gd name="connsiteX530" fmla="*/ 4591731 w 4603109"/>
                <a:gd name="connsiteY530" fmla="*/ 509257 h 924402"/>
                <a:gd name="connsiteX531" fmla="*/ 4379339 w 4603109"/>
                <a:gd name="connsiteY531" fmla="*/ 877348 h 924402"/>
                <a:gd name="connsiteX532" fmla="*/ 4297416 w 4603109"/>
                <a:gd name="connsiteY532" fmla="*/ 924402 h 924402"/>
                <a:gd name="connsiteX533" fmla="*/ 4169647 w 4603109"/>
                <a:gd name="connsiteY533" fmla="*/ 924402 h 924402"/>
                <a:gd name="connsiteX534" fmla="*/ 3976761 w 4603109"/>
                <a:gd name="connsiteY534" fmla="*/ 924402 h 924402"/>
                <a:gd name="connsiteX535" fmla="*/ 3872632 w 4603109"/>
                <a:gd name="connsiteY535" fmla="*/ 924402 h 924402"/>
                <a:gd name="connsiteX536" fmla="*/ 3848992 w 4603109"/>
                <a:gd name="connsiteY536" fmla="*/ 924402 h 924402"/>
                <a:gd name="connsiteX537" fmla="*/ 3744863 w 4603109"/>
                <a:gd name="connsiteY537" fmla="*/ 924402 h 924402"/>
                <a:gd name="connsiteX538" fmla="*/ 3702641 w 4603109"/>
                <a:gd name="connsiteY538" fmla="*/ 924402 h 924402"/>
                <a:gd name="connsiteX539" fmla="*/ 3672576 w 4603109"/>
                <a:gd name="connsiteY539" fmla="*/ 924402 h 924402"/>
                <a:gd name="connsiteX540" fmla="*/ 3656105 w 4603109"/>
                <a:gd name="connsiteY540" fmla="*/ 924402 h 924402"/>
                <a:gd name="connsiteX541" fmla="*/ 3574872 w 4603109"/>
                <a:gd name="connsiteY541" fmla="*/ 924402 h 924402"/>
                <a:gd name="connsiteX542" fmla="*/ 3551976 w 4603109"/>
                <a:gd name="connsiteY542" fmla="*/ 924402 h 924402"/>
                <a:gd name="connsiteX543" fmla="*/ 3544807 w 4603109"/>
                <a:gd name="connsiteY543" fmla="*/ 924402 h 924402"/>
                <a:gd name="connsiteX544" fmla="*/ 3528336 w 4603109"/>
                <a:gd name="connsiteY544" fmla="*/ 924402 h 924402"/>
                <a:gd name="connsiteX545" fmla="*/ 3424207 w 4603109"/>
                <a:gd name="connsiteY545" fmla="*/ 924402 h 924402"/>
                <a:gd name="connsiteX546" fmla="*/ 3381986 w 4603109"/>
                <a:gd name="connsiteY546" fmla="*/ 924402 h 924402"/>
                <a:gd name="connsiteX547" fmla="*/ 3380494 w 4603109"/>
                <a:gd name="connsiteY547" fmla="*/ 924402 h 924402"/>
                <a:gd name="connsiteX548" fmla="*/ 3351921 w 4603109"/>
                <a:gd name="connsiteY548" fmla="*/ 924402 h 924402"/>
                <a:gd name="connsiteX549" fmla="*/ 3277857 w 4603109"/>
                <a:gd name="connsiteY549" fmla="*/ 924402 h 924402"/>
                <a:gd name="connsiteX550" fmla="*/ 3254217 w 4603109"/>
                <a:gd name="connsiteY550" fmla="*/ 924402 h 924402"/>
                <a:gd name="connsiteX551" fmla="*/ 3252725 w 4603109"/>
                <a:gd name="connsiteY551" fmla="*/ 924402 h 924402"/>
                <a:gd name="connsiteX552" fmla="*/ 3247792 w 4603109"/>
                <a:gd name="connsiteY552" fmla="*/ 924402 h 924402"/>
                <a:gd name="connsiteX553" fmla="*/ 3231321 w 4603109"/>
                <a:gd name="connsiteY553" fmla="*/ 924402 h 924402"/>
                <a:gd name="connsiteX554" fmla="*/ 3224152 w 4603109"/>
                <a:gd name="connsiteY554" fmla="*/ 924402 h 924402"/>
                <a:gd name="connsiteX555" fmla="*/ 3150088 w 4603109"/>
                <a:gd name="connsiteY555" fmla="*/ 924402 h 924402"/>
                <a:gd name="connsiteX556" fmla="*/ 3120023 w 4603109"/>
                <a:gd name="connsiteY556" fmla="*/ 924402 h 924402"/>
                <a:gd name="connsiteX557" fmla="*/ 3104883 w 4603109"/>
                <a:gd name="connsiteY557" fmla="*/ 924402 h 924402"/>
                <a:gd name="connsiteX558" fmla="*/ 3103552 w 4603109"/>
                <a:gd name="connsiteY558" fmla="*/ 924402 h 924402"/>
                <a:gd name="connsiteX559" fmla="*/ 3077801 w 4603109"/>
                <a:gd name="connsiteY559" fmla="*/ 924402 h 924402"/>
                <a:gd name="connsiteX560" fmla="*/ 3061330 w 4603109"/>
                <a:gd name="connsiteY560" fmla="*/ 924402 h 924402"/>
                <a:gd name="connsiteX561" fmla="*/ 3031265 w 4603109"/>
                <a:gd name="connsiteY561" fmla="*/ 924402 h 924402"/>
                <a:gd name="connsiteX562" fmla="*/ 2977114 w 4603109"/>
                <a:gd name="connsiteY562" fmla="*/ 924402 h 924402"/>
                <a:gd name="connsiteX563" fmla="*/ 2957200 w 4603109"/>
                <a:gd name="connsiteY563" fmla="*/ 924402 h 924402"/>
                <a:gd name="connsiteX564" fmla="*/ 2955709 w 4603109"/>
                <a:gd name="connsiteY564" fmla="*/ 924402 h 924402"/>
                <a:gd name="connsiteX565" fmla="*/ 2950032 w 4603109"/>
                <a:gd name="connsiteY565" fmla="*/ 924402 h 924402"/>
                <a:gd name="connsiteX566" fmla="*/ 2933561 w 4603109"/>
                <a:gd name="connsiteY566" fmla="*/ 924402 h 924402"/>
                <a:gd name="connsiteX567" fmla="*/ 2927136 w 4603109"/>
                <a:gd name="connsiteY567" fmla="*/ 924402 h 924402"/>
                <a:gd name="connsiteX568" fmla="*/ 2903496 w 4603109"/>
                <a:gd name="connsiteY568" fmla="*/ 924402 h 924402"/>
                <a:gd name="connsiteX569" fmla="*/ 2829431 w 4603109"/>
                <a:gd name="connsiteY569" fmla="*/ 924402 h 924402"/>
                <a:gd name="connsiteX570" fmla="*/ 2827940 w 4603109"/>
                <a:gd name="connsiteY570" fmla="*/ 924402 h 924402"/>
                <a:gd name="connsiteX571" fmla="*/ 2799367 w 4603109"/>
                <a:gd name="connsiteY571" fmla="*/ 924402 h 924402"/>
                <a:gd name="connsiteX572" fmla="*/ 2785719 w 4603109"/>
                <a:gd name="connsiteY572" fmla="*/ 924402 h 924402"/>
                <a:gd name="connsiteX573" fmla="*/ 2784228 w 4603109"/>
                <a:gd name="connsiteY573" fmla="*/ 924402 h 924402"/>
                <a:gd name="connsiteX574" fmla="*/ 2757146 w 4603109"/>
                <a:gd name="connsiteY574" fmla="*/ 924402 h 924402"/>
                <a:gd name="connsiteX575" fmla="*/ 2755654 w 4603109"/>
                <a:gd name="connsiteY575" fmla="*/ 924402 h 924402"/>
                <a:gd name="connsiteX576" fmla="*/ 2680098 w 4603109"/>
                <a:gd name="connsiteY576" fmla="*/ 924402 h 924402"/>
                <a:gd name="connsiteX577" fmla="*/ 2657950 w 4603109"/>
                <a:gd name="connsiteY577" fmla="*/ 924402 h 924402"/>
                <a:gd name="connsiteX578" fmla="*/ 2656459 w 4603109"/>
                <a:gd name="connsiteY578" fmla="*/ 924402 h 924402"/>
                <a:gd name="connsiteX579" fmla="*/ 2653017 w 4603109"/>
                <a:gd name="connsiteY579" fmla="*/ 924402 h 924402"/>
                <a:gd name="connsiteX580" fmla="*/ 2636545 w 4603109"/>
                <a:gd name="connsiteY580" fmla="*/ 924402 h 924402"/>
                <a:gd name="connsiteX581" fmla="*/ 2629377 w 4603109"/>
                <a:gd name="connsiteY581" fmla="*/ 924402 h 924402"/>
                <a:gd name="connsiteX582" fmla="*/ 2627885 w 4603109"/>
                <a:gd name="connsiteY582" fmla="*/ 924402 h 924402"/>
                <a:gd name="connsiteX583" fmla="*/ 2606481 w 4603109"/>
                <a:gd name="connsiteY583" fmla="*/ 924402 h 924402"/>
                <a:gd name="connsiteX584" fmla="*/ 2552329 w 4603109"/>
                <a:gd name="connsiteY584" fmla="*/ 924402 h 924402"/>
                <a:gd name="connsiteX585" fmla="*/ 2525248 w 4603109"/>
                <a:gd name="connsiteY585" fmla="*/ 924402 h 924402"/>
                <a:gd name="connsiteX586" fmla="*/ 2510108 w 4603109"/>
                <a:gd name="connsiteY586" fmla="*/ 924402 h 924402"/>
                <a:gd name="connsiteX587" fmla="*/ 2508776 w 4603109"/>
                <a:gd name="connsiteY587" fmla="*/ 924402 h 924402"/>
                <a:gd name="connsiteX588" fmla="*/ 2480043 w 4603109"/>
                <a:gd name="connsiteY588" fmla="*/ 924402 h 924402"/>
                <a:gd name="connsiteX589" fmla="*/ 2478712 w 4603109"/>
                <a:gd name="connsiteY589" fmla="*/ 924402 h 924402"/>
                <a:gd name="connsiteX590" fmla="*/ 2463572 w 4603109"/>
                <a:gd name="connsiteY590" fmla="*/ 924402 h 924402"/>
                <a:gd name="connsiteX591" fmla="*/ 2436490 w 4603109"/>
                <a:gd name="connsiteY591" fmla="*/ 924402 h 924402"/>
                <a:gd name="connsiteX592" fmla="*/ 2382339 w 4603109"/>
                <a:gd name="connsiteY592" fmla="*/ 924402 h 924402"/>
                <a:gd name="connsiteX593" fmla="*/ 2360934 w 4603109"/>
                <a:gd name="connsiteY593" fmla="*/ 924402 h 924402"/>
                <a:gd name="connsiteX594" fmla="*/ 2359443 w 4603109"/>
                <a:gd name="connsiteY594" fmla="*/ 924402 h 924402"/>
                <a:gd name="connsiteX595" fmla="*/ 2352274 w 4603109"/>
                <a:gd name="connsiteY595" fmla="*/ 924402 h 924402"/>
                <a:gd name="connsiteX596" fmla="*/ 2335803 w 4603109"/>
                <a:gd name="connsiteY596" fmla="*/ 924402 h 924402"/>
                <a:gd name="connsiteX597" fmla="*/ 2332360 w 4603109"/>
                <a:gd name="connsiteY597" fmla="*/ 924402 h 924402"/>
                <a:gd name="connsiteX598" fmla="*/ 2332328 w 4603109"/>
                <a:gd name="connsiteY598" fmla="*/ 924402 h 924402"/>
                <a:gd name="connsiteX599" fmla="*/ 2330869 w 4603109"/>
                <a:gd name="connsiteY599" fmla="*/ 924402 h 924402"/>
                <a:gd name="connsiteX600" fmla="*/ 2308721 w 4603109"/>
                <a:gd name="connsiteY600" fmla="*/ 924402 h 924402"/>
                <a:gd name="connsiteX601" fmla="*/ 2233165 w 4603109"/>
                <a:gd name="connsiteY601" fmla="*/ 924402 h 924402"/>
                <a:gd name="connsiteX602" fmla="*/ 2231674 w 4603109"/>
                <a:gd name="connsiteY602" fmla="*/ 924402 h 924402"/>
                <a:gd name="connsiteX603" fmla="*/ 2204591 w 4603109"/>
                <a:gd name="connsiteY603" fmla="*/ 924402 h 924402"/>
                <a:gd name="connsiteX604" fmla="*/ 2204559 w 4603109"/>
                <a:gd name="connsiteY604" fmla="*/ 924402 h 924402"/>
                <a:gd name="connsiteX605" fmla="*/ 2203100 w 4603109"/>
                <a:gd name="connsiteY605" fmla="*/ 924402 h 924402"/>
                <a:gd name="connsiteX606" fmla="*/ 2189452 w 4603109"/>
                <a:gd name="connsiteY606" fmla="*/ 924402 h 924402"/>
                <a:gd name="connsiteX607" fmla="*/ 2160879 w 4603109"/>
                <a:gd name="connsiteY607" fmla="*/ 924402 h 924402"/>
                <a:gd name="connsiteX608" fmla="*/ 2159388 w 4603109"/>
                <a:gd name="connsiteY608" fmla="*/ 924402 h 924402"/>
                <a:gd name="connsiteX609" fmla="*/ 2085323 w 4603109"/>
                <a:gd name="connsiteY609" fmla="*/ 924402 h 924402"/>
                <a:gd name="connsiteX610" fmla="*/ 2077294 w 4603109"/>
                <a:gd name="connsiteY610" fmla="*/ 924402 h 924402"/>
                <a:gd name="connsiteX611" fmla="*/ 2061683 w 4603109"/>
                <a:gd name="connsiteY611" fmla="*/ 924402 h 924402"/>
                <a:gd name="connsiteX612" fmla="*/ 2055258 w 4603109"/>
                <a:gd name="connsiteY612" fmla="*/ 924402 h 924402"/>
                <a:gd name="connsiteX613" fmla="*/ 2038787 w 4603109"/>
                <a:gd name="connsiteY613" fmla="*/ 924402 h 924402"/>
                <a:gd name="connsiteX614" fmla="*/ 2033110 w 4603109"/>
                <a:gd name="connsiteY614" fmla="*/ 924402 h 924402"/>
                <a:gd name="connsiteX615" fmla="*/ 2031619 w 4603109"/>
                <a:gd name="connsiteY615" fmla="*/ 924402 h 924402"/>
                <a:gd name="connsiteX616" fmla="*/ 2011705 w 4603109"/>
                <a:gd name="connsiteY616" fmla="*/ 924402 h 924402"/>
                <a:gd name="connsiteX617" fmla="*/ 1957554 w 4603109"/>
                <a:gd name="connsiteY617" fmla="*/ 924402 h 924402"/>
                <a:gd name="connsiteX618" fmla="*/ 1949525 w 4603109"/>
                <a:gd name="connsiteY618" fmla="*/ 924402 h 924402"/>
                <a:gd name="connsiteX619" fmla="*/ 1927489 w 4603109"/>
                <a:gd name="connsiteY619" fmla="*/ 924402 h 924402"/>
                <a:gd name="connsiteX620" fmla="*/ 1911018 w 4603109"/>
                <a:gd name="connsiteY620" fmla="*/ 924402 h 924402"/>
                <a:gd name="connsiteX621" fmla="*/ 1907543 w 4603109"/>
                <a:gd name="connsiteY621" fmla="*/ 924402 h 924402"/>
                <a:gd name="connsiteX622" fmla="*/ 1885268 w 4603109"/>
                <a:gd name="connsiteY622" fmla="*/ 924402 h 924402"/>
                <a:gd name="connsiteX623" fmla="*/ 1883936 w 4603109"/>
                <a:gd name="connsiteY623" fmla="*/ 924402 h 924402"/>
                <a:gd name="connsiteX624" fmla="*/ 1868796 w 4603109"/>
                <a:gd name="connsiteY624" fmla="*/ 924402 h 924402"/>
                <a:gd name="connsiteX625" fmla="*/ 1838732 w 4603109"/>
                <a:gd name="connsiteY625" fmla="*/ 924402 h 924402"/>
                <a:gd name="connsiteX626" fmla="*/ 1779774 w 4603109"/>
                <a:gd name="connsiteY626" fmla="*/ 924402 h 924402"/>
                <a:gd name="connsiteX627" fmla="*/ 1764668 w 4603109"/>
                <a:gd name="connsiteY627" fmla="*/ 924402 h 924402"/>
                <a:gd name="connsiteX628" fmla="*/ 1757499 w 4603109"/>
                <a:gd name="connsiteY628" fmla="*/ 924402 h 924402"/>
                <a:gd name="connsiteX629" fmla="*/ 1741027 w 4603109"/>
                <a:gd name="connsiteY629" fmla="*/ 924402 h 924402"/>
                <a:gd name="connsiteX630" fmla="*/ 1737552 w 4603109"/>
                <a:gd name="connsiteY630" fmla="*/ 924402 h 924402"/>
                <a:gd name="connsiteX631" fmla="*/ 1736094 w 4603109"/>
                <a:gd name="connsiteY631" fmla="*/ 924402 h 924402"/>
                <a:gd name="connsiteX632" fmla="*/ 1734603 w 4603109"/>
                <a:gd name="connsiteY632" fmla="*/ 924402 h 924402"/>
                <a:gd name="connsiteX633" fmla="*/ 1710963 w 4603109"/>
                <a:gd name="connsiteY633" fmla="*/ 924402 h 924402"/>
                <a:gd name="connsiteX634" fmla="*/ 1707488 w 4603109"/>
                <a:gd name="connsiteY634" fmla="*/ 924402 h 924402"/>
                <a:gd name="connsiteX635" fmla="*/ 1652509 w 4603109"/>
                <a:gd name="connsiteY635" fmla="*/ 924402 h 924402"/>
                <a:gd name="connsiteX636" fmla="*/ 1636899 w 4603109"/>
                <a:gd name="connsiteY636" fmla="*/ 924402 h 924402"/>
                <a:gd name="connsiteX637" fmla="*/ 1609783 w 4603109"/>
                <a:gd name="connsiteY637" fmla="*/ 924402 h 924402"/>
                <a:gd name="connsiteX638" fmla="*/ 1608325 w 4603109"/>
                <a:gd name="connsiteY638" fmla="*/ 924402 h 924402"/>
                <a:gd name="connsiteX639" fmla="*/ 1606834 w 4603109"/>
                <a:gd name="connsiteY639" fmla="*/ 924402 h 924402"/>
                <a:gd name="connsiteX640" fmla="*/ 1579719 w 4603109"/>
                <a:gd name="connsiteY640" fmla="*/ 924402 h 924402"/>
                <a:gd name="connsiteX641" fmla="*/ 1564612 w 4603109"/>
                <a:gd name="connsiteY641" fmla="*/ 924402 h 924402"/>
                <a:gd name="connsiteX642" fmla="*/ 1524740 w 4603109"/>
                <a:gd name="connsiteY642" fmla="*/ 924402 h 924402"/>
                <a:gd name="connsiteX643" fmla="*/ 1482518 w 4603109"/>
                <a:gd name="connsiteY643" fmla="*/ 924402 h 924402"/>
                <a:gd name="connsiteX644" fmla="*/ 1460483 w 4603109"/>
                <a:gd name="connsiteY644" fmla="*/ 924402 h 924402"/>
                <a:gd name="connsiteX645" fmla="*/ 1452454 w 4603109"/>
                <a:gd name="connsiteY645" fmla="*/ 924402 h 924402"/>
                <a:gd name="connsiteX646" fmla="*/ 1444011 w 4603109"/>
                <a:gd name="connsiteY646" fmla="*/ 924402 h 924402"/>
                <a:gd name="connsiteX647" fmla="*/ 1436843 w 4603109"/>
                <a:gd name="connsiteY647" fmla="*/ 924402 h 924402"/>
                <a:gd name="connsiteX648" fmla="*/ 1413947 w 4603109"/>
                <a:gd name="connsiteY648" fmla="*/ 924402 h 924402"/>
                <a:gd name="connsiteX649" fmla="*/ 1354749 w 4603109"/>
                <a:gd name="connsiteY649" fmla="*/ 924402 h 924402"/>
                <a:gd name="connsiteX650" fmla="*/ 1332714 w 4603109"/>
                <a:gd name="connsiteY650" fmla="*/ 924402 h 924402"/>
                <a:gd name="connsiteX651" fmla="*/ 1324685 w 4603109"/>
                <a:gd name="connsiteY651" fmla="*/ 924402 h 924402"/>
                <a:gd name="connsiteX652" fmla="*/ 1316242 w 4603109"/>
                <a:gd name="connsiteY652" fmla="*/ 924402 h 924402"/>
                <a:gd name="connsiteX653" fmla="*/ 1312767 w 4603109"/>
                <a:gd name="connsiteY653" fmla="*/ 924402 h 924402"/>
                <a:gd name="connsiteX654" fmla="*/ 1286178 w 4603109"/>
                <a:gd name="connsiteY654" fmla="*/ 924402 h 924402"/>
                <a:gd name="connsiteX655" fmla="*/ 1282703 w 4603109"/>
                <a:gd name="connsiteY655" fmla="*/ 924402 h 924402"/>
                <a:gd name="connsiteX656" fmla="*/ 1243956 w 4603109"/>
                <a:gd name="connsiteY656" fmla="*/ 924402 h 924402"/>
                <a:gd name="connsiteX657" fmla="*/ 1184998 w 4603109"/>
                <a:gd name="connsiteY657" fmla="*/ 924402 h 924402"/>
                <a:gd name="connsiteX658" fmla="*/ 1154934 w 4603109"/>
                <a:gd name="connsiteY658" fmla="*/ 924402 h 924402"/>
                <a:gd name="connsiteX659" fmla="*/ 1139828 w 4603109"/>
                <a:gd name="connsiteY659" fmla="*/ 924402 h 924402"/>
                <a:gd name="connsiteX660" fmla="*/ 1116187 w 4603109"/>
                <a:gd name="connsiteY660" fmla="*/ 924402 h 924402"/>
                <a:gd name="connsiteX661" fmla="*/ 1112712 w 4603109"/>
                <a:gd name="connsiteY661" fmla="*/ 924402 h 924402"/>
                <a:gd name="connsiteX662" fmla="*/ 1057734 w 4603109"/>
                <a:gd name="connsiteY662" fmla="*/ 924402 h 924402"/>
                <a:gd name="connsiteX663" fmla="*/ 1027669 w 4603109"/>
                <a:gd name="connsiteY663" fmla="*/ 924402 h 924402"/>
                <a:gd name="connsiteX664" fmla="*/ 1012059 w 4603109"/>
                <a:gd name="connsiteY664" fmla="*/ 924402 h 924402"/>
                <a:gd name="connsiteX665" fmla="*/ 984943 w 4603109"/>
                <a:gd name="connsiteY665" fmla="*/ 924402 h 924402"/>
                <a:gd name="connsiteX666" fmla="*/ 929965 w 4603109"/>
                <a:gd name="connsiteY666" fmla="*/ 924402 h 924402"/>
                <a:gd name="connsiteX667" fmla="*/ 899900 w 4603109"/>
                <a:gd name="connsiteY667" fmla="*/ 924402 h 924402"/>
                <a:gd name="connsiteX668" fmla="*/ 857678 w 4603109"/>
                <a:gd name="connsiteY668" fmla="*/ 924402 h 924402"/>
                <a:gd name="connsiteX669" fmla="*/ 819171 w 4603109"/>
                <a:gd name="connsiteY669" fmla="*/ 924402 h 924402"/>
                <a:gd name="connsiteX670" fmla="*/ 729909 w 4603109"/>
                <a:gd name="connsiteY670" fmla="*/ 924402 h 924402"/>
                <a:gd name="connsiteX671" fmla="*/ 691402 w 4603109"/>
                <a:gd name="connsiteY671" fmla="*/ 924402 h 924402"/>
                <a:gd name="connsiteX672" fmla="*/ 687927 w 4603109"/>
                <a:gd name="connsiteY672" fmla="*/ 924402 h 924402"/>
                <a:gd name="connsiteX673" fmla="*/ 560158 w 4603109"/>
                <a:gd name="connsiteY673" fmla="*/ 924402 h 924402"/>
                <a:gd name="connsiteX674" fmla="*/ 432894 w 4603109"/>
                <a:gd name="connsiteY674" fmla="*/ 924402 h 924402"/>
                <a:gd name="connsiteX675" fmla="*/ 305125 w 4603109"/>
                <a:gd name="connsiteY675" fmla="*/ 924402 h 924402"/>
                <a:gd name="connsiteX676" fmla="*/ 223202 w 4603109"/>
                <a:gd name="connsiteY676" fmla="*/ 877348 h 924402"/>
                <a:gd name="connsiteX677" fmla="*/ 10809 w 4603109"/>
                <a:gd name="connsiteY677" fmla="*/ 509257 h 924402"/>
                <a:gd name="connsiteX678" fmla="*/ 10809 w 4603109"/>
                <a:gd name="connsiteY678" fmla="*/ 415146 h 924402"/>
                <a:gd name="connsiteX679" fmla="*/ 223202 w 4603109"/>
                <a:gd name="connsiteY679" fmla="*/ 47054 h 924402"/>
                <a:gd name="connsiteX680" fmla="*/ 305125 w 4603109"/>
                <a:gd name="connsiteY680" fmla="*/ 0 h 92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</a:cxnLst>
              <a:rect l="l" t="t" r="r" b="b"/>
              <a:pathLst>
                <a:path w="4603109" h="924402">
                  <a:moveTo>
                    <a:pt x="305125" y="0"/>
                  </a:moveTo>
                  <a:lnTo>
                    <a:pt x="432894" y="0"/>
                  </a:lnTo>
                  <a:lnTo>
                    <a:pt x="445336" y="0"/>
                  </a:lnTo>
                  <a:cubicBezTo>
                    <a:pt x="485989" y="0"/>
                    <a:pt x="520835" y="0"/>
                    <a:pt x="550703" y="0"/>
                  </a:cubicBezTo>
                  <a:lnTo>
                    <a:pt x="560158" y="0"/>
                  </a:lnTo>
                  <a:lnTo>
                    <a:pt x="573105" y="0"/>
                  </a:lnTo>
                  <a:lnTo>
                    <a:pt x="626202" y="0"/>
                  </a:lnTo>
                  <a:cubicBezTo>
                    <a:pt x="646943" y="0"/>
                    <a:pt x="663537" y="0"/>
                    <a:pt x="676811" y="0"/>
                  </a:cubicBezTo>
                  <a:lnTo>
                    <a:pt x="678472" y="0"/>
                  </a:lnTo>
                  <a:lnTo>
                    <a:pt x="687927" y="0"/>
                  </a:lnTo>
                  <a:lnTo>
                    <a:pt x="691402" y="0"/>
                  </a:lnTo>
                  <a:lnTo>
                    <a:pt x="700371" y="0"/>
                  </a:lnTo>
                  <a:lnTo>
                    <a:pt x="707508" y="0"/>
                  </a:lnTo>
                  <a:cubicBezTo>
                    <a:pt x="729909" y="0"/>
                    <a:pt x="729909" y="0"/>
                    <a:pt x="729909" y="0"/>
                  </a:cubicBezTo>
                  <a:lnTo>
                    <a:pt x="753971" y="0"/>
                  </a:lnTo>
                  <a:lnTo>
                    <a:pt x="804580" y="0"/>
                  </a:lnTo>
                  <a:lnTo>
                    <a:pt x="805737" y="0"/>
                  </a:lnTo>
                  <a:lnTo>
                    <a:pt x="819171" y="0"/>
                  </a:lnTo>
                  <a:lnTo>
                    <a:pt x="828140" y="0"/>
                  </a:lnTo>
                  <a:lnTo>
                    <a:pt x="831615" y="0"/>
                  </a:lnTo>
                  <a:lnTo>
                    <a:pt x="835277" y="0"/>
                  </a:lnTo>
                  <a:lnTo>
                    <a:pt x="857678" y="0"/>
                  </a:lnTo>
                  <a:lnTo>
                    <a:pt x="864889" y="0"/>
                  </a:lnTo>
                  <a:lnTo>
                    <a:pt x="899900" y="0"/>
                  </a:lnTo>
                  <a:lnTo>
                    <a:pt x="909341" y="0"/>
                  </a:lnTo>
                  <a:lnTo>
                    <a:pt x="929965" y="0"/>
                  </a:lnTo>
                  <a:lnTo>
                    <a:pt x="933506" y="0"/>
                  </a:lnTo>
                  <a:lnTo>
                    <a:pt x="936982" y="0"/>
                  </a:lnTo>
                  <a:lnTo>
                    <a:pt x="959384" y="0"/>
                  </a:lnTo>
                  <a:lnTo>
                    <a:pt x="962542" y="0"/>
                  </a:lnTo>
                  <a:lnTo>
                    <a:pt x="984943" y="0"/>
                  </a:lnTo>
                  <a:lnTo>
                    <a:pt x="992658" y="0"/>
                  </a:lnTo>
                  <a:lnTo>
                    <a:pt x="1012059" y="0"/>
                  </a:lnTo>
                  <a:lnTo>
                    <a:pt x="1012480" y="0"/>
                  </a:lnTo>
                  <a:lnTo>
                    <a:pt x="1027669" y="0"/>
                  </a:lnTo>
                  <a:lnTo>
                    <a:pt x="1037110" y="0"/>
                  </a:lnTo>
                  <a:lnTo>
                    <a:pt x="1040112" y="0"/>
                  </a:lnTo>
                  <a:lnTo>
                    <a:pt x="1057734" y="0"/>
                  </a:lnTo>
                  <a:lnTo>
                    <a:pt x="1064751" y="0"/>
                  </a:lnTo>
                  <a:lnTo>
                    <a:pt x="1070177" y="0"/>
                  </a:lnTo>
                  <a:lnTo>
                    <a:pt x="1072436" y="0"/>
                  </a:lnTo>
                  <a:lnTo>
                    <a:pt x="1090311" y="0"/>
                  </a:lnTo>
                  <a:lnTo>
                    <a:pt x="1110718" y="0"/>
                  </a:lnTo>
                  <a:lnTo>
                    <a:pt x="1112712" y="0"/>
                  </a:lnTo>
                  <a:lnTo>
                    <a:pt x="1116187" y="0"/>
                  </a:lnTo>
                  <a:lnTo>
                    <a:pt x="1139828" y="0"/>
                  </a:lnTo>
                  <a:lnTo>
                    <a:pt x="1140249" y="0"/>
                  </a:lnTo>
                  <a:lnTo>
                    <a:pt x="1145480" y="0"/>
                  </a:lnTo>
                  <a:lnTo>
                    <a:pt x="1152270" y="0"/>
                  </a:lnTo>
                  <a:lnTo>
                    <a:pt x="1154934" y="0"/>
                  </a:lnTo>
                  <a:lnTo>
                    <a:pt x="1167881" y="0"/>
                  </a:lnTo>
                  <a:lnTo>
                    <a:pt x="1175544" y="0"/>
                  </a:lnTo>
                  <a:lnTo>
                    <a:pt x="1184998" y="0"/>
                  </a:lnTo>
                  <a:lnTo>
                    <a:pt x="1197946" y="0"/>
                  </a:lnTo>
                  <a:lnTo>
                    <a:pt x="1200205" y="0"/>
                  </a:lnTo>
                  <a:lnTo>
                    <a:pt x="1220978" y="0"/>
                  </a:lnTo>
                  <a:lnTo>
                    <a:pt x="1238487" y="0"/>
                  </a:lnTo>
                  <a:lnTo>
                    <a:pt x="1243956" y="0"/>
                  </a:lnTo>
                  <a:lnTo>
                    <a:pt x="1251042" y="0"/>
                  </a:lnTo>
                  <a:lnTo>
                    <a:pt x="1257637" y="0"/>
                  </a:lnTo>
                  <a:lnTo>
                    <a:pt x="1271587" y="0"/>
                  </a:lnTo>
                  <a:lnTo>
                    <a:pt x="1273249" y="0"/>
                  </a:lnTo>
                  <a:lnTo>
                    <a:pt x="1280039" y="0"/>
                  </a:lnTo>
                  <a:lnTo>
                    <a:pt x="1282703" y="0"/>
                  </a:lnTo>
                  <a:lnTo>
                    <a:pt x="1286178" y="0"/>
                  </a:lnTo>
                  <a:lnTo>
                    <a:pt x="1295146" y="0"/>
                  </a:lnTo>
                  <a:lnTo>
                    <a:pt x="1301651" y="0"/>
                  </a:lnTo>
                  <a:lnTo>
                    <a:pt x="1302284" y="0"/>
                  </a:lnTo>
                  <a:lnTo>
                    <a:pt x="1303313" y="0"/>
                  </a:lnTo>
                  <a:lnTo>
                    <a:pt x="1312767" y="0"/>
                  </a:lnTo>
                  <a:lnTo>
                    <a:pt x="1316242" y="0"/>
                  </a:lnTo>
                  <a:lnTo>
                    <a:pt x="1321886" y="0"/>
                  </a:lnTo>
                  <a:lnTo>
                    <a:pt x="1324685" y="0"/>
                  </a:lnTo>
                  <a:lnTo>
                    <a:pt x="1325211" y="0"/>
                  </a:lnTo>
                  <a:lnTo>
                    <a:pt x="1332348" y="0"/>
                  </a:lnTo>
                  <a:lnTo>
                    <a:pt x="1332714" y="0"/>
                  </a:lnTo>
                  <a:lnTo>
                    <a:pt x="1333135" y="0"/>
                  </a:lnTo>
                  <a:lnTo>
                    <a:pt x="1348747" y="0"/>
                  </a:lnTo>
                  <a:lnTo>
                    <a:pt x="1354749" y="0"/>
                  </a:lnTo>
                  <a:lnTo>
                    <a:pt x="1378811" y="0"/>
                  </a:lnTo>
                  <a:lnTo>
                    <a:pt x="1383745" y="0"/>
                  </a:lnTo>
                  <a:lnTo>
                    <a:pt x="1385406" y="0"/>
                  </a:lnTo>
                  <a:lnTo>
                    <a:pt x="1399356" y="0"/>
                  </a:lnTo>
                  <a:lnTo>
                    <a:pt x="1400513" y="0"/>
                  </a:lnTo>
                  <a:lnTo>
                    <a:pt x="1413947" y="0"/>
                  </a:lnTo>
                  <a:lnTo>
                    <a:pt x="1414442" y="0"/>
                  </a:lnTo>
                  <a:lnTo>
                    <a:pt x="1422915" y="0"/>
                  </a:lnTo>
                  <a:lnTo>
                    <a:pt x="1426390" y="0"/>
                  </a:lnTo>
                  <a:lnTo>
                    <a:pt x="1429420" y="0"/>
                  </a:lnTo>
                  <a:lnTo>
                    <a:pt x="1430053" y="0"/>
                  </a:lnTo>
                  <a:lnTo>
                    <a:pt x="1430206" y="0"/>
                  </a:lnTo>
                  <a:lnTo>
                    <a:pt x="1430577" y="0"/>
                  </a:lnTo>
                  <a:lnTo>
                    <a:pt x="1436843" y="0"/>
                  </a:lnTo>
                  <a:lnTo>
                    <a:pt x="1444011" y="0"/>
                  </a:lnTo>
                  <a:lnTo>
                    <a:pt x="1449655" y="0"/>
                  </a:lnTo>
                  <a:lnTo>
                    <a:pt x="1452454" y="0"/>
                  </a:lnTo>
                  <a:lnTo>
                    <a:pt x="1452980" y="0"/>
                  </a:lnTo>
                  <a:lnTo>
                    <a:pt x="1456455" y="0"/>
                  </a:lnTo>
                  <a:lnTo>
                    <a:pt x="1459664" y="0"/>
                  </a:lnTo>
                  <a:lnTo>
                    <a:pt x="1460117" y="0"/>
                  </a:lnTo>
                  <a:lnTo>
                    <a:pt x="1460483" y="0"/>
                  </a:lnTo>
                  <a:lnTo>
                    <a:pt x="1460904" y="0"/>
                  </a:lnTo>
                  <a:lnTo>
                    <a:pt x="1472926" y="0"/>
                  </a:lnTo>
                  <a:lnTo>
                    <a:pt x="1482518" y="0"/>
                  </a:lnTo>
                  <a:lnTo>
                    <a:pt x="1489729" y="0"/>
                  </a:lnTo>
                  <a:lnTo>
                    <a:pt x="1504116" y="0"/>
                  </a:lnTo>
                  <a:lnTo>
                    <a:pt x="1511514" y="0"/>
                  </a:lnTo>
                  <a:lnTo>
                    <a:pt x="1524740" y="0"/>
                  </a:lnTo>
                  <a:lnTo>
                    <a:pt x="1528282" y="0"/>
                  </a:lnTo>
                  <a:lnTo>
                    <a:pt x="1531757" y="0"/>
                  </a:lnTo>
                  <a:lnTo>
                    <a:pt x="1534181" y="0"/>
                  </a:lnTo>
                  <a:lnTo>
                    <a:pt x="1542211" y="0"/>
                  </a:lnTo>
                  <a:lnTo>
                    <a:pt x="1554159" y="0"/>
                  </a:lnTo>
                  <a:lnTo>
                    <a:pt x="1557318" y="0"/>
                  </a:lnTo>
                  <a:lnTo>
                    <a:pt x="1557975" y="0"/>
                  </a:lnTo>
                  <a:lnTo>
                    <a:pt x="1558346" y="0"/>
                  </a:lnTo>
                  <a:lnTo>
                    <a:pt x="1561822" y="0"/>
                  </a:lnTo>
                  <a:lnTo>
                    <a:pt x="1564612" y="0"/>
                  </a:lnTo>
                  <a:lnTo>
                    <a:pt x="1566857" y="0"/>
                  </a:lnTo>
                  <a:lnTo>
                    <a:pt x="1576919" y="0"/>
                  </a:lnTo>
                  <a:lnTo>
                    <a:pt x="1579719" y="0"/>
                  </a:lnTo>
                  <a:lnTo>
                    <a:pt x="1584224" y="0"/>
                  </a:lnTo>
                  <a:lnTo>
                    <a:pt x="1587382" y="0"/>
                  </a:lnTo>
                  <a:lnTo>
                    <a:pt x="1587433" y="0"/>
                  </a:lnTo>
                  <a:lnTo>
                    <a:pt x="1600695" y="0"/>
                  </a:lnTo>
                  <a:lnTo>
                    <a:pt x="1606834" y="0"/>
                  </a:lnTo>
                  <a:lnTo>
                    <a:pt x="1607256" y="0"/>
                  </a:lnTo>
                  <a:lnTo>
                    <a:pt x="1608325" y="0"/>
                  </a:lnTo>
                  <a:lnTo>
                    <a:pt x="1609783" y="0"/>
                  </a:lnTo>
                  <a:lnTo>
                    <a:pt x="1617498" y="0"/>
                  </a:lnTo>
                  <a:lnTo>
                    <a:pt x="1631885" y="0"/>
                  </a:lnTo>
                  <a:lnTo>
                    <a:pt x="1636899" y="0"/>
                  </a:lnTo>
                  <a:lnTo>
                    <a:pt x="1637320" y="0"/>
                  </a:lnTo>
                  <a:lnTo>
                    <a:pt x="1637445" y="0"/>
                  </a:lnTo>
                  <a:lnTo>
                    <a:pt x="1652509" y="0"/>
                  </a:lnTo>
                  <a:lnTo>
                    <a:pt x="1659526" y="0"/>
                  </a:lnTo>
                  <a:lnTo>
                    <a:pt x="1661950" y="0"/>
                  </a:lnTo>
                  <a:lnTo>
                    <a:pt x="1664952" y="0"/>
                  </a:lnTo>
                  <a:lnTo>
                    <a:pt x="1667212" y="0"/>
                  </a:lnTo>
                  <a:lnTo>
                    <a:pt x="1685087" y="0"/>
                  </a:lnTo>
                  <a:lnTo>
                    <a:pt x="1689591" y="0"/>
                  </a:lnTo>
                  <a:lnTo>
                    <a:pt x="1694626" y="0"/>
                  </a:lnTo>
                  <a:lnTo>
                    <a:pt x="1697276" y="0"/>
                  </a:lnTo>
                  <a:lnTo>
                    <a:pt x="1698000" y="0"/>
                  </a:lnTo>
                  <a:lnTo>
                    <a:pt x="1704688" y="0"/>
                  </a:lnTo>
                  <a:lnTo>
                    <a:pt x="1707488" y="0"/>
                  </a:lnTo>
                  <a:lnTo>
                    <a:pt x="1710963" y="0"/>
                  </a:lnTo>
                  <a:lnTo>
                    <a:pt x="1715151" y="0"/>
                  </a:lnTo>
                  <a:lnTo>
                    <a:pt x="1721928" y="0"/>
                  </a:lnTo>
                  <a:lnTo>
                    <a:pt x="1734603" y="0"/>
                  </a:lnTo>
                  <a:lnTo>
                    <a:pt x="1735025" y="0"/>
                  </a:lnTo>
                  <a:lnTo>
                    <a:pt x="1735558" y="0"/>
                  </a:lnTo>
                  <a:lnTo>
                    <a:pt x="1736094" y="0"/>
                  </a:lnTo>
                  <a:lnTo>
                    <a:pt x="1737552" y="0"/>
                  </a:lnTo>
                  <a:lnTo>
                    <a:pt x="1741027" y="0"/>
                  </a:lnTo>
                  <a:lnTo>
                    <a:pt x="1747046" y="0"/>
                  </a:lnTo>
                  <a:lnTo>
                    <a:pt x="1748537" y="0"/>
                  </a:lnTo>
                  <a:lnTo>
                    <a:pt x="1753052" y="0"/>
                  </a:lnTo>
                  <a:lnTo>
                    <a:pt x="1757499" y="0"/>
                  </a:lnTo>
                  <a:lnTo>
                    <a:pt x="1764668" y="0"/>
                  </a:lnTo>
                  <a:lnTo>
                    <a:pt x="1765089" y="0"/>
                  </a:lnTo>
                  <a:lnTo>
                    <a:pt x="1765214" y="0"/>
                  </a:lnTo>
                  <a:lnTo>
                    <a:pt x="1770320" y="0"/>
                  </a:lnTo>
                  <a:lnTo>
                    <a:pt x="1777110" y="0"/>
                  </a:lnTo>
                  <a:lnTo>
                    <a:pt x="1779774" y="0"/>
                  </a:lnTo>
                  <a:lnTo>
                    <a:pt x="1792721" y="0"/>
                  </a:lnTo>
                  <a:lnTo>
                    <a:pt x="1794981" y="0"/>
                  </a:lnTo>
                  <a:lnTo>
                    <a:pt x="1825045" y="0"/>
                  </a:lnTo>
                  <a:lnTo>
                    <a:pt x="1825769" y="0"/>
                  </a:lnTo>
                  <a:lnTo>
                    <a:pt x="1838732" y="0"/>
                  </a:lnTo>
                  <a:lnTo>
                    <a:pt x="1845818" y="0"/>
                  </a:lnTo>
                  <a:lnTo>
                    <a:pt x="1849697" y="0"/>
                  </a:lnTo>
                  <a:lnTo>
                    <a:pt x="1852412" y="0"/>
                  </a:lnTo>
                  <a:lnTo>
                    <a:pt x="1853903" y="0"/>
                  </a:lnTo>
                  <a:lnTo>
                    <a:pt x="1863327" y="0"/>
                  </a:lnTo>
                  <a:lnTo>
                    <a:pt x="1868796" y="0"/>
                  </a:lnTo>
                  <a:lnTo>
                    <a:pt x="1874815" y="0"/>
                  </a:lnTo>
                  <a:lnTo>
                    <a:pt x="1876306" y="0"/>
                  </a:lnTo>
                  <a:lnTo>
                    <a:pt x="1880821" y="0"/>
                  </a:lnTo>
                  <a:lnTo>
                    <a:pt x="1882477" y="0"/>
                  </a:lnTo>
                  <a:lnTo>
                    <a:pt x="1883936" y="0"/>
                  </a:lnTo>
                  <a:lnTo>
                    <a:pt x="1885268" y="0"/>
                  </a:lnTo>
                  <a:lnTo>
                    <a:pt x="1896427" y="0"/>
                  </a:lnTo>
                  <a:lnTo>
                    <a:pt x="1898089" y="0"/>
                  </a:lnTo>
                  <a:lnTo>
                    <a:pt x="1904879" y="0"/>
                  </a:lnTo>
                  <a:lnTo>
                    <a:pt x="1907543" y="0"/>
                  </a:lnTo>
                  <a:lnTo>
                    <a:pt x="1911018" y="0"/>
                  </a:lnTo>
                  <a:lnTo>
                    <a:pt x="1919986" y="0"/>
                  </a:lnTo>
                  <a:lnTo>
                    <a:pt x="1927124" y="0"/>
                  </a:lnTo>
                  <a:lnTo>
                    <a:pt x="1927489" y="0"/>
                  </a:lnTo>
                  <a:lnTo>
                    <a:pt x="1927911" y="0"/>
                  </a:lnTo>
                  <a:lnTo>
                    <a:pt x="1929402" y="0"/>
                  </a:lnTo>
                  <a:lnTo>
                    <a:pt x="1946726" y="0"/>
                  </a:lnTo>
                  <a:lnTo>
                    <a:pt x="1949525" y="0"/>
                  </a:lnTo>
                  <a:lnTo>
                    <a:pt x="1957554" y="0"/>
                  </a:lnTo>
                  <a:lnTo>
                    <a:pt x="1957975" y="0"/>
                  </a:lnTo>
                  <a:lnTo>
                    <a:pt x="1973587" y="0"/>
                  </a:lnTo>
                  <a:lnTo>
                    <a:pt x="1978520" y="0"/>
                  </a:lnTo>
                  <a:lnTo>
                    <a:pt x="1980012" y="0"/>
                  </a:lnTo>
                  <a:lnTo>
                    <a:pt x="1980181" y="0"/>
                  </a:lnTo>
                  <a:lnTo>
                    <a:pt x="1981672" y="0"/>
                  </a:lnTo>
                  <a:lnTo>
                    <a:pt x="2008585" y="0"/>
                  </a:lnTo>
                  <a:lnTo>
                    <a:pt x="2009218" y="0"/>
                  </a:lnTo>
                  <a:lnTo>
                    <a:pt x="2010246" y="0"/>
                  </a:lnTo>
                  <a:lnTo>
                    <a:pt x="2010709" y="0"/>
                  </a:lnTo>
                  <a:lnTo>
                    <a:pt x="2011705" y="0"/>
                  </a:lnTo>
                  <a:lnTo>
                    <a:pt x="2024147" y="0"/>
                  </a:lnTo>
                  <a:lnTo>
                    <a:pt x="2024196" y="0"/>
                  </a:lnTo>
                  <a:lnTo>
                    <a:pt x="2024981" y="0"/>
                  </a:lnTo>
                  <a:lnTo>
                    <a:pt x="2025353" y="0"/>
                  </a:lnTo>
                  <a:lnTo>
                    <a:pt x="2026473" y="0"/>
                  </a:lnTo>
                  <a:lnTo>
                    <a:pt x="2031619" y="0"/>
                  </a:lnTo>
                  <a:lnTo>
                    <a:pt x="2033110" y="0"/>
                  </a:lnTo>
                  <a:lnTo>
                    <a:pt x="2038787" y="0"/>
                  </a:lnTo>
                  <a:lnTo>
                    <a:pt x="2039282" y="0"/>
                  </a:lnTo>
                  <a:lnTo>
                    <a:pt x="2047755" y="0"/>
                  </a:lnTo>
                  <a:lnTo>
                    <a:pt x="2051230" y="0"/>
                  </a:lnTo>
                  <a:lnTo>
                    <a:pt x="2054893" y="0"/>
                  </a:lnTo>
                  <a:lnTo>
                    <a:pt x="2055046" y="0"/>
                  </a:lnTo>
                  <a:lnTo>
                    <a:pt x="2055258" y="0"/>
                  </a:lnTo>
                  <a:lnTo>
                    <a:pt x="2055680" y="0"/>
                  </a:lnTo>
                  <a:lnTo>
                    <a:pt x="2057171" y="0"/>
                  </a:lnTo>
                  <a:lnTo>
                    <a:pt x="2061683" y="0"/>
                  </a:lnTo>
                  <a:lnTo>
                    <a:pt x="2067702" y="0"/>
                  </a:lnTo>
                  <a:lnTo>
                    <a:pt x="2074495" y="0"/>
                  </a:lnTo>
                  <a:lnTo>
                    <a:pt x="2077294" y="0"/>
                  </a:lnTo>
                  <a:lnTo>
                    <a:pt x="2084504" y="0"/>
                  </a:lnTo>
                  <a:lnTo>
                    <a:pt x="2085323" y="0"/>
                  </a:lnTo>
                  <a:lnTo>
                    <a:pt x="2085744" y="0"/>
                  </a:lnTo>
                  <a:lnTo>
                    <a:pt x="2097766" y="0"/>
                  </a:lnTo>
                  <a:lnTo>
                    <a:pt x="2106289" y="0"/>
                  </a:lnTo>
                  <a:lnTo>
                    <a:pt x="2107781" y="0"/>
                  </a:lnTo>
                  <a:lnTo>
                    <a:pt x="2128956" y="0"/>
                  </a:lnTo>
                  <a:lnTo>
                    <a:pt x="2129514" y="0"/>
                  </a:lnTo>
                  <a:lnTo>
                    <a:pt x="2136354" y="0"/>
                  </a:lnTo>
                  <a:lnTo>
                    <a:pt x="2136987" y="0"/>
                  </a:lnTo>
                  <a:lnTo>
                    <a:pt x="2138478" y="0"/>
                  </a:lnTo>
                  <a:lnTo>
                    <a:pt x="2151916" y="0"/>
                  </a:lnTo>
                  <a:lnTo>
                    <a:pt x="2152750" y="0"/>
                  </a:lnTo>
                  <a:lnTo>
                    <a:pt x="2153122" y="0"/>
                  </a:lnTo>
                  <a:lnTo>
                    <a:pt x="2154242" y="0"/>
                  </a:lnTo>
                  <a:lnTo>
                    <a:pt x="2156597" y="0"/>
                  </a:lnTo>
                  <a:lnTo>
                    <a:pt x="2159388" y="0"/>
                  </a:lnTo>
                  <a:lnTo>
                    <a:pt x="2160879" y="0"/>
                  </a:lnTo>
                  <a:lnTo>
                    <a:pt x="2161633" y="0"/>
                  </a:lnTo>
                  <a:lnTo>
                    <a:pt x="2167051" y="0"/>
                  </a:lnTo>
                  <a:lnTo>
                    <a:pt x="2178999" y="0"/>
                  </a:lnTo>
                  <a:lnTo>
                    <a:pt x="2182158" y="0"/>
                  </a:lnTo>
                  <a:lnTo>
                    <a:pt x="2182815" y="0"/>
                  </a:lnTo>
                  <a:lnTo>
                    <a:pt x="2188666" y="0"/>
                  </a:lnTo>
                  <a:lnTo>
                    <a:pt x="2189452" y="0"/>
                  </a:lnTo>
                  <a:lnTo>
                    <a:pt x="2191697" y="0"/>
                  </a:lnTo>
                  <a:lnTo>
                    <a:pt x="2195471" y="0"/>
                  </a:lnTo>
                  <a:lnTo>
                    <a:pt x="2201759" y="0"/>
                  </a:lnTo>
                  <a:lnTo>
                    <a:pt x="2203100" y="0"/>
                  </a:lnTo>
                  <a:lnTo>
                    <a:pt x="2204559" y="0"/>
                  </a:lnTo>
                  <a:lnTo>
                    <a:pt x="2204591" y="0"/>
                  </a:lnTo>
                  <a:lnTo>
                    <a:pt x="2212273" y="0"/>
                  </a:lnTo>
                  <a:lnTo>
                    <a:pt x="2225535" y="0"/>
                  </a:lnTo>
                  <a:lnTo>
                    <a:pt x="2231674" y="0"/>
                  </a:lnTo>
                  <a:lnTo>
                    <a:pt x="2232096" y="0"/>
                  </a:lnTo>
                  <a:lnTo>
                    <a:pt x="2232220" y="0"/>
                  </a:lnTo>
                  <a:lnTo>
                    <a:pt x="2233118" y="0"/>
                  </a:lnTo>
                  <a:lnTo>
                    <a:pt x="2233165" y="0"/>
                  </a:lnTo>
                  <a:lnTo>
                    <a:pt x="2256725" y="0"/>
                  </a:lnTo>
                  <a:lnTo>
                    <a:pt x="2257283" y="0"/>
                  </a:lnTo>
                  <a:lnTo>
                    <a:pt x="2262285" y="0"/>
                  </a:lnTo>
                  <a:lnTo>
                    <a:pt x="2284366" y="0"/>
                  </a:lnTo>
                  <a:lnTo>
                    <a:pt x="2289402" y="0"/>
                  </a:lnTo>
                  <a:lnTo>
                    <a:pt x="2292052" y="0"/>
                  </a:lnTo>
                  <a:lnTo>
                    <a:pt x="2299271" y="0"/>
                  </a:lnTo>
                  <a:lnTo>
                    <a:pt x="2308721" y="0"/>
                  </a:lnTo>
                  <a:lnTo>
                    <a:pt x="2309927" y="0"/>
                  </a:lnTo>
                  <a:lnTo>
                    <a:pt x="2316435" y="0"/>
                  </a:lnTo>
                  <a:lnTo>
                    <a:pt x="2316703" y="0"/>
                  </a:lnTo>
                  <a:lnTo>
                    <a:pt x="2319466" y="0"/>
                  </a:lnTo>
                  <a:lnTo>
                    <a:pt x="2322840" y="0"/>
                  </a:lnTo>
                  <a:lnTo>
                    <a:pt x="2329528" y="0"/>
                  </a:lnTo>
                  <a:lnTo>
                    <a:pt x="2330869" y="0"/>
                  </a:lnTo>
                  <a:lnTo>
                    <a:pt x="2332328" y="0"/>
                  </a:lnTo>
                  <a:lnTo>
                    <a:pt x="2332360" y="0"/>
                  </a:lnTo>
                  <a:lnTo>
                    <a:pt x="2335803" y="0"/>
                  </a:lnTo>
                  <a:lnTo>
                    <a:pt x="2343312" y="0"/>
                  </a:lnTo>
                  <a:lnTo>
                    <a:pt x="2344804" y="0"/>
                  </a:lnTo>
                  <a:lnTo>
                    <a:pt x="2346768" y="0"/>
                  </a:lnTo>
                  <a:lnTo>
                    <a:pt x="2347827" y="0"/>
                  </a:lnTo>
                  <a:lnTo>
                    <a:pt x="2352274" y="0"/>
                  </a:lnTo>
                  <a:lnTo>
                    <a:pt x="2359443" y="0"/>
                  </a:lnTo>
                  <a:lnTo>
                    <a:pt x="2359865" y="0"/>
                  </a:lnTo>
                  <a:lnTo>
                    <a:pt x="2359989" y="0"/>
                  </a:lnTo>
                  <a:lnTo>
                    <a:pt x="2360887" y="0"/>
                  </a:lnTo>
                  <a:lnTo>
                    <a:pt x="2360934" y="0"/>
                  </a:lnTo>
                  <a:lnTo>
                    <a:pt x="2371886" y="0"/>
                  </a:lnTo>
                  <a:lnTo>
                    <a:pt x="2373377" y="0"/>
                  </a:lnTo>
                  <a:lnTo>
                    <a:pt x="2377892" y="0"/>
                  </a:lnTo>
                  <a:cubicBezTo>
                    <a:pt x="2382339" y="0"/>
                    <a:pt x="2382339" y="0"/>
                    <a:pt x="2382339" y="0"/>
                  </a:cubicBezTo>
                  <a:lnTo>
                    <a:pt x="2390054" y="0"/>
                  </a:lnTo>
                  <a:lnTo>
                    <a:pt x="2419821" y="0"/>
                  </a:lnTo>
                  <a:lnTo>
                    <a:pt x="2427040" y="0"/>
                  </a:lnTo>
                  <a:lnTo>
                    <a:pt x="2436490" y="0"/>
                  </a:lnTo>
                  <a:lnTo>
                    <a:pt x="2444472" y="0"/>
                  </a:lnTo>
                  <a:lnTo>
                    <a:pt x="2448678" y="0"/>
                  </a:lnTo>
                  <a:lnTo>
                    <a:pt x="2450171" y="0"/>
                  </a:lnTo>
                  <a:lnTo>
                    <a:pt x="2450609" y="0"/>
                  </a:lnTo>
                  <a:lnTo>
                    <a:pt x="2463572" y="0"/>
                  </a:lnTo>
                  <a:lnTo>
                    <a:pt x="2471081" y="0"/>
                  </a:lnTo>
                  <a:lnTo>
                    <a:pt x="2472573" y="0"/>
                  </a:lnTo>
                  <a:lnTo>
                    <a:pt x="2474537" y="0"/>
                  </a:lnTo>
                  <a:lnTo>
                    <a:pt x="2475596" y="0"/>
                  </a:lnTo>
                  <a:lnTo>
                    <a:pt x="2477252" y="0"/>
                  </a:lnTo>
                  <a:lnTo>
                    <a:pt x="2478712" y="0"/>
                  </a:lnTo>
                  <a:lnTo>
                    <a:pt x="2478743" y="0"/>
                  </a:lnTo>
                  <a:lnTo>
                    <a:pt x="2480043" y="0"/>
                  </a:lnTo>
                  <a:lnTo>
                    <a:pt x="2499655" y="0"/>
                  </a:lnTo>
                  <a:lnTo>
                    <a:pt x="2501146" y="0"/>
                  </a:lnTo>
                  <a:lnTo>
                    <a:pt x="2505661" y="0"/>
                  </a:lnTo>
                  <a:lnTo>
                    <a:pt x="2508776" y="0"/>
                  </a:lnTo>
                  <a:lnTo>
                    <a:pt x="2510108" y="0"/>
                  </a:lnTo>
                  <a:lnTo>
                    <a:pt x="2524178" y="0"/>
                  </a:lnTo>
                  <a:lnTo>
                    <a:pt x="2525248" y="0"/>
                  </a:lnTo>
                  <a:lnTo>
                    <a:pt x="2525669" y="0"/>
                  </a:lnTo>
                  <a:lnTo>
                    <a:pt x="2552329" y="0"/>
                  </a:lnTo>
                  <a:lnTo>
                    <a:pt x="2552751" y="0"/>
                  </a:lnTo>
                  <a:lnTo>
                    <a:pt x="2554242" y="0"/>
                  </a:lnTo>
                  <a:lnTo>
                    <a:pt x="2574787" y="0"/>
                  </a:lnTo>
                  <a:lnTo>
                    <a:pt x="2576279" y="0"/>
                  </a:lnTo>
                  <a:lnTo>
                    <a:pt x="2576447" y="0"/>
                  </a:lnTo>
                  <a:lnTo>
                    <a:pt x="2577940" y="0"/>
                  </a:lnTo>
                  <a:lnTo>
                    <a:pt x="2603360" y="0"/>
                  </a:lnTo>
                  <a:lnTo>
                    <a:pt x="2604852" y="0"/>
                  </a:lnTo>
                  <a:lnTo>
                    <a:pt x="2605021" y="0"/>
                  </a:lnTo>
                  <a:lnTo>
                    <a:pt x="2605484" y="0"/>
                  </a:lnTo>
                  <a:lnTo>
                    <a:pt x="2606481" y="0"/>
                  </a:lnTo>
                  <a:lnTo>
                    <a:pt x="2606512" y="0"/>
                  </a:lnTo>
                  <a:lnTo>
                    <a:pt x="2606976" y="0"/>
                  </a:lnTo>
                  <a:lnTo>
                    <a:pt x="2618923" y="0"/>
                  </a:lnTo>
                  <a:lnTo>
                    <a:pt x="2621248" y="0"/>
                  </a:lnTo>
                  <a:lnTo>
                    <a:pt x="2622740" y="0"/>
                  </a:lnTo>
                  <a:lnTo>
                    <a:pt x="2627885" y="0"/>
                  </a:lnTo>
                  <a:lnTo>
                    <a:pt x="2629377" y="0"/>
                  </a:lnTo>
                  <a:lnTo>
                    <a:pt x="2634058" y="0"/>
                  </a:lnTo>
                  <a:lnTo>
                    <a:pt x="2635549" y="0"/>
                  </a:lnTo>
                  <a:lnTo>
                    <a:pt x="2636545" y="0"/>
                  </a:lnTo>
                  <a:lnTo>
                    <a:pt x="2648987" y="0"/>
                  </a:lnTo>
                  <a:lnTo>
                    <a:pt x="2649821" y="0"/>
                  </a:lnTo>
                  <a:lnTo>
                    <a:pt x="2651313" y="0"/>
                  </a:lnTo>
                  <a:lnTo>
                    <a:pt x="2651947" y="0"/>
                  </a:lnTo>
                  <a:lnTo>
                    <a:pt x="2653017" y="0"/>
                  </a:lnTo>
                  <a:lnTo>
                    <a:pt x="2653438" y="0"/>
                  </a:lnTo>
                  <a:lnTo>
                    <a:pt x="2656459" y="0"/>
                  </a:lnTo>
                  <a:lnTo>
                    <a:pt x="2657950" y="0"/>
                  </a:lnTo>
                  <a:lnTo>
                    <a:pt x="2665460" y="0"/>
                  </a:lnTo>
                  <a:lnTo>
                    <a:pt x="2680098" y="0"/>
                  </a:lnTo>
                  <a:lnTo>
                    <a:pt x="2680520" y="0"/>
                  </a:lnTo>
                  <a:lnTo>
                    <a:pt x="2682011" y="0"/>
                  </a:lnTo>
                  <a:lnTo>
                    <a:pt x="2692542" y="0"/>
                  </a:lnTo>
                  <a:lnTo>
                    <a:pt x="2702556" y="0"/>
                  </a:lnTo>
                  <a:lnTo>
                    <a:pt x="2704048" y="0"/>
                  </a:lnTo>
                  <a:lnTo>
                    <a:pt x="2724289" y="0"/>
                  </a:lnTo>
                  <a:lnTo>
                    <a:pt x="2731129" y="0"/>
                  </a:lnTo>
                  <a:lnTo>
                    <a:pt x="2732621" y="0"/>
                  </a:lnTo>
                  <a:lnTo>
                    <a:pt x="2733253" y="0"/>
                  </a:lnTo>
                  <a:lnTo>
                    <a:pt x="2734745" y="0"/>
                  </a:lnTo>
                  <a:lnTo>
                    <a:pt x="2746692" y="0"/>
                  </a:lnTo>
                  <a:lnTo>
                    <a:pt x="2749017" y="0"/>
                  </a:lnTo>
                  <a:lnTo>
                    <a:pt x="2750509" y="0"/>
                  </a:lnTo>
                  <a:lnTo>
                    <a:pt x="2754354" y="0"/>
                  </a:lnTo>
                  <a:lnTo>
                    <a:pt x="2755654" y="0"/>
                  </a:lnTo>
                  <a:lnTo>
                    <a:pt x="2757146" y="0"/>
                  </a:lnTo>
                  <a:lnTo>
                    <a:pt x="2761827" y="0"/>
                  </a:lnTo>
                  <a:lnTo>
                    <a:pt x="2763318" y="0"/>
                  </a:lnTo>
                  <a:lnTo>
                    <a:pt x="2776756" y="0"/>
                  </a:lnTo>
                  <a:lnTo>
                    <a:pt x="2777590" y="0"/>
                  </a:lnTo>
                  <a:lnTo>
                    <a:pt x="2779082" y="0"/>
                  </a:lnTo>
                  <a:lnTo>
                    <a:pt x="2783442" y="0"/>
                  </a:lnTo>
                  <a:lnTo>
                    <a:pt x="2784228" y="0"/>
                  </a:lnTo>
                  <a:lnTo>
                    <a:pt x="2785719" y="0"/>
                  </a:lnTo>
                  <a:lnTo>
                    <a:pt x="2786473" y="0"/>
                  </a:lnTo>
                  <a:lnTo>
                    <a:pt x="2793229" y="0"/>
                  </a:lnTo>
                  <a:lnTo>
                    <a:pt x="2799367" y="0"/>
                  </a:lnTo>
                  <a:lnTo>
                    <a:pt x="2813506" y="0"/>
                  </a:lnTo>
                  <a:lnTo>
                    <a:pt x="2820311" y="0"/>
                  </a:lnTo>
                  <a:lnTo>
                    <a:pt x="2827893" y="0"/>
                  </a:lnTo>
                  <a:lnTo>
                    <a:pt x="2827940" y="0"/>
                  </a:lnTo>
                  <a:lnTo>
                    <a:pt x="2829431" y="0"/>
                  </a:lnTo>
                  <a:lnTo>
                    <a:pt x="2829978" y="0"/>
                  </a:lnTo>
                  <a:lnTo>
                    <a:pt x="2852058" y="0"/>
                  </a:lnTo>
                  <a:lnTo>
                    <a:pt x="2857060" y="0"/>
                  </a:lnTo>
                  <a:lnTo>
                    <a:pt x="2857958" y="0"/>
                  </a:lnTo>
                  <a:lnTo>
                    <a:pt x="2871601" y="0"/>
                  </a:lnTo>
                  <a:lnTo>
                    <a:pt x="2882123" y="0"/>
                  </a:lnTo>
                  <a:lnTo>
                    <a:pt x="2894046" y="0"/>
                  </a:lnTo>
                  <a:lnTo>
                    <a:pt x="2903496" y="0"/>
                  </a:lnTo>
                  <a:lnTo>
                    <a:pt x="2911211" y="0"/>
                  </a:lnTo>
                  <a:lnTo>
                    <a:pt x="2914242" y="0"/>
                  </a:lnTo>
                  <a:lnTo>
                    <a:pt x="2914461" y="0"/>
                  </a:lnTo>
                  <a:lnTo>
                    <a:pt x="2924111" y="0"/>
                  </a:lnTo>
                  <a:lnTo>
                    <a:pt x="2927136" y="0"/>
                  </a:lnTo>
                  <a:lnTo>
                    <a:pt x="2933561" y="0"/>
                  </a:lnTo>
                  <a:lnTo>
                    <a:pt x="2939580" y="0"/>
                  </a:lnTo>
                  <a:lnTo>
                    <a:pt x="2941275" y="0"/>
                  </a:lnTo>
                  <a:lnTo>
                    <a:pt x="2941543" y="0"/>
                  </a:lnTo>
                  <a:lnTo>
                    <a:pt x="2945586" y="0"/>
                  </a:lnTo>
                  <a:lnTo>
                    <a:pt x="2950032" y="0"/>
                  </a:lnTo>
                  <a:lnTo>
                    <a:pt x="2955662" y="0"/>
                  </a:lnTo>
                  <a:lnTo>
                    <a:pt x="2955709" y="0"/>
                  </a:lnTo>
                  <a:lnTo>
                    <a:pt x="2957200" y="0"/>
                  </a:lnTo>
                  <a:lnTo>
                    <a:pt x="2957747" y="0"/>
                  </a:lnTo>
                  <a:lnTo>
                    <a:pt x="2968152" y="0"/>
                  </a:lnTo>
                  <a:lnTo>
                    <a:pt x="2969644" y="0"/>
                  </a:lnTo>
                  <a:lnTo>
                    <a:pt x="2972667" y="0"/>
                  </a:lnTo>
                  <a:lnTo>
                    <a:pt x="2977114" y="0"/>
                  </a:lnTo>
                  <a:lnTo>
                    <a:pt x="2984829" y="0"/>
                  </a:lnTo>
                  <a:lnTo>
                    <a:pt x="2985727" y="0"/>
                  </a:lnTo>
                  <a:lnTo>
                    <a:pt x="2999370" y="0"/>
                  </a:lnTo>
                  <a:lnTo>
                    <a:pt x="3021815" y="0"/>
                  </a:lnTo>
                  <a:lnTo>
                    <a:pt x="3031265" y="0"/>
                  </a:lnTo>
                  <a:lnTo>
                    <a:pt x="3042230" y="0"/>
                  </a:lnTo>
                  <a:lnTo>
                    <a:pt x="3044946" y="0"/>
                  </a:lnTo>
                  <a:lnTo>
                    <a:pt x="3051880" y="0"/>
                  </a:lnTo>
                  <a:lnTo>
                    <a:pt x="3061330" y="0"/>
                  </a:lnTo>
                  <a:lnTo>
                    <a:pt x="3067349" y="0"/>
                  </a:lnTo>
                  <a:lnTo>
                    <a:pt x="3069312" y="0"/>
                  </a:lnTo>
                  <a:lnTo>
                    <a:pt x="3073355" y="0"/>
                  </a:lnTo>
                  <a:lnTo>
                    <a:pt x="3073518" y="0"/>
                  </a:lnTo>
                  <a:lnTo>
                    <a:pt x="3075011" y="0"/>
                  </a:lnTo>
                  <a:lnTo>
                    <a:pt x="3077801" y="0"/>
                  </a:lnTo>
                  <a:lnTo>
                    <a:pt x="3095921" y="0"/>
                  </a:lnTo>
                  <a:lnTo>
                    <a:pt x="3097413" y="0"/>
                  </a:lnTo>
                  <a:lnTo>
                    <a:pt x="3100436" y="0"/>
                  </a:lnTo>
                  <a:lnTo>
                    <a:pt x="3103552" y="0"/>
                  </a:lnTo>
                  <a:lnTo>
                    <a:pt x="3104883" y="0"/>
                  </a:lnTo>
                  <a:lnTo>
                    <a:pt x="3120023" y="0"/>
                  </a:lnTo>
                  <a:lnTo>
                    <a:pt x="3120445" y="0"/>
                  </a:lnTo>
                  <a:lnTo>
                    <a:pt x="3149018" y="0"/>
                  </a:lnTo>
                  <a:lnTo>
                    <a:pt x="3150088" y="0"/>
                  </a:lnTo>
                  <a:lnTo>
                    <a:pt x="3150509" y="0"/>
                  </a:lnTo>
                  <a:lnTo>
                    <a:pt x="3171054" y="0"/>
                  </a:lnTo>
                  <a:lnTo>
                    <a:pt x="3172715" y="0"/>
                  </a:lnTo>
                  <a:lnTo>
                    <a:pt x="3199627" y="0"/>
                  </a:lnTo>
                  <a:lnTo>
                    <a:pt x="3201119" y="0"/>
                  </a:lnTo>
                  <a:lnTo>
                    <a:pt x="3201287" y="0"/>
                  </a:lnTo>
                  <a:lnTo>
                    <a:pt x="3201751" y="0"/>
                  </a:lnTo>
                  <a:lnTo>
                    <a:pt x="3202780" y="0"/>
                  </a:lnTo>
                  <a:lnTo>
                    <a:pt x="3217515" y="0"/>
                  </a:lnTo>
                  <a:lnTo>
                    <a:pt x="3224152" y="0"/>
                  </a:lnTo>
                  <a:lnTo>
                    <a:pt x="3230324" y="0"/>
                  </a:lnTo>
                  <a:lnTo>
                    <a:pt x="3231321" y="0"/>
                  </a:lnTo>
                  <a:lnTo>
                    <a:pt x="3231816" y="0"/>
                  </a:lnTo>
                  <a:lnTo>
                    <a:pt x="3243763" y="0"/>
                  </a:lnTo>
                  <a:lnTo>
                    <a:pt x="3246088" y="0"/>
                  </a:lnTo>
                  <a:lnTo>
                    <a:pt x="3247580" y="0"/>
                  </a:lnTo>
                  <a:lnTo>
                    <a:pt x="3247792" y="0"/>
                  </a:lnTo>
                  <a:lnTo>
                    <a:pt x="3248214" y="0"/>
                  </a:lnTo>
                  <a:lnTo>
                    <a:pt x="3252725" y="0"/>
                  </a:lnTo>
                  <a:lnTo>
                    <a:pt x="3254217" y="0"/>
                  </a:lnTo>
                  <a:lnTo>
                    <a:pt x="3260235" y="0"/>
                  </a:lnTo>
                  <a:lnTo>
                    <a:pt x="3276787" y="0"/>
                  </a:lnTo>
                  <a:lnTo>
                    <a:pt x="3277857" y="0"/>
                  </a:lnTo>
                  <a:lnTo>
                    <a:pt x="3278278" y="0"/>
                  </a:lnTo>
                  <a:lnTo>
                    <a:pt x="3290300" y="0"/>
                  </a:lnTo>
                  <a:lnTo>
                    <a:pt x="3298823" y="0"/>
                  </a:lnTo>
                  <a:lnTo>
                    <a:pt x="3327396" y="0"/>
                  </a:lnTo>
                  <a:lnTo>
                    <a:pt x="3328888" y="0"/>
                  </a:lnTo>
                  <a:lnTo>
                    <a:pt x="3329520" y="0"/>
                  </a:lnTo>
                  <a:lnTo>
                    <a:pt x="3345284" y="0"/>
                  </a:lnTo>
                  <a:lnTo>
                    <a:pt x="3349129" y="0"/>
                  </a:lnTo>
                  <a:lnTo>
                    <a:pt x="3351921" y="0"/>
                  </a:lnTo>
                  <a:lnTo>
                    <a:pt x="3358093" y="0"/>
                  </a:lnTo>
                  <a:lnTo>
                    <a:pt x="3359585" y="0"/>
                  </a:lnTo>
                  <a:lnTo>
                    <a:pt x="3371532" y="0"/>
                  </a:lnTo>
                  <a:lnTo>
                    <a:pt x="3373857" y="0"/>
                  </a:lnTo>
                  <a:lnTo>
                    <a:pt x="3375349" y="0"/>
                  </a:lnTo>
                  <a:lnTo>
                    <a:pt x="3380494" y="0"/>
                  </a:lnTo>
                  <a:lnTo>
                    <a:pt x="3381986" y="0"/>
                  </a:lnTo>
                  <a:lnTo>
                    <a:pt x="3388004" y="0"/>
                  </a:lnTo>
                  <a:lnTo>
                    <a:pt x="3408282" y="0"/>
                  </a:lnTo>
                  <a:lnTo>
                    <a:pt x="3418069" y="0"/>
                  </a:lnTo>
                  <a:lnTo>
                    <a:pt x="3424207" y="0"/>
                  </a:lnTo>
                  <a:lnTo>
                    <a:pt x="3424753" y="0"/>
                  </a:lnTo>
                  <a:lnTo>
                    <a:pt x="3452733" y="0"/>
                  </a:lnTo>
                  <a:lnTo>
                    <a:pt x="3454818" y="0"/>
                  </a:lnTo>
                  <a:lnTo>
                    <a:pt x="3476898" y="0"/>
                  </a:lnTo>
                  <a:lnTo>
                    <a:pt x="3496441" y="0"/>
                  </a:lnTo>
                  <a:lnTo>
                    <a:pt x="3509236" y="0"/>
                  </a:lnTo>
                  <a:lnTo>
                    <a:pt x="3518886" y="0"/>
                  </a:lnTo>
                  <a:lnTo>
                    <a:pt x="3528336" y="0"/>
                  </a:lnTo>
                  <a:lnTo>
                    <a:pt x="3536051" y="0"/>
                  </a:lnTo>
                  <a:lnTo>
                    <a:pt x="3539301" y="0"/>
                  </a:lnTo>
                  <a:lnTo>
                    <a:pt x="3540361" y="0"/>
                  </a:lnTo>
                  <a:lnTo>
                    <a:pt x="3544807" y="0"/>
                  </a:lnTo>
                  <a:lnTo>
                    <a:pt x="3551976" y="0"/>
                  </a:lnTo>
                  <a:lnTo>
                    <a:pt x="3552522" y="0"/>
                  </a:lnTo>
                  <a:lnTo>
                    <a:pt x="3564420" y="0"/>
                  </a:lnTo>
                  <a:lnTo>
                    <a:pt x="3570426" y="0"/>
                  </a:lnTo>
                  <a:cubicBezTo>
                    <a:pt x="3574872" y="0"/>
                    <a:pt x="3574872" y="0"/>
                    <a:pt x="3574872" y="0"/>
                  </a:cubicBezTo>
                  <a:lnTo>
                    <a:pt x="3580502" y="0"/>
                  </a:lnTo>
                  <a:lnTo>
                    <a:pt x="3582587" y="0"/>
                  </a:lnTo>
                  <a:lnTo>
                    <a:pt x="3624210" y="0"/>
                  </a:lnTo>
                  <a:lnTo>
                    <a:pt x="3637005" y="0"/>
                  </a:lnTo>
                  <a:lnTo>
                    <a:pt x="3646655" y="0"/>
                  </a:lnTo>
                  <a:lnTo>
                    <a:pt x="3656105" y="0"/>
                  </a:lnTo>
                  <a:lnTo>
                    <a:pt x="3667070" y="0"/>
                  </a:lnTo>
                  <a:lnTo>
                    <a:pt x="3668130" y="0"/>
                  </a:lnTo>
                  <a:lnTo>
                    <a:pt x="3669786" y="0"/>
                  </a:lnTo>
                  <a:lnTo>
                    <a:pt x="3672576" y="0"/>
                  </a:lnTo>
                  <a:lnTo>
                    <a:pt x="3692189" y="0"/>
                  </a:lnTo>
                  <a:lnTo>
                    <a:pt x="3698195" y="0"/>
                  </a:lnTo>
                  <a:lnTo>
                    <a:pt x="3702641" y="0"/>
                  </a:lnTo>
                  <a:lnTo>
                    <a:pt x="3744863" y="0"/>
                  </a:lnTo>
                  <a:lnTo>
                    <a:pt x="3745285" y="0"/>
                  </a:lnTo>
                  <a:lnTo>
                    <a:pt x="3795894" y="0"/>
                  </a:lnTo>
                  <a:lnTo>
                    <a:pt x="3797555" y="0"/>
                  </a:lnTo>
                  <a:lnTo>
                    <a:pt x="3826591" y="0"/>
                  </a:lnTo>
                  <a:lnTo>
                    <a:pt x="3842355" y="0"/>
                  </a:lnTo>
                  <a:lnTo>
                    <a:pt x="3848992" y="0"/>
                  </a:lnTo>
                  <a:lnTo>
                    <a:pt x="3872632" y="0"/>
                  </a:lnTo>
                  <a:lnTo>
                    <a:pt x="3873054" y="0"/>
                  </a:lnTo>
                  <a:lnTo>
                    <a:pt x="3885075" y="0"/>
                  </a:lnTo>
                  <a:lnTo>
                    <a:pt x="3923663" y="0"/>
                  </a:lnTo>
                  <a:lnTo>
                    <a:pt x="3954360" y="0"/>
                  </a:lnTo>
                  <a:lnTo>
                    <a:pt x="3970124" y="0"/>
                  </a:lnTo>
                  <a:lnTo>
                    <a:pt x="3976761" y="0"/>
                  </a:lnTo>
                  <a:lnTo>
                    <a:pt x="4012844" y="0"/>
                  </a:lnTo>
                  <a:lnTo>
                    <a:pt x="4049593" y="0"/>
                  </a:lnTo>
                  <a:cubicBezTo>
                    <a:pt x="4169647" y="0"/>
                    <a:pt x="4169647" y="0"/>
                    <a:pt x="4169647" y="0"/>
                  </a:cubicBezTo>
                  <a:lnTo>
                    <a:pt x="4177362" y="0"/>
                  </a:lnTo>
                  <a:cubicBezTo>
                    <a:pt x="4297416" y="0"/>
                    <a:pt x="4297416" y="0"/>
                    <a:pt x="4297416" y="0"/>
                  </a:cubicBezTo>
                  <a:cubicBezTo>
                    <a:pt x="4327758" y="0"/>
                    <a:pt x="4364168" y="21251"/>
                    <a:pt x="4379339" y="47054"/>
                  </a:cubicBezTo>
                  <a:cubicBezTo>
                    <a:pt x="4591731" y="415146"/>
                    <a:pt x="4591731" y="415146"/>
                    <a:pt x="4591731" y="415146"/>
                  </a:cubicBezTo>
                  <a:cubicBezTo>
                    <a:pt x="4606902" y="440951"/>
                    <a:pt x="4606902" y="483452"/>
                    <a:pt x="4591731" y="509257"/>
                  </a:cubicBezTo>
                  <a:cubicBezTo>
                    <a:pt x="4379339" y="877348"/>
                    <a:pt x="4379339" y="877348"/>
                    <a:pt x="4379339" y="877348"/>
                  </a:cubicBezTo>
                  <a:cubicBezTo>
                    <a:pt x="4364168" y="903151"/>
                    <a:pt x="4327758" y="924402"/>
                    <a:pt x="4297416" y="924402"/>
                  </a:cubicBezTo>
                  <a:lnTo>
                    <a:pt x="4169647" y="924402"/>
                  </a:lnTo>
                  <a:lnTo>
                    <a:pt x="3976761" y="924402"/>
                  </a:lnTo>
                  <a:lnTo>
                    <a:pt x="3872632" y="924402"/>
                  </a:lnTo>
                  <a:lnTo>
                    <a:pt x="3848992" y="924402"/>
                  </a:lnTo>
                  <a:lnTo>
                    <a:pt x="3744863" y="924402"/>
                  </a:lnTo>
                  <a:lnTo>
                    <a:pt x="3702641" y="924402"/>
                  </a:lnTo>
                  <a:lnTo>
                    <a:pt x="3672576" y="924402"/>
                  </a:lnTo>
                  <a:lnTo>
                    <a:pt x="3656105" y="924402"/>
                  </a:lnTo>
                  <a:lnTo>
                    <a:pt x="3574872" y="924402"/>
                  </a:lnTo>
                  <a:lnTo>
                    <a:pt x="3551976" y="924402"/>
                  </a:lnTo>
                  <a:lnTo>
                    <a:pt x="3544807" y="924402"/>
                  </a:lnTo>
                  <a:lnTo>
                    <a:pt x="3528336" y="924402"/>
                  </a:lnTo>
                  <a:lnTo>
                    <a:pt x="3424207" y="924402"/>
                  </a:lnTo>
                  <a:lnTo>
                    <a:pt x="3381986" y="924402"/>
                  </a:lnTo>
                  <a:lnTo>
                    <a:pt x="3380494" y="924402"/>
                  </a:lnTo>
                  <a:lnTo>
                    <a:pt x="3351921" y="924402"/>
                  </a:lnTo>
                  <a:lnTo>
                    <a:pt x="3277857" y="924402"/>
                  </a:lnTo>
                  <a:lnTo>
                    <a:pt x="3254217" y="924402"/>
                  </a:lnTo>
                  <a:lnTo>
                    <a:pt x="3252725" y="924402"/>
                  </a:lnTo>
                  <a:lnTo>
                    <a:pt x="3247792" y="924402"/>
                  </a:lnTo>
                  <a:lnTo>
                    <a:pt x="3231321" y="924402"/>
                  </a:lnTo>
                  <a:lnTo>
                    <a:pt x="3224152" y="924402"/>
                  </a:lnTo>
                  <a:lnTo>
                    <a:pt x="3150088" y="924402"/>
                  </a:lnTo>
                  <a:lnTo>
                    <a:pt x="3120023" y="924402"/>
                  </a:lnTo>
                  <a:lnTo>
                    <a:pt x="3104883" y="924402"/>
                  </a:lnTo>
                  <a:lnTo>
                    <a:pt x="3103552" y="924402"/>
                  </a:lnTo>
                  <a:lnTo>
                    <a:pt x="3077801" y="924402"/>
                  </a:lnTo>
                  <a:lnTo>
                    <a:pt x="3061330" y="924402"/>
                  </a:lnTo>
                  <a:lnTo>
                    <a:pt x="3031265" y="924402"/>
                  </a:lnTo>
                  <a:lnTo>
                    <a:pt x="2977114" y="924402"/>
                  </a:lnTo>
                  <a:lnTo>
                    <a:pt x="2957200" y="924402"/>
                  </a:lnTo>
                  <a:lnTo>
                    <a:pt x="2955709" y="924402"/>
                  </a:lnTo>
                  <a:lnTo>
                    <a:pt x="2950032" y="924402"/>
                  </a:lnTo>
                  <a:lnTo>
                    <a:pt x="2933561" y="924402"/>
                  </a:lnTo>
                  <a:lnTo>
                    <a:pt x="2927136" y="924402"/>
                  </a:lnTo>
                  <a:lnTo>
                    <a:pt x="2903496" y="924402"/>
                  </a:lnTo>
                  <a:lnTo>
                    <a:pt x="2829431" y="924402"/>
                  </a:lnTo>
                  <a:lnTo>
                    <a:pt x="2827940" y="924402"/>
                  </a:lnTo>
                  <a:lnTo>
                    <a:pt x="2799367" y="924402"/>
                  </a:lnTo>
                  <a:lnTo>
                    <a:pt x="2785719" y="924402"/>
                  </a:lnTo>
                  <a:lnTo>
                    <a:pt x="2784228" y="924402"/>
                  </a:lnTo>
                  <a:lnTo>
                    <a:pt x="2757146" y="924402"/>
                  </a:lnTo>
                  <a:lnTo>
                    <a:pt x="2755654" y="924402"/>
                  </a:lnTo>
                  <a:lnTo>
                    <a:pt x="2680098" y="924402"/>
                  </a:lnTo>
                  <a:lnTo>
                    <a:pt x="2657950" y="924402"/>
                  </a:lnTo>
                  <a:lnTo>
                    <a:pt x="2656459" y="924402"/>
                  </a:lnTo>
                  <a:lnTo>
                    <a:pt x="2653017" y="924402"/>
                  </a:lnTo>
                  <a:lnTo>
                    <a:pt x="2636545" y="924402"/>
                  </a:lnTo>
                  <a:lnTo>
                    <a:pt x="2629377" y="924402"/>
                  </a:lnTo>
                  <a:lnTo>
                    <a:pt x="2627885" y="924402"/>
                  </a:lnTo>
                  <a:lnTo>
                    <a:pt x="2606481" y="924402"/>
                  </a:lnTo>
                  <a:lnTo>
                    <a:pt x="2552329" y="924402"/>
                  </a:lnTo>
                  <a:lnTo>
                    <a:pt x="2525248" y="924402"/>
                  </a:lnTo>
                  <a:lnTo>
                    <a:pt x="2510108" y="924402"/>
                  </a:lnTo>
                  <a:lnTo>
                    <a:pt x="2508776" y="924402"/>
                  </a:lnTo>
                  <a:lnTo>
                    <a:pt x="2480043" y="924402"/>
                  </a:lnTo>
                  <a:lnTo>
                    <a:pt x="2478712" y="924402"/>
                  </a:lnTo>
                  <a:lnTo>
                    <a:pt x="2463572" y="924402"/>
                  </a:lnTo>
                  <a:lnTo>
                    <a:pt x="2436490" y="924402"/>
                  </a:lnTo>
                  <a:lnTo>
                    <a:pt x="2382339" y="924402"/>
                  </a:lnTo>
                  <a:lnTo>
                    <a:pt x="2360934" y="924402"/>
                  </a:lnTo>
                  <a:lnTo>
                    <a:pt x="2359443" y="924402"/>
                  </a:lnTo>
                  <a:lnTo>
                    <a:pt x="2352274" y="924402"/>
                  </a:lnTo>
                  <a:lnTo>
                    <a:pt x="2335803" y="924402"/>
                  </a:lnTo>
                  <a:lnTo>
                    <a:pt x="2332360" y="924402"/>
                  </a:lnTo>
                  <a:lnTo>
                    <a:pt x="2332328" y="924402"/>
                  </a:lnTo>
                  <a:lnTo>
                    <a:pt x="2330869" y="924402"/>
                  </a:lnTo>
                  <a:lnTo>
                    <a:pt x="2308721" y="924402"/>
                  </a:lnTo>
                  <a:lnTo>
                    <a:pt x="2233165" y="924402"/>
                  </a:lnTo>
                  <a:lnTo>
                    <a:pt x="2231674" y="924402"/>
                  </a:lnTo>
                  <a:lnTo>
                    <a:pt x="2204591" y="924402"/>
                  </a:lnTo>
                  <a:lnTo>
                    <a:pt x="2204559" y="924402"/>
                  </a:lnTo>
                  <a:lnTo>
                    <a:pt x="2203100" y="924402"/>
                  </a:lnTo>
                  <a:lnTo>
                    <a:pt x="2189452" y="924402"/>
                  </a:lnTo>
                  <a:lnTo>
                    <a:pt x="2160879" y="924402"/>
                  </a:lnTo>
                  <a:lnTo>
                    <a:pt x="2159388" y="924402"/>
                  </a:lnTo>
                  <a:lnTo>
                    <a:pt x="2085323" y="924402"/>
                  </a:lnTo>
                  <a:lnTo>
                    <a:pt x="2077294" y="924402"/>
                  </a:lnTo>
                  <a:lnTo>
                    <a:pt x="2061683" y="924402"/>
                  </a:lnTo>
                  <a:lnTo>
                    <a:pt x="2055258" y="924402"/>
                  </a:lnTo>
                  <a:lnTo>
                    <a:pt x="2038787" y="924402"/>
                  </a:lnTo>
                  <a:lnTo>
                    <a:pt x="2033110" y="924402"/>
                  </a:lnTo>
                  <a:lnTo>
                    <a:pt x="2031619" y="924402"/>
                  </a:lnTo>
                  <a:lnTo>
                    <a:pt x="2011705" y="924402"/>
                  </a:lnTo>
                  <a:lnTo>
                    <a:pt x="1957554" y="924402"/>
                  </a:lnTo>
                  <a:lnTo>
                    <a:pt x="1949525" y="924402"/>
                  </a:lnTo>
                  <a:lnTo>
                    <a:pt x="1927489" y="924402"/>
                  </a:lnTo>
                  <a:lnTo>
                    <a:pt x="1911018" y="924402"/>
                  </a:lnTo>
                  <a:lnTo>
                    <a:pt x="1907543" y="924402"/>
                  </a:lnTo>
                  <a:lnTo>
                    <a:pt x="1885268" y="924402"/>
                  </a:lnTo>
                  <a:lnTo>
                    <a:pt x="1883936" y="924402"/>
                  </a:lnTo>
                  <a:lnTo>
                    <a:pt x="1868796" y="924402"/>
                  </a:lnTo>
                  <a:lnTo>
                    <a:pt x="1838732" y="924402"/>
                  </a:lnTo>
                  <a:lnTo>
                    <a:pt x="1779774" y="924402"/>
                  </a:lnTo>
                  <a:lnTo>
                    <a:pt x="1764668" y="924402"/>
                  </a:lnTo>
                  <a:lnTo>
                    <a:pt x="1757499" y="924402"/>
                  </a:lnTo>
                  <a:lnTo>
                    <a:pt x="1741027" y="924402"/>
                  </a:lnTo>
                  <a:lnTo>
                    <a:pt x="1737552" y="924402"/>
                  </a:lnTo>
                  <a:lnTo>
                    <a:pt x="1736094" y="924402"/>
                  </a:lnTo>
                  <a:lnTo>
                    <a:pt x="1734603" y="924402"/>
                  </a:lnTo>
                  <a:lnTo>
                    <a:pt x="1710963" y="924402"/>
                  </a:lnTo>
                  <a:lnTo>
                    <a:pt x="1707488" y="924402"/>
                  </a:lnTo>
                  <a:lnTo>
                    <a:pt x="1652509" y="924402"/>
                  </a:lnTo>
                  <a:lnTo>
                    <a:pt x="1636899" y="924402"/>
                  </a:lnTo>
                  <a:lnTo>
                    <a:pt x="1609783" y="924402"/>
                  </a:lnTo>
                  <a:lnTo>
                    <a:pt x="1608325" y="924402"/>
                  </a:lnTo>
                  <a:lnTo>
                    <a:pt x="1606834" y="924402"/>
                  </a:lnTo>
                  <a:lnTo>
                    <a:pt x="1579719" y="924402"/>
                  </a:lnTo>
                  <a:lnTo>
                    <a:pt x="1564612" y="924402"/>
                  </a:lnTo>
                  <a:lnTo>
                    <a:pt x="1524740" y="924402"/>
                  </a:lnTo>
                  <a:lnTo>
                    <a:pt x="1482518" y="924402"/>
                  </a:lnTo>
                  <a:lnTo>
                    <a:pt x="1460483" y="924402"/>
                  </a:lnTo>
                  <a:lnTo>
                    <a:pt x="1452454" y="924402"/>
                  </a:lnTo>
                  <a:lnTo>
                    <a:pt x="1444011" y="924402"/>
                  </a:lnTo>
                  <a:lnTo>
                    <a:pt x="1436843" y="924402"/>
                  </a:lnTo>
                  <a:lnTo>
                    <a:pt x="1413947" y="924402"/>
                  </a:lnTo>
                  <a:lnTo>
                    <a:pt x="1354749" y="924402"/>
                  </a:lnTo>
                  <a:lnTo>
                    <a:pt x="1332714" y="924402"/>
                  </a:lnTo>
                  <a:lnTo>
                    <a:pt x="1324685" y="924402"/>
                  </a:lnTo>
                  <a:lnTo>
                    <a:pt x="1316242" y="924402"/>
                  </a:lnTo>
                  <a:lnTo>
                    <a:pt x="1312767" y="924402"/>
                  </a:lnTo>
                  <a:lnTo>
                    <a:pt x="1286178" y="924402"/>
                  </a:lnTo>
                  <a:lnTo>
                    <a:pt x="1282703" y="924402"/>
                  </a:lnTo>
                  <a:lnTo>
                    <a:pt x="1243956" y="924402"/>
                  </a:lnTo>
                  <a:lnTo>
                    <a:pt x="1184998" y="924402"/>
                  </a:lnTo>
                  <a:lnTo>
                    <a:pt x="1154934" y="924402"/>
                  </a:lnTo>
                  <a:lnTo>
                    <a:pt x="1139828" y="924402"/>
                  </a:lnTo>
                  <a:lnTo>
                    <a:pt x="1116187" y="924402"/>
                  </a:lnTo>
                  <a:lnTo>
                    <a:pt x="1112712" y="924402"/>
                  </a:lnTo>
                  <a:lnTo>
                    <a:pt x="1057734" y="924402"/>
                  </a:lnTo>
                  <a:lnTo>
                    <a:pt x="1027669" y="924402"/>
                  </a:lnTo>
                  <a:lnTo>
                    <a:pt x="1012059" y="924402"/>
                  </a:lnTo>
                  <a:lnTo>
                    <a:pt x="984943" y="924402"/>
                  </a:lnTo>
                  <a:lnTo>
                    <a:pt x="929965" y="924402"/>
                  </a:lnTo>
                  <a:lnTo>
                    <a:pt x="899900" y="924402"/>
                  </a:lnTo>
                  <a:lnTo>
                    <a:pt x="857678" y="924402"/>
                  </a:lnTo>
                  <a:lnTo>
                    <a:pt x="819171" y="924402"/>
                  </a:lnTo>
                  <a:lnTo>
                    <a:pt x="729909" y="924402"/>
                  </a:lnTo>
                  <a:lnTo>
                    <a:pt x="691402" y="924402"/>
                  </a:lnTo>
                  <a:lnTo>
                    <a:pt x="687927" y="924402"/>
                  </a:lnTo>
                  <a:lnTo>
                    <a:pt x="560158" y="924402"/>
                  </a:lnTo>
                  <a:lnTo>
                    <a:pt x="432894" y="924402"/>
                  </a:lnTo>
                  <a:lnTo>
                    <a:pt x="305125" y="924402"/>
                  </a:lnTo>
                  <a:cubicBezTo>
                    <a:pt x="275541" y="924402"/>
                    <a:pt x="238373" y="903151"/>
                    <a:pt x="223202" y="877348"/>
                  </a:cubicBezTo>
                  <a:cubicBezTo>
                    <a:pt x="10809" y="509257"/>
                    <a:pt x="10809" y="509257"/>
                    <a:pt x="10809" y="509257"/>
                  </a:cubicBezTo>
                  <a:cubicBezTo>
                    <a:pt x="-3603" y="483452"/>
                    <a:pt x="-3603" y="440951"/>
                    <a:pt x="10809" y="415146"/>
                  </a:cubicBezTo>
                  <a:cubicBezTo>
                    <a:pt x="223202" y="47054"/>
                    <a:pt x="223202" y="47054"/>
                    <a:pt x="223202" y="47054"/>
                  </a:cubicBezTo>
                  <a:cubicBezTo>
                    <a:pt x="238373" y="21251"/>
                    <a:pt x="275541" y="0"/>
                    <a:pt x="305125" y="0"/>
                  </a:cubicBezTo>
                  <a:close/>
                </a:path>
              </a:pathLst>
            </a:custGeom>
            <a:solidFill>
              <a:srgbClr val="FFFFFF">
                <a:lumMod val="95000"/>
              </a:srgbClr>
            </a:solidFill>
            <a:ln w="19050">
              <a:gradFill flip="none" rotWithShape="1">
                <a:gsLst>
                  <a:gs pos="0">
                    <a:srgbClr val="FFFFFF">
                      <a:lumMod val="75000"/>
                    </a:srgbClr>
                  </a:gs>
                  <a:gs pos="100000">
                    <a:srgbClr val="FFFFFF"/>
                  </a:gs>
                </a:gsLst>
                <a:lin ang="2700000" scaled="1"/>
                <a:tileRect/>
              </a:gra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43" name="组合 42"/>
          <p:cNvGrpSpPr>
            <a:grpSpLocks noChangeAspect="1"/>
          </p:cNvGrpSpPr>
          <p:nvPr/>
        </p:nvGrpSpPr>
        <p:grpSpPr>
          <a:xfrm rot="16200000">
            <a:off x="5838527" y="1471821"/>
            <a:ext cx="1761998" cy="1988054"/>
            <a:chOff x="8439634" y="3544648"/>
            <a:chExt cx="1611146" cy="1817848"/>
          </a:xfrm>
        </p:grpSpPr>
        <p:sp>
          <p:nvSpPr>
            <p:cNvPr id="44" name="Freeform 5"/>
            <p:cNvSpPr/>
            <p:nvPr/>
          </p:nvSpPr>
          <p:spPr bwMode="auto">
            <a:xfrm rot="5400000">
              <a:off x="8336283" y="3647999"/>
              <a:ext cx="1817848" cy="1611146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lumMod val="97000"/>
                  </a:srgbClr>
                </a:gs>
                <a:gs pos="100000">
                  <a:srgbClr val="FFFFFF">
                    <a:lumMod val="85000"/>
                  </a:srgbClr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100000">
                    <a:srgbClr val="FFFFFF">
                      <a:lumMod val="75000"/>
                    </a:srgbClr>
                  </a:gs>
                  <a:gs pos="0">
                    <a:srgbClr val="FFFFFF"/>
                  </a:gs>
                </a:gsLst>
                <a:lin ang="2700000" scaled="1"/>
                <a:tileRect/>
              </a:gradFill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5" name="Freeform 5"/>
            <p:cNvSpPr/>
            <p:nvPr/>
          </p:nvSpPr>
          <p:spPr bwMode="auto">
            <a:xfrm rot="5400000">
              <a:off x="8582835" y="3866516"/>
              <a:ext cx="1324744" cy="1174112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005A9E"/>
            </a:solidFill>
            <a:ln w="15875">
              <a:gradFill flip="none" rotWithShape="1">
                <a:gsLst>
                  <a:gs pos="0">
                    <a:srgbClr val="FFFFFF">
                      <a:lumMod val="65000"/>
                    </a:srgbClr>
                  </a:gs>
                  <a:gs pos="100000">
                    <a:srgbClr val="FFFFFF"/>
                  </a:gs>
                </a:gsLst>
                <a:lin ang="2700000" scaled="1"/>
                <a:tileRect/>
              </a:gradFill>
            </a:ln>
            <a:effectLst>
              <a:innerShdw blurRad="50800" dist="254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46" name="Rectangle 31"/>
          <p:cNvSpPr>
            <a:spLocks noChangeAspect="1" noChangeArrowheads="1"/>
          </p:cNvSpPr>
          <p:nvPr/>
        </p:nvSpPr>
        <p:spPr bwMode="auto">
          <a:xfrm>
            <a:off x="1339627" y="2107224"/>
            <a:ext cx="4337600" cy="76399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err="1">
                <a:cs typeface="+mn-ea"/>
                <a:sym typeface="+mn-lt"/>
              </a:rPr>
              <a:t>bitbucket</a:t>
            </a:r>
            <a:r>
              <a:rPr lang="zh-CN" altLang="en-US" sz="1600" dirty="0">
                <a:cs typeface="+mn-ea"/>
                <a:sym typeface="+mn-lt"/>
              </a:rPr>
              <a:t>免费支持</a:t>
            </a:r>
            <a:r>
              <a:rPr lang="en-US" altLang="zh-CN" sz="1600" dirty="0">
                <a:cs typeface="+mn-ea"/>
                <a:sym typeface="+mn-lt"/>
              </a:rPr>
              <a:t>5</a:t>
            </a:r>
            <a:r>
              <a:rPr lang="zh-CN" altLang="en-US" sz="1600" dirty="0">
                <a:cs typeface="+mn-ea"/>
                <a:sym typeface="+mn-lt"/>
              </a:rPr>
              <a:t>个开发成员的团队创建无限私有代码托管库。</a:t>
            </a:r>
            <a:r>
              <a:rPr lang="zh-CN" altLang="en-US" sz="1600" dirty="0" smtClean="0">
                <a:cs typeface="+mn-ea"/>
                <a:sym typeface="+mn-lt"/>
                <a:hlinkClick r:id="rId2"/>
              </a:rPr>
              <a:t>链接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47" name="Text Box 38"/>
          <p:cNvSpPr txBox="1">
            <a:spLocks noChangeAspect="1" noChangeArrowheads="1"/>
          </p:cNvSpPr>
          <p:nvPr/>
        </p:nvSpPr>
        <p:spPr bwMode="auto">
          <a:xfrm>
            <a:off x="6207292" y="2277335"/>
            <a:ext cx="1211075" cy="3770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34290" rIns="68580" bIns="34290">
            <a:spAutoFit/>
          </a:bodyPr>
          <a:lstStyle/>
          <a:p>
            <a:r>
              <a:rPr lang="en-US" altLang="zh-CN" sz="2000" dirty="0" err="1" smtClean="0">
                <a:solidFill>
                  <a:schemeClr val="bg1"/>
                </a:solidFill>
                <a:cs typeface="+mn-ea"/>
                <a:sym typeface="+mn-lt"/>
              </a:rPr>
              <a:t>Bitbucket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1931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35000">
        <p14:prism/>
      </p:transition>
    </mc:Choice>
    <mc:Fallback xmlns="">
      <p:transition spd="slow" advTm="3500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>
            <a:endCxn id="3" idx="3"/>
          </p:cNvCxnSpPr>
          <p:nvPr/>
        </p:nvCxnSpPr>
        <p:spPr>
          <a:xfrm flipH="1" flipV="1">
            <a:off x="3419872" y="451086"/>
            <a:ext cx="5724132" cy="645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742945" y="191230"/>
            <a:ext cx="2676927" cy="519711"/>
          </a:xfrm>
          <a:prstGeom prst="roundRect">
            <a:avLst/>
          </a:prstGeom>
          <a:gradFill flip="none" rotWithShape="1">
            <a:gsLst>
              <a:gs pos="0">
                <a:srgbClr val="F0F0F0"/>
              </a:gs>
              <a:gs pos="100000">
                <a:srgbClr val="F1F1F1"/>
              </a:gs>
            </a:gsLst>
            <a:lin ang="2700000" scaled="1"/>
            <a:tileRect/>
          </a:gradFill>
          <a:ln w="38100" cap="flat" cmpd="sng" algn="ctr">
            <a:gradFill flip="none" rotWithShape="1">
              <a:gsLst>
                <a:gs pos="100000">
                  <a:srgbClr val="FFFFFF"/>
                </a:gs>
                <a:gs pos="0">
                  <a:srgbClr val="CECED0"/>
                </a:gs>
              </a:gsLst>
              <a:lin ang="18900000" scaled="0"/>
              <a:tileRect/>
            </a:gradFill>
            <a:prstDash val="solid"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txBody>
          <a:bodyPr lIns="71316" tIns="35658" rIns="71316" bIns="3565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27196" y="226702"/>
            <a:ext cx="22365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924"/>
            <a:r>
              <a:rPr lang="zh-CN" altLang="en-US" sz="2400" b="1" kern="0" dirty="0">
                <a:solidFill>
                  <a:srgbClr val="005A9E"/>
                </a:solidFill>
                <a:cs typeface="+mn-ea"/>
                <a:sym typeface="+mn-lt"/>
              </a:rPr>
              <a:t>码</a:t>
            </a:r>
            <a:r>
              <a:rPr lang="zh-CN" altLang="en-US" sz="2400" b="1" kern="0" dirty="0" smtClean="0">
                <a:solidFill>
                  <a:srgbClr val="005A9E"/>
                </a:solidFill>
                <a:cs typeface="+mn-ea"/>
                <a:sym typeface="+mn-lt"/>
              </a:rPr>
              <a:t>云</a:t>
            </a:r>
            <a:r>
              <a:rPr lang="en-US" altLang="zh-CN" sz="2400" b="1" kern="0" dirty="0" smtClean="0">
                <a:solidFill>
                  <a:srgbClr val="005A9E"/>
                </a:solidFill>
                <a:cs typeface="+mn-ea"/>
                <a:sym typeface="+mn-lt"/>
              </a:rPr>
              <a:t>(</a:t>
            </a:r>
            <a:r>
              <a:rPr lang="zh-CN" altLang="en-US" sz="2400" b="1" kern="0" dirty="0" smtClean="0">
                <a:solidFill>
                  <a:srgbClr val="005A9E"/>
                </a:solidFill>
                <a:cs typeface="+mn-ea"/>
                <a:sym typeface="+mn-lt"/>
              </a:rPr>
              <a:t>开源中国</a:t>
            </a:r>
            <a:r>
              <a:rPr lang="en-US" altLang="zh-CN" sz="2400" b="1" kern="0" dirty="0" smtClean="0">
                <a:solidFill>
                  <a:srgbClr val="005A9E"/>
                </a:solidFill>
                <a:cs typeface="+mn-ea"/>
                <a:sym typeface="+mn-lt"/>
              </a:rPr>
              <a:t>)</a:t>
            </a:r>
            <a:endParaRPr lang="zh-CN" altLang="en-US" sz="2400" b="1" kern="0" dirty="0">
              <a:solidFill>
                <a:srgbClr val="005A9E"/>
              </a:solidFill>
              <a:cs typeface="+mn-ea"/>
              <a:sym typeface="+mn-lt"/>
            </a:endParaRPr>
          </a:p>
        </p:txBody>
      </p:sp>
      <p:grpSp>
        <p:nvGrpSpPr>
          <p:cNvPr id="5" name="Group 17"/>
          <p:cNvGrpSpPr>
            <a:grpSpLocks noChangeAspect="1"/>
          </p:cNvGrpSpPr>
          <p:nvPr/>
        </p:nvGrpSpPr>
        <p:grpSpPr bwMode="auto">
          <a:xfrm>
            <a:off x="179512" y="212152"/>
            <a:ext cx="457188" cy="490764"/>
            <a:chOff x="231" y="1205"/>
            <a:chExt cx="640" cy="687"/>
          </a:xfrm>
          <a:solidFill>
            <a:srgbClr val="005A9E"/>
          </a:solidFill>
          <a:effectLst/>
        </p:grpSpPr>
        <p:sp>
          <p:nvSpPr>
            <p:cNvPr id="6" name="Freeform 18"/>
            <p:cNvSpPr>
              <a:spLocks/>
            </p:cNvSpPr>
            <p:nvPr/>
          </p:nvSpPr>
          <p:spPr bwMode="auto">
            <a:xfrm>
              <a:off x="231" y="1205"/>
              <a:ext cx="499" cy="687"/>
            </a:xfrm>
            <a:custGeom>
              <a:avLst/>
              <a:gdLst>
                <a:gd name="T0" fmla="*/ 442 w 499"/>
                <a:gd name="T1" fmla="*/ 629 h 687"/>
                <a:gd name="T2" fmla="*/ 57 w 499"/>
                <a:gd name="T3" fmla="*/ 629 h 687"/>
                <a:gd name="T4" fmla="*/ 57 w 499"/>
                <a:gd name="T5" fmla="*/ 200 h 687"/>
                <a:gd name="T6" fmla="*/ 200 w 499"/>
                <a:gd name="T7" fmla="*/ 200 h 687"/>
                <a:gd name="T8" fmla="*/ 200 w 499"/>
                <a:gd name="T9" fmla="*/ 57 h 687"/>
                <a:gd name="T10" fmla="*/ 442 w 499"/>
                <a:gd name="T11" fmla="*/ 57 h 687"/>
                <a:gd name="T12" fmla="*/ 442 w 499"/>
                <a:gd name="T13" fmla="*/ 116 h 687"/>
                <a:gd name="T14" fmla="*/ 494 w 499"/>
                <a:gd name="T15" fmla="*/ 64 h 687"/>
                <a:gd name="T16" fmla="*/ 499 w 499"/>
                <a:gd name="T17" fmla="*/ 59 h 687"/>
                <a:gd name="T18" fmla="*/ 499 w 499"/>
                <a:gd name="T19" fmla="*/ 0 h 687"/>
                <a:gd name="T20" fmla="*/ 143 w 499"/>
                <a:gd name="T21" fmla="*/ 0 h 687"/>
                <a:gd name="T22" fmla="*/ 143 w 499"/>
                <a:gd name="T23" fmla="*/ 0 h 687"/>
                <a:gd name="T24" fmla="*/ 0 w 499"/>
                <a:gd name="T25" fmla="*/ 143 h 687"/>
                <a:gd name="T26" fmla="*/ 0 w 499"/>
                <a:gd name="T27" fmla="*/ 687 h 687"/>
                <a:gd name="T28" fmla="*/ 499 w 499"/>
                <a:gd name="T29" fmla="*/ 687 h 687"/>
                <a:gd name="T30" fmla="*/ 499 w 499"/>
                <a:gd name="T31" fmla="*/ 429 h 687"/>
                <a:gd name="T32" fmla="*/ 442 w 499"/>
                <a:gd name="T33" fmla="*/ 486 h 687"/>
                <a:gd name="T34" fmla="*/ 442 w 499"/>
                <a:gd name="T35" fmla="*/ 629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9" h="687">
                  <a:moveTo>
                    <a:pt x="442" y="629"/>
                  </a:moveTo>
                  <a:lnTo>
                    <a:pt x="57" y="629"/>
                  </a:lnTo>
                  <a:lnTo>
                    <a:pt x="57" y="200"/>
                  </a:lnTo>
                  <a:lnTo>
                    <a:pt x="200" y="200"/>
                  </a:lnTo>
                  <a:lnTo>
                    <a:pt x="200" y="57"/>
                  </a:lnTo>
                  <a:lnTo>
                    <a:pt x="442" y="57"/>
                  </a:lnTo>
                  <a:lnTo>
                    <a:pt x="442" y="116"/>
                  </a:lnTo>
                  <a:lnTo>
                    <a:pt x="494" y="64"/>
                  </a:lnTo>
                  <a:lnTo>
                    <a:pt x="499" y="59"/>
                  </a:lnTo>
                  <a:lnTo>
                    <a:pt x="499" y="0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0" y="143"/>
                  </a:lnTo>
                  <a:lnTo>
                    <a:pt x="0" y="687"/>
                  </a:lnTo>
                  <a:lnTo>
                    <a:pt x="499" y="687"/>
                  </a:lnTo>
                  <a:lnTo>
                    <a:pt x="499" y="429"/>
                  </a:lnTo>
                  <a:lnTo>
                    <a:pt x="442" y="486"/>
                  </a:lnTo>
                  <a:lnTo>
                    <a:pt x="442" y="6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7" name="Freeform 19"/>
            <p:cNvSpPr>
              <a:spLocks noEditPoints="1"/>
            </p:cNvSpPr>
            <p:nvPr/>
          </p:nvSpPr>
          <p:spPr bwMode="auto">
            <a:xfrm>
              <a:off x="436" y="1310"/>
              <a:ext cx="435" cy="431"/>
            </a:xfrm>
            <a:custGeom>
              <a:avLst/>
              <a:gdLst>
                <a:gd name="T0" fmla="*/ 50 w 435"/>
                <a:gd name="T1" fmla="*/ 279 h 431"/>
                <a:gd name="T2" fmla="*/ 50 w 435"/>
                <a:gd name="T3" fmla="*/ 279 h 431"/>
                <a:gd name="T4" fmla="*/ 50 w 435"/>
                <a:gd name="T5" fmla="*/ 279 h 431"/>
                <a:gd name="T6" fmla="*/ 50 w 435"/>
                <a:gd name="T7" fmla="*/ 279 h 431"/>
                <a:gd name="T8" fmla="*/ 0 w 435"/>
                <a:gd name="T9" fmla="*/ 431 h 431"/>
                <a:gd name="T10" fmla="*/ 155 w 435"/>
                <a:gd name="T11" fmla="*/ 381 h 431"/>
                <a:gd name="T12" fmla="*/ 155 w 435"/>
                <a:gd name="T13" fmla="*/ 381 h 431"/>
                <a:gd name="T14" fmla="*/ 155 w 435"/>
                <a:gd name="T15" fmla="*/ 381 h 431"/>
                <a:gd name="T16" fmla="*/ 155 w 435"/>
                <a:gd name="T17" fmla="*/ 381 h 431"/>
                <a:gd name="T18" fmla="*/ 435 w 435"/>
                <a:gd name="T19" fmla="*/ 102 h 431"/>
                <a:gd name="T20" fmla="*/ 330 w 435"/>
                <a:gd name="T21" fmla="*/ 0 h 431"/>
                <a:gd name="T22" fmla="*/ 50 w 435"/>
                <a:gd name="T23" fmla="*/ 279 h 431"/>
                <a:gd name="T24" fmla="*/ 50 w 435"/>
                <a:gd name="T25" fmla="*/ 279 h 431"/>
                <a:gd name="T26" fmla="*/ 141 w 435"/>
                <a:gd name="T27" fmla="*/ 360 h 431"/>
                <a:gd name="T28" fmla="*/ 38 w 435"/>
                <a:gd name="T29" fmla="*/ 396 h 431"/>
                <a:gd name="T30" fmla="*/ 72 w 435"/>
                <a:gd name="T31" fmla="*/ 291 h 431"/>
                <a:gd name="T32" fmla="*/ 141 w 435"/>
                <a:gd name="T33" fmla="*/ 36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5" h="431">
                  <a:moveTo>
                    <a:pt x="50" y="279"/>
                  </a:moveTo>
                  <a:lnTo>
                    <a:pt x="50" y="279"/>
                  </a:lnTo>
                  <a:lnTo>
                    <a:pt x="50" y="279"/>
                  </a:lnTo>
                  <a:lnTo>
                    <a:pt x="50" y="279"/>
                  </a:lnTo>
                  <a:lnTo>
                    <a:pt x="0" y="43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435" y="102"/>
                  </a:lnTo>
                  <a:lnTo>
                    <a:pt x="330" y="0"/>
                  </a:lnTo>
                  <a:lnTo>
                    <a:pt x="50" y="279"/>
                  </a:lnTo>
                  <a:lnTo>
                    <a:pt x="50" y="279"/>
                  </a:lnTo>
                  <a:close/>
                  <a:moveTo>
                    <a:pt x="141" y="360"/>
                  </a:moveTo>
                  <a:lnTo>
                    <a:pt x="38" y="396"/>
                  </a:lnTo>
                  <a:lnTo>
                    <a:pt x="72" y="291"/>
                  </a:lnTo>
                  <a:lnTo>
                    <a:pt x="141" y="3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0" name="组合 39"/>
          <p:cNvGrpSpPr>
            <a:grpSpLocks noChangeAspect="1"/>
          </p:cNvGrpSpPr>
          <p:nvPr/>
        </p:nvGrpSpPr>
        <p:grpSpPr>
          <a:xfrm>
            <a:off x="693061" y="1866113"/>
            <a:ext cx="5758363" cy="1229979"/>
            <a:chOff x="903371" y="249943"/>
            <a:chExt cx="2831223" cy="679699"/>
          </a:xfrm>
        </p:grpSpPr>
        <p:sp>
          <p:nvSpPr>
            <p:cNvPr id="41" name="任意多边形 40"/>
            <p:cNvSpPr/>
            <p:nvPr/>
          </p:nvSpPr>
          <p:spPr bwMode="auto">
            <a:xfrm>
              <a:off x="903371" y="249943"/>
              <a:ext cx="2831223" cy="679699"/>
            </a:xfrm>
            <a:custGeom>
              <a:avLst/>
              <a:gdLst>
                <a:gd name="connsiteX0" fmla="*/ 352810 w 4452260"/>
                <a:gd name="connsiteY0" fmla="*/ 0 h 1068867"/>
                <a:gd name="connsiteX1" fmla="*/ 636768 w 4452260"/>
                <a:gd name="connsiteY1" fmla="*/ 0 h 1068867"/>
                <a:gd name="connsiteX2" fmla="*/ 647700 w 4452260"/>
                <a:gd name="connsiteY2" fmla="*/ 0 h 1068867"/>
                <a:gd name="connsiteX3" fmla="*/ 724065 w 4452260"/>
                <a:gd name="connsiteY3" fmla="*/ 0 h 1068867"/>
                <a:gd name="connsiteX4" fmla="*/ 782584 w 4452260"/>
                <a:gd name="connsiteY4" fmla="*/ 0 h 1068867"/>
                <a:gd name="connsiteX5" fmla="*/ 799455 w 4452260"/>
                <a:gd name="connsiteY5" fmla="*/ 0 h 1068867"/>
                <a:gd name="connsiteX6" fmla="*/ 809825 w 4452260"/>
                <a:gd name="connsiteY6" fmla="*/ 0 h 1068867"/>
                <a:gd name="connsiteX7" fmla="*/ 818078 w 4452260"/>
                <a:gd name="connsiteY7" fmla="*/ 0 h 1068867"/>
                <a:gd name="connsiteX8" fmla="*/ 843980 w 4452260"/>
                <a:gd name="connsiteY8" fmla="*/ 0 h 1068867"/>
                <a:gd name="connsiteX9" fmla="*/ 931658 w 4452260"/>
                <a:gd name="connsiteY9" fmla="*/ 0 h 1068867"/>
                <a:gd name="connsiteX10" fmla="*/ 961580 w 4452260"/>
                <a:gd name="connsiteY10" fmla="*/ 0 h 1068867"/>
                <a:gd name="connsiteX11" fmla="*/ 1000055 w 4452260"/>
                <a:gd name="connsiteY11" fmla="*/ 0 h 1068867"/>
                <a:gd name="connsiteX12" fmla="*/ 1040537 w 4452260"/>
                <a:gd name="connsiteY12" fmla="*/ 0 h 1068867"/>
                <a:gd name="connsiteX13" fmla="*/ 1051453 w 4452260"/>
                <a:gd name="connsiteY13" fmla="*/ 0 h 1068867"/>
                <a:gd name="connsiteX14" fmla="*/ 1083414 w 4452260"/>
                <a:gd name="connsiteY14" fmla="*/ 0 h 1068867"/>
                <a:gd name="connsiteX15" fmla="*/ 1112969 w 4452260"/>
                <a:gd name="connsiteY15" fmla="*/ 0 h 1068867"/>
                <a:gd name="connsiteX16" fmla="*/ 1138871 w 4452260"/>
                <a:gd name="connsiteY16" fmla="*/ 0 h 1068867"/>
                <a:gd name="connsiteX17" fmla="*/ 1170224 w 4452260"/>
                <a:gd name="connsiteY17" fmla="*/ 0 h 1068867"/>
                <a:gd name="connsiteX18" fmla="*/ 1170711 w 4452260"/>
                <a:gd name="connsiteY18" fmla="*/ 0 h 1068867"/>
                <a:gd name="connsiteX19" fmla="*/ 1202662 w 4452260"/>
                <a:gd name="connsiteY19" fmla="*/ 0 h 1068867"/>
                <a:gd name="connsiteX20" fmla="*/ 1240037 w 4452260"/>
                <a:gd name="connsiteY20" fmla="*/ 0 h 1068867"/>
                <a:gd name="connsiteX21" fmla="*/ 1290626 w 4452260"/>
                <a:gd name="connsiteY21" fmla="*/ 0 h 1068867"/>
                <a:gd name="connsiteX22" fmla="*/ 1324496 w 4452260"/>
                <a:gd name="connsiteY22" fmla="*/ 0 h 1068867"/>
                <a:gd name="connsiteX23" fmla="*/ 1332348 w 4452260"/>
                <a:gd name="connsiteY23" fmla="*/ 0 h 1068867"/>
                <a:gd name="connsiteX24" fmla="*/ 1335428 w 4452260"/>
                <a:gd name="connsiteY24" fmla="*/ 0 h 1068867"/>
                <a:gd name="connsiteX25" fmla="*/ 1411793 w 4452260"/>
                <a:gd name="connsiteY25" fmla="*/ 0 h 1068867"/>
                <a:gd name="connsiteX26" fmla="*/ 1454182 w 4452260"/>
                <a:gd name="connsiteY26" fmla="*/ 0 h 1068867"/>
                <a:gd name="connsiteX27" fmla="*/ 1470312 w 4452260"/>
                <a:gd name="connsiteY27" fmla="*/ 0 h 1068867"/>
                <a:gd name="connsiteX28" fmla="*/ 1487183 w 4452260"/>
                <a:gd name="connsiteY28" fmla="*/ 0 h 1068867"/>
                <a:gd name="connsiteX29" fmla="*/ 1497552 w 4452260"/>
                <a:gd name="connsiteY29" fmla="*/ 0 h 1068867"/>
                <a:gd name="connsiteX30" fmla="*/ 1505806 w 4452260"/>
                <a:gd name="connsiteY30" fmla="*/ 0 h 1068867"/>
                <a:gd name="connsiteX31" fmla="*/ 1528471 w 4452260"/>
                <a:gd name="connsiteY31" fmla="*/ 0 h 1068867"/>
                <a:gd name="connsiteX32" fmla="*/ 1531708 w 4452260"/>
                <a:gd name="connsiteY32" fmla="*/ 0 h 1068867"/>
                <a:gd name="connsiteX33" fmla="*/ 1540992 w 4452260"/>
                <a:gd name="connsiteY33" fmla="*/ 0 h 1068867"/>
                <a:gd name="connsiteX34" fmla="*/ 1541479 w 4452260"/>
                <a:gd name="connsiteY34" fmla="*/ 0 h 1068867"/>
                <a:gd name="connsiteX35" fmla="*/ 1599998 w 4452260"/>
                <a:gd name="connsiteY35" fmla="*/ 0 h 1068867"/>
                <a:gd name="connsiteX36" fmla="*/ 1619386 w 4452260"/>
                <a:gd name="connsiteY36" fmla="*/ 0 h 1068867"/>
                <a:gd name="connsiteX37" fmla="*/ 1635492 w 4452260"/>
                <a:gd name="connsiteY37" fmla="*/ 0 h 1068867"/>
                <a:gd name="connsiteX38" fmla="*/ 1649308 w 4452260"/>
                <a:gd name="connsiteY38" fmla="*/ 0 h 1068867"/>
                <a:gd name="connsiteX39" fmla="*/ 1653720 w 4452260"/>
                <a:gd name="connsiteY39" fmla="*/ 0 h 1068867"/>
                <a:gd name="connsiteX40" fmla="*/ 1661394 w 4452260"/>
                <a:gd name="connsiteY40" fmla="*/ 0 h 1068867"/>
                <a:gd name="connsiteX41" fmla="*/ 1687782 w 4452260"/>
                <a:gd name="connsiteY41" fmla="*/ 0 h 1068867"/>
                <a:gd name="connsiteX42" fmla="*/ 1703116 w 4452260"/>
                <a:gd name="connsiteY42" fmla="*/ 0 h 1068867"/>
                <a:gd name="connsiteX43" fmla="*/ 1739181 w 4452260"/>
                <a:gd name="connsiteY43" fmla="*/ 0 h 1068867"/>
                <a:gd name="connsiteX44" fmla="*/ 1771141 w 4452260"/>
                <a:gd name="connsiteY44" fmla="*/ 0 h 1068867"/>
                <a:gd name="connsiteX45" fmla="*/ 1800697 w 4452260"/>
                <a:gd name="connsiteY45" fmla="*/ 0 h 1068867"/>
                <a:gd name="connsiteX46" fmla="*/ 1811727 w 4452260"/>
                <a:gd name="connsiteY46" fmla="*/ 0 h 1068867"/>
                <a:gd name="connsiteX47" fmla="*/ 1823361 w 4452260"/>
                <a:gd name="connsiteY47" fmla="*/ 0 h 1068867"/>
                <a:gd name="connsiteX48" fmla="*/ 1826599 w 4452260"/>
                <a:gd name="connsiteY48" fmla="*/ 0 h 1068867"/>
                <a:gd name="connsiteX49" fmla="*/ 1857951 w 4452260"/>
                <a:gd name="connsiteY49" fmla="*/ 0 h 1068867"/>
                <a:gd name="connsiteX50" fmla="*/ 1858439 w 4452260"/>
                <a:gd name="connsiteY50" fmla="*/ 0 h 1068867"/>
                <a:gd name="connsiteX51" fmla="*/ 1859676 w 4452260"/>
                <a:gd name="connsiteY51" fmla="*/ 0 h 1068867"/>
                <a:gd name="connsiteX52" fmla="*/ 1893346 w 4452260"/>
                <a:gd name="connsiteY52" fmla="*/ 0 h 1068867"/>
                <a:gd name="connsiteX53" fmla="*/ 1927765 w 4452260"/>
                <a:gd name="connsiteY53" fmla="*/ 0 h 1068867"/>
                <a:gd name="connsiteX54" fmla="*/ 1963365 w 4452260"/>
                <a:gd name="connsiteY54" fmla="*/ 0 h 1068867"/>
                <a:gd name="connsiteX55" fmla="*/ 1978354 w 4452260"/>
                <a:gd name="connsiteY55" fmla="*/ 0 h 1068867"/>
                <a:gd name="connsiteX56" fmla="*/ 1991032 w 4452260"/>
                <a:gd name="connsiteY56" fmla="*/ 0 h 1068867"/>
                <a:gd name="connsiteX57" fmla="*/ 2020076 w 4452260"/>
                <a:gd name="connsiteY57" fmla="*/ 0 h 1068867"/>
                <a:gd name="connsiteX58" fmla="*/ 2021800 w 4452260"/>
                <a:gd name="connsiteY58" fmla="*/ 0 h 1068867"/>
                <a:gd name="connsiteX59" fmla="*/ 2027021 w 4452260"/>
                <a:gd name="connsiteY59" fmla="*/ 0 h 1068867"/>
                <a:gd name="connsiteX60" fmla="*/ 2032162 w 4452260"/>
                <a:gd name="connsiteY60" fmla="*/ 0 h 1068867"/>
                <a:gd name="connsiteX61" fmla="*/ 2141909 w 4452260"/>
                <a:gd name="connsiteY61" fmla="*/ 0 h 1068867"/>
                <a:gd name="connsiteX62" fmla="*/ 2143633 w 4452260"/>
                <a:gd name="connsiteY62" fmla="*/ 0 h 1068867"/>
                <a:gd name="connsiteX63" fmla="*/ 2178359 w 4452260"/>
                <a:gd name="connsiteY63" fmla="*/ 0 h 1068867"/>
                <a:gd name="connsiteX64" fmla="*/ 2228719 w 4452260"/>
                <a:gd name="connsiteY64" fmla="*/ 0 h 1068867"/>
                <a:gd name="connsiteX65" fmla="*/ 2229207 w 4452260"/>
                <a:gd name="connsiteY65" fmla="*/ 0 h 1068867"/>
                <a:gd name="connsiteX66" fmla="*/ 2230931 w 4452260"/>
                <a:gd name="connsiteY66" fmla="*/ 0 h 1068867"/>
                <a:gd name="connsiteX67" fmla="*/ 2287725 w 4452260"/>
                <a:gd name="connsiteY67" fmla="*/ 0 h 1068867"/>
                <a:gd name="connsiteX68" fmla="*/ 2289450 w 4452260"/>
                <a:gd name="connsiteY68" fmla="*/ 0 h 1068867"/>
                <a:gd name="connsiteX69" fmla="*/ 2323220 w 4452260"/>
                <a:gd name="connsiteY69" fmla="*/ 0 h 1068867"/>
                <a:gd name="connsiteX70" fmla="*/ 2324944 w 4452260"/>
                <a:gd name="connsiteY70" fmla="*/ 0 h 1068867"/>
                <a:gd name="connsiteX71" fmla="*/ 2340483 w 4452260"/>
                <a:gd name="connsiteY71" fmla="*/ 0 h 1068867"/>
                <a:gd name="connsiteX72" fmla="*/ 2341447 w 4452260"/>
                <a:gd name="connsiteY72" fmla="*/ 0 h 1068867"/>
                <a:gd name="connsiteX73" fmla="*/ 2343172 w 4452260"/>
                <a:gd name="connsiteY73" fmla="*/ 0 h 1068867"/>
                <a:gd name="connsiteX74" fmla="*/ 2349122 w 4452260"/>
                <a:gd name="connsiteY74" fmla="*/ 0 h 1068867"/>
                <a:gd name="connsiteX75" fmla="*/ 2350846 w 4452260"/>
                <a:gd name="connsiteY75" fmla="*/ 0 h 1068867"/>
                <a:gd name="connsiteX76" fmla="*/ 2390844 w 4452260"/>
                <a:gd name="connsiteY76" fmla="*/ 0 h 1068867"/>
                <a:gd name="connsiteX77" fmla="*/ 2462317 w 4452260"/>
                <a:gd name="connsiteY77" fmla="*/ 0 h 1068867"/>
                <a:gd name="connsiteX78" fmla="*/ 2499455 w 4452260"/>
                <a:gd name="connsiteY78" fmla="*/ 0 h 1068867"/>
                <a:gd name="connsiteX79" fmla="*/ 2530713 w 4452260"/>
                <a:gd name="connsiteY79" fmla="*/ 0 h 1068867"/>
                <a:gd name="connsiteX80" fmla="*/ 2547403 w 4452260"/>
                <a:gd name="connsiteY80" fmla="*/ 0 h 1068867"/>
                <a:gd name="connsiteX81" fmla="*/ 2549127 w 4452260"/>
                <a:gd name="connsiteY81" fmla="*/ 0 h 1068867"/>
                <a:gd name="connsiteX82" fmla="*/ 2581074 w 4452260"/>
                <a:gd name="connsiteY82" fmla="*/ 0 h 1068867"/>
                <a:gd name="connsiteX83" fmla="*/ 2582112 w 4452260"/>
                <a:gd name="connsiteY83" fmla="*/ 0 h 1068867"/>
                <a:gd name="connsiteX84" fmla="*/ 2669530 w 4452260"/>
                <a:gd name="connsiteY84" fmla="*/ 0 h 1068867"/>
                <a:gd name="connsiteX85" fmla="*/ 2678759 w 4452260"/>
                <a:gd name="connsiteY85" fmla="*/ 0 h 1068867"/>
                <a:gd name="connsiteX86" fmla="*/ 2709527 w 4452260"/>
                <a:gd name="connsiteY86" fmla="*/ 0 h 1068867"/>
                <a:gd name="connsiteX87" fmla="*/ 2711252 w 4452260"/>
                <a:gd name="connsiteY87" fmla="*/ 0 h 1068867"/>
                <a:gd name="connsiteX88" fmla="*/ 2714748 w 4452260"/>
                <a:gd name="connsiteY88" fmla="*/ 0 h 1068867"/>
                <a:gd name="connsiteX89" fmla="*/ 2719890 w 4452260"/>
                <a:gd name="connsiteY89" fmla="*/ 0 h 1068867"/>
                <a:gd name="connsiteX90" fmla="*/ 2831360 w 4452260"/>
                <a:gd name="connsiteY90" fmla="*/ 0 h 1068867"/>
                <a:gd name="connsiteX91" fmla="*/ 2833086 w 4452260"/>
                <a:gd name="connsiteY91" fmla="*/ 0 h 1068867"/>
                <a:gd name="connsiteX92" fmla="*/ 2866087 w 4452260"/>
                <a:gd name="connsiteY92" fmla="*/ 0 h 1068867"/>
                <a:gd name="connsiteX93" fmla="*/ 2918659 w 4452260"/>
                <a:gd name="connsiteY93" fmla="*/ 0 h 1068867"/>
                <a:gd name="connsiteX94" fmla="*/ 2919896 w 4452260"/>
                <a:gd name="connsiteY94" fmla="*/ 0 h 1068867"/>
                <a:gd name="connsiteX95" fmla="*/ 2920383 w 4452260"/>
                <a:gd name="connsiteY95" fmla="*/ 0 h 1068867"/>
                <a:gd name="connsiteX96" fmla="*/ 2977177 w 4452260"/>
                <a:gd name="connsiteY96" fmla="*/ 0 h 1068867"/>
                <a:gd name="connsiteX97" fmla="*/ 2978902 w 4452260"/>
                <a:gd name="connsiteY97" fmla="*/ 0 h 1068867"/>
                <a:gd name="connsiteX98" fmla="*/ 3012671 w 4452260"/>
                <a:gd name="connsiteY98" fmla="*/ 0 h 1068867"/>
                <a:gd name="connsiteX99" fmla="*/ 3014397 w 4452260"/>
                <a:gd name="connsiteY99" fmla="*/ 0 h 1068867"/>
                <a:gd name="connsiteX100" fmla="*/ 3028211 w 4452260"/>
                <a:gd name="connsiteY100" fmla="*/ 0 h 1068867"/>
                <a:gd name="connsiteX101" fmla="*/ 3030899 w 4452260"/>
                <a:gd name="connsiteY101" fmla="*/ 0 h 1068867"/>
                <a:gd name="connsiteX102" fmla="*/ 3032624 w 4452260"/>
                <a:gd name="connsiteY102" fmla="*/ 0 h 1068867"/>
                <a:gd name="connsiteX103" fmla="*/ 3038573 w 4452260"/>
                <a:gd name="connsiteY103" fmla="*/ 0 h 1068867"/>
                <a:gd name="connsiteX104" fmla="*/ 3040298 w 4452260"/>
                <a:gd name="connsiteY104" fmla="*/ 0 h 1068867"/>
                <a:gd name="connsiteX105" fmla="*/ 3082021 w 4452260"/>
                <a:gd name="connsiteY105" fmla="*/ 0 h 1068867"/>
                <a:gd name="connsiteX106" fmla="*/ 3150044 w 4452260"/>
                <a:gd name="connsiteY106" fmla="*/ 0 h 1068867"/>
                <a:gd name="connsiteX107" fmla="*/ 3218441 w 4452260"/>
                <a:gd name="connsiteY107" fmla="*/ 0 h 1068867"/>
                <a:gd name="connsiteX108" fmla="*/ 3236855 w 4452260"/>
                <a:gd name="connsiteY108" fmla="*/ 0 h 1068867"/>
                <a:gd name="connsiteX109" fmla="*/ 3269839 w 4452260"/>
                <a:gd name="connsiteY109" fmla="*/ 0 h 1068867"/>
                <a:gd name="connsiteX110" fmla="*/ 3272250 w 4452260"/>
                <a:gd name="connsiteY110" fmla="*/ 0 h 1068867"/>
                <a:gd name="connsiteX111" fmla="*/ 3320378 w 4452260"/>
                <a:gd name="connsiteY111" fmla="*/ 0 h 1068867"/>
                <a:gd name="connsiteX112" fmla="*/ 3346330 w 4452260"/>
                <a:gd name="connsiteY112" fmla="*/ 0 h 1068867"/>
                <a:gd name="connsiteX113" fmla="*/ 3357257 w 4452260"/>
                <a:gd name="connsiteY113" fmla="*/ 0 h 1068867"/>
                <a:gd name="connsiteX114" fmla="*/ 3369936 w 4452260"/>
                <a:gd name="connsiteY114" fmla="*/ 0 h 1068867"/>
                <a:gd name="connsiteX115" fmla="*/ 3398980 w 4452260"/>
                <a:gd name="connsiteY115" fmla="*/ 0 h 1068867"/>
                <a:gd name="connsiteX116" fmla="*/ 3405925 w 4452260"/>
                <a:gd name="connsiteY116" fmla="*/ 0 h 1068867"/>
                <a:gd name="connsiteX117" fmla="*/ 3411066 w 4452260"/>
                <a:gd name="connsiteY117" fmla="*/ 0 h 1068867"/>
                <a:gd name="connsiteX118" fmla="*/ 3520813 w 4452260"/>
                <a:gd name="connsiteY118" fmla="*/ 0 h 1068867"/>
                <a:gd name="connsiteX119" fmla="*/ 3607623 w 4452260"/>
                <a:gd name="connsiteY119" fmla="*/ 0 h 1068867"/>
                <a:gd name="connsiteX120" fmla="*/ 3608111 w 4452260"/>
                <a:gd name="connsiteY120" fmla="*/ 0 h 1068867"/>
                <a:gd name="connsiteX121" fmla="*/ 3666629 w 4452260"/>
                <a:gd name="connsiteY121" fmla="*/ 0 h 1068867"/>
                <a:gd name="connsiteX122" fmla="*/ 3702124 w 4452260"/>
                <a:gd name="connsiteY122" fmla="*/ 0 h 1068867"/>
                <a:gd name="connsiteX123" fmla="*/ 3720351 w 4452260"/>
                <a:gd name="connsiteY123" fmla="*/ 0 h 1068867"/>
                <a:gd name="connsiteX124" fmla="*/ 3728025 w 4452260"/>
                <a:gd name="connsiteY124" fmla="*/ 0 h 1068867"/>
                <a:gd name="connsiteX125" fmla="*/ 3769748 w 4452260"/>
                <a:gd name="connsiteY125" fmla="*/ 0 h 1068867"/>
                <a:gd name="connsiteX126" fmla="*/ 4098793 w 4452260"/>
                <a:gd name="connsiteY126" fmla="*/ 0 h 1068867"/>
                <a:gd name="connsiteX127" fmla="*/ 4193519 w 4452260"/>
                <a:gd name="connsiteY127" fmla="*/ 54408 h 1068867"/>
                <a:gd name="connsiteX128" fmla="*/ 4439104 w 4452260"/>
                <a:gd name="connsiteY128" fmla="*/ 480025 h 1068867"/>
                <a:gd name="connsiteX129" fmla="*/ 4439104 w 4452260"/>
                <a:gd name="connsiteY129" fmla="*/ 588843 h 1068867"/>
                <a:gd name="connsiteX130" fmla="*/ 4193519 w 4452260"/>
                <a:gd name="connsiteY130" fmla="*/ 1014459 h 1068867"/>
                <a:gd name="connsiteX131" fmla="*/ 4098793 w 4452260"/>
                <a:gd name="connsiteY131" fmla="*/ 1068867 h 1068867"/>
                <a:gd name="connsiteX132" fmla="*/ 3728025 w 4452260"/>
                <a:gd name="connsiteY132" fmla="*/ 1068867 h 1068867"/>
                <a:gd name="connsiteX133" fmla="*/ 3607623 w 4452260"/>
                <a:gd name="connsiteY133" fmla="*/ 1068867 h 1068867"/>
                <a:gd name="connsiteX134" fmla="*/ 3411066 w 4452260"/>
                <a:gd name="connsiteY134" fmla="*/ 1068867 h 1068867"/>
                <a:gd name="connsiteX135" fmla="*/ 3357257 w 4452260"/>
                <a:gd name="connsiteY135" fmla="*/ 1068867 h 1068867"/>
                <a:gd name="connsiteX136" fmla="*/ 3236855 w 4452260"/>
                <a:gd name="connsiteY136" fmla="*/ 1068867 h 1068867"/>
                <a:gd name="connsiteX137" fmla="*/ 3040298 w 4452260"/>
                <a:gd name="connsiteY137" fmla="*/ 1068867 h 1068867"/>
                <a:gd name="connsiteX138" fmla="*/ 3038573 w 4452260"/>
                <a:gd name="connsiteY138" fmla="*/ 1068867 h 1068867"/>
                <a:gd name="connsiteX139" fmla="*/ 2919896 w 4452260"/>
                <a:gd name="connsiteY139" fmla="*/ 1068867 h 1068867"/>
                <a:gd name="connsiteX140" fmla="*/ 2866087 w 4452260"/>
                <a:gd name="connsiteY140" fmla="*/ 1068867 h 1068867"/>
                <a:gd name="connsiteX141" fmla="*/ 2719890 w 4452260"/>
                <a:gd name="connsiteY141" fmla="*/ 1068867 h 1068867"/>
                <a:gd name="connsiteX142" fmla="*/ 2669530 w 4452260"/>
                <a:gd name="connsiteY142" fmla="*/ 1068867 h 1068867"/>
                <a:gd name="connsiteX143" fmla="*/ 2549127 w 4452260"/>
                <a:gd name="connsiteY143" fmla="*/ 1068867 h 1068867"/>
                <a:gd name="connsiteX144" fmla="*/ 2547403 w 4452260"/>
                <a:gd name="connsiteY144" fmla="*/ 1068867 h 1068867"/>
                <a:gd name="connsiteX145" fmla="*/ 2350846 w 4452260"/>
                <a:gd name="connsiteY145" fmla="*/ 1068867 h 1068867"/>
                <a:gd name="connsiteX146" fmla="*/ 2349122 w 4452260"/>
                <a:gd name="connsiteY146" fmla="*/ 1068867 h 1068867"/>
                <a:gd name="connsiteX147" fmla="*/ 2228719 w 4452260"/>
                <a:gd name="connsiteY147" fmla="*/ 1068867 h 1068867"/>
                <a:gd name="connsiteX148" fmla="*/ 2178359 w 4452260"/>
                <a:gd name="connsiteY148" fmla="*/ 1068867 h 1068867"/>
                <a:gd name="connsiteX149" fmla="*/ 2032162 w 4452260"/>
                <a:gd name="connsiteY149" fmla="*/ 1068867 h 1068867"/>
                <a:gd name="connsiteX150" fmla="*/ 1978354 w 4452260"/>
                <a:gd name="connsiteY150" fmla="*/ 1068867 h 1068867"/>
                <a:gd name="connsiteX151" fmla="*/ 1859676 w 4452260"/>
                <a:gd name="connsiteY151" fmla="*/ 1068867 h 1068867"/>
                <a:gd name="connsiteX152" fmla="*/ 1857951 w 4452260"/>
                <a:gd name="connsiteY152" fmla="*/ 1068867 h 1068867"/>
                <a:gd name="connsiteX153" fmla="*/ 1826599 w 4452260"/>
                <a:gd name="connsiteY153" fmla="*/ 1068867 h 1068867"/>
                <a:gd name="connsiteX154" fmla="*/ 1661394 w 4452260"/>
                <a:gd name="connsiteY154" fmla="*/ 1068867 h 1068867"/>
                <a:gd name="connsiteX155" fmla="*/ 1540992 w 4452260"/>
                <a:gd name="connsiteY155" fmla="*/ 1068867 h 1068867"/>
                <a:gd name="connsiteX156" fmla="*/ 1531708 w 4452260"/>
                <a:gd name="connsiteY156" fmla="*/ 1068867 h 1068867"/>
                <a:gd name="connsiteX157" fmla="*/ 1487183 w 4452260"/>
                <a:gd name="connsiteY157" fmla="*/ 1068867 h 1068867"/>
                <a:gd name="connsiteX158" fmla="*/ 1335428 w 4452260"/>
                <a:gd name="connsiteY158" fmla="*/ 1068867 h 1068867"/>
                <a:gd name="connsiteX159" fmla="*/ 1290626 w 4452260"/>
                <a:gd name="connsiteY159" fmla="*/ 1068867 h 1068867"/>
                <a:gd name="connsiteX160" fmla="*/ 1170224 w 4452260"/>
                <a:gd name="connsiteY160" fmla="*/ 1068867 h 1068867"/>
                <a:gd name="connsiteX161" fmla="*/ 1138871 w 4452260"/>
                <a:gd name="connsiteY161" fmla="*/ 1068867 h 1068867"/>
                <a:gd name="connsiteX162" fmla="*/ 1040537 w 4452260"/>
                <a:gd name="connsiteY162" fmla="*/ 1068867 h 1068867"/>
                <a:gd name="connsiteX163" fmla="*/ 843980 w 4452260"/>
                <a:gd name="connsiteY163" fmla="*/ 1068867 h 1068867"/>
                <a:gd name="connsiteX164" fmla="*/ 799455 w 4452260"/>
                <a:gd name="connsiteY164" fmla="*/ 1068867 h 1068867"/>
                <a:gd name="connsiteX165" fmla="*/ 647700 w 4452260"/>
                <a:gd name="connsiteY165" fmla="*/ 1068867 h 1068867"/>
                <a:gd name="connsiteX166" fmla="*/ 352810 w 4452260"/>
                <a:gd name="connsiteY166" fmla="*/ 1068867 h 1068867"/>
                <a:gd name="connsiteX167" fmla="*/ 258084 w 4452260"/>
                <a:gd name="connsiteY167" fmla="*/ 1014459 h 1068867"/>
                <a:gd name="connsiteX168" fmla="*/ 12498 w 4452260"/>
                <a:gd name="connsiteY168" fmla="*/ 588843 h 1068867"/>
                <a:gd name="connsiteX169" fmla="*/ 12498 w 4452260"/>
                <a:gd name="connsiteY169" fmla="*/ 480025 h 1068867"/>
                <a:gd name="connsiteX170" fmla="*/ 258084 w 4452260"/>
                <a:gd name="connsiteY170" fmla="*/ 54408 h 1068867"/>
                <a:gd name="connsiteX171" fmla="*/ 352810 w 4452260"/>
                <a:gd name="connsiteY171" fmla="*/ 0 h 1068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</a:cxnLst>
              <a:rect l="l" t="t" r="r" b="b"/>
              <a:pathLst>
                <a:path w="4452260" h="1068867">
                  <a:moveTo>
                    <a:pt x="352810" y="0"/>
                  </a:moveTo>
                  <a:cubicBezTo>
                    <a:pt x="475602" y="0"/>
                    <a:pt x="567696" y="0"/>
                    <a:pt x="636768" y="0"/>
                  </a:cubicBezTo>
                  <a:lnTo>
                    <a:pt x="647700" y="0"/>
                  </a:lnTo>
                  <a:lnTo>
                    <a:pt x="724065" y="0"/>
                  </a:lnTo>
                  <a:cubicBezTo>
                    <a:pt x="748048" y="0"/>
                    <a:pt x="767235" y="0"/>
                    <a:pt x="782584" y="0"/>
                  </a:cubicBezTo>
                  <a:lnTo>
                    <a:pt x="799455" y="0"/>
                  </a:lnTo>
                  <a:lnTo>
                    <a:pt x="809825" y="0"/>
                  </a:lnTo>
                  <a:lnTo>
                    <a:pt x="818078" y="0"/>
                  </a:lnTo>
                  <a:cubicBezTo>
                    <a:pt x="843980" y="0"/>
                    <a:pt x="843980" y="0"/>
                    <a:pt x="843980" y="0"/>
                  </a:cubicBezTo>
                  <a:lnTo>
                    <a:pt x="931658" y="0"/>
                  </a:lnTo>
                  <a:lnTo>
                    <a:pt x="961580" y="0"/>
                  </a:lnTo>
                  <a:lnTo>
                    <a:pt x="1000055" y="0"/>
                  </a:lnTo>
                  <a:lnTo>
                    <a:pt x="1040537" y="0"/>
                  </a:lnTo>
                  <a:lnTo>
                    <a:pt x="1051453" y="0"/>
                  </a:lnTo>
                  <a:lnTo>
                    <a:pt x="1083414" y="0"/>
                  </a:lnTo>
                  <a:lnTo>
                    <a:pt x="1112969" y="0"/>
                  </a:lnTo>
                  <a:cubicBezTo>
                    <a:pt x="1138871" y="0"/>
                    <a:pt x="1138871" y="0"/>
                    <a:pt x="1138871" y="0"/>
                  </a:cubicBezTo>
                  <a:lnTo>
                    <a:pt x="1170224" y="0"/>
                  </a:lnTo>
                  <a:lnTo>
                    <a:pt x="1170711" y="0"/>
                  </a:lnTo>
                  <a:lnTo>
                    <a:pt x="1202662" y="0"/>
                  </a:lnTo>
                  <a:lnTo>
                    <a:pt x="1240037" y="0"/>
                  </a:lnTo>
                  <a:cubicBezTo>
                    <a:pt x="1290626" y="0"/>
                    <a:pt x="1290626" y="0"/>
                    <a:pt x="1290626" y="0"/>
                  </a:cubicBezTo>
                  <a:lnTo>
                    <a:pt x="1324496" y="0"/>
                  </a:lnTo>
                  <a:lnTo>
                    <a:pt x="1332348" y="0"/>
                  </a:lnTo>
                  <a:lnTo>
                    <a:pt x="1335428" y="0"/>
                  </a:lnTo>
                  <a:lnTo>
                    <a:pt x="1411793" y="0"/>
                  </a:lnTo>
                  <a:lnTo>
                    <a:pt x="1454182" y="0"/>
                  </a:lnTo>
                  <a:lnTo>
                    <a:pt x="1470312" y="0"/>
                  </a:lnTo>
                  <a:lnTo>
                    <a:pt x="1487183" y="0"/>
                  </a:lnTo>
                  <a:lnTo>
                    <a:pt x="1497552" y="0"/>
                  </a:lnTo>
                  <a:lnTo>
                    <a:pt x="1505806" y="0"/>
                  </a:lnTo>
                  <a:lnTo>
                    <a:pt x="1528471" y="0"/>
                  </a:lnTo>
                  <a:lnTo>
                    <a:pt x="1531708" y="0"/>
                  </a:lnTo>
                  <a:lnTo>
                    <a:pt x="1540992" y="0"/>
                  </a:lnTo>
                  <a:lnTo>
                    <a:pt x="1541479" y="0"/>
                  </a:lnTo>
                  <a:lnTo>
                    <a:pt x="1599998" y="0"/>
                  </a:lnTo>
                  <a:lnTo>
                    <a:pt x="1619386" y="0"/>
                  </a:lnTo>
                  <a:lnTo>
                    <a:pt x="1635492" y="0"/>
                  </a:lnTo>
                  <a:lnTo>
                    <a:pt x="1649308" y="0"/>
                  </a:lnTo>
                  <a:lnTo>
                    <a:pt x="1653720" y="0"/>
                  </a:lnTo>
                  <a:lnTo>
                    <a:pt x="1661394" y="0"/>
                  </a:lnTo>
                  <a:lnTo>
                    <a:pt x="1687782" y="0"/>
                  </a:lnTo>
                  <a:lnTo>
                    <a:pt x="1703116" y="0"/>
                  </a:lnTo>
                  <a:lnTo>
                    <a:pt x="1739181" y="0"/>
                  </a:lnTo>
                  <a:lnTo>
                    <a:pt x="1771141" y="0"/>
                  </a:lnTo>
                  <a:lnTo>
                    <a:pt x="1800697" y="0"/>
                  </a:lnTo>
                  <a:lnTo>
                    <a:pt x="1811727" y="0"/>
                  </a:lnTo>
                  <a:lnTo>
                    <a:pt x="1823361" y="0"/>
                  </a:lnTo>
                  <a:lnTo>
                    <a:pt x="1826599" y="0"/>
                  </a:lnTo>
                  <a:lnTo>
                    <a:pt x="1857951" y="0"/>
                  </a:lnTo>
                  <a:lnTo>
                    <a:pt x="1858439" y="0"/>
                  </a:lnTo>
                  <a:lnTo>
                    <a:pt x="1859676" y="0"/>
                  </a:lnTo>
                  <a:lnTo>
                    <a:pt x="1893346" y="0"/>
                  </a:lnTo>
                  <a:lnTo>
                    <a:pt x="1927765" y="0"/>
                  </a:lnTo>
                  <a:lnTo>
                    <a:pt x="1963365" y="0"/>
                  </a:lnTo>
                  <a:lnTo>
                    <a:pt x="1978354" y="0"/>
                  </a:lnTo>
                  <a:lnTo>
                    <a:pt x="1991032" y="0"/>
                  </a:lnTo>
                  <a:lnTo>
                    <a:pt x="2020076" y="0"/>
                  </a:lnTo>
                  <a:lnTo>
                    <a:pt x="2021800" y="0"/>
                  </a:lnTo>
                  <a:lnTo>
                    <a:pt x="2027021" y="0"/>
                  </a:lnTo>
                  <a:cubicBezTo>
                    <a:pt x="2032162" y="0"/>
                    <a:pt x="2032162" y="0"/>
                    <a:pt x="2032162" y="0"/>
                  </a:cubicBezTo>
                  <a:lnTo>
                    <a:pt x="2141909" y="0"/>
                  </a:lnTo>
                  <a:lnTo>
                    <a:pt x="2143633" y="0"/>
                  </a:lnTo>
                  <a:lnTo>
                    <a:pt x="2178359" y="0"/>
                  </a:lnTo>
                  <a:lnTo>
                    <a:pt x="2228719" y="0"/>
                  </a:lnTo>
                  <a:lnTo>
                    <a:pt x="2229207" y="0"/>
                  </a:lnTo>
                  <a:lnTo>
                    <a:pt x="2230931" y="0"/>
                  </a:lnTo>
                  <a:lnTo>
                    <a:pt x="2287725" y="0"/>
                  </a:lnTo>
                  <a:lnTo>
                    <a:pt x="2289450" y="0"/>
                  </a:lnTo>
                  <a:lnTo>
                    <a:pt x="2323220" y="0"/>
                  </a:lnTo>
                  <a:lnTo>
                    <a:pt x="2324944" y="0"/>
                  </a:lnTo>
                  <a:lnTo>
                    <a:pt x="2340483" y="0"/>
                  </a:lnTo>
                  <a:lnTo>
                    <a:pt x="2341447" y="0"/>
                  </a:lnTo>
                  <a:lnTo>
                    <a:pt x="2343172" y="0"/>
                  </a:lnTo>
                  <a:lnTo>
                    <a:pt x="2349122" y="0"/>
                  </a:lnTo>
                  <a:lnTo>
                    <a:pt x="2350846" y="0"/>
                  </a:lnTo>
                  <a:lnTo>
                    <a:pt x="2390844" y="0"/>
                  </a:lnTo>
                  <a:lnTo>
                    <a:pt x="2462317" y="0"/>
                  </a:lnTo>
                  <a:lnTo>
                    <a:pt x="2499455" y="0"/>
                  </a:lnTo>
                  <a:lnTo>
                    <a:pt x="2530713" y="0"/>
                  </a:lnTo>
                  <a:lnTo>
                    <a:pt x="2547403" y="0"/>
                  </a:lnTo>
                  <a:lnTo>
                    <a:pt x="2549127" y="0"/>
                  </a:lnTo>
                  <a:lnTo>
                    <a:pt x="2581074" y="0"/>
                  </a:lnTo>
                  <a:lnTo>
                    <a:pt x="2582112" y="0"/>
                  </a:lnTo>
                  <a:cubicBezTo>
                    <a:pt x="2669530" y="0"/>
                    <a:pt x="2669530" y="0"/>
                    <a:pt x="2669530" y="0"/>
                  </a:cubicBezTo>
                  <a:lnTo>
                    <a:pt x="2678759" y="0"/>
                  </a:lnTo>
                  <a:lnTo>
                    <a:pt x="2709527" y="0"/>
                  </a:lnTo>
                  <a:lnTo>
                    <a:pt x="2711252" y="0"/>
                  </a:lnTo>
                  <a:lnTo>
                    <a:pt x="2714748" y="0"/>
                  </a:lnTo>
                  <a:lnTo>
                    <a:pt x="2719890" y="0"/>
                  </a:lnTo>
                  <a:lnTo>
                    <a:pt x="2831360" y="0"/>
                  </a:lnTo>
                  <a:lnTo>
                    <a:pt x="2833086" y="0"/>
                  </a:lnTo>
                  <a:lnTo>
                    <a:pt x="2866087" y="0"/>
                  </a:lnTo>
                  <a:lnTo>
                    <a:pt x="2918659" y="0"/>
                  </a:lnTo>
                  <a:lnTo>
                    <a:pt x="2919896" y="0"/>
                  </a:lnTo>
                  <a:lnTo>
                    <a:pt x="2920383" y="0"/>
                  </a:lnTo>
                  <a:lnTo>
                    <a:pt x="2977177" y="0"/>
                  </a:lnTo>
                  <a:lnTo>
                    <a:pt x="2978902" y="0"/>
                  </a:lnTo>
                  <a:lnTo>
                    <a:pt x="3012671" y="0"/>
                  </a:lnTo>
                  <a:lnTo>
                    <a:pt x="3014397" y="0"/>
                  </a:lnTo>
                  <a:lnTo>
                    <a:pt x="3028211" y="0"/>
                  </a:lnTo>
                  <a:lnTo>
                    <a:pt x="3030899" y="0"/>
                  </a:lnTo>
                  <a:lnTo>
                    <a:pt x="3032624" y="0"/>
                  </a:lnTo>
                  <a:lnTo>
                    <a:pt x="3038573" y="0"/>
                  </a:lnTo>
                  <a:lnTo>
                    <a:pt x="3040298" y="0"/>
                  </a:lnTo>
                  <a:lnTo>
                    <a:pt x="3082021" y="0"/>
                  </a:lnTo>
                  <a:lnTo>
                    <a:pt x="3150044" y="0"/>
                  </a:lnTo>
                  <a:lnTo>
                    <a:pt x="3218441" y="0"/>
                  </a:lnTo>
                  <a:lnTo>
                    <a:pt x="3236855" y="0"/>
                  </a:lnTo>
                  <a:lnTo>
                    <a:pt x="3269839" y="0"/>
                  </a:lnTo>
                  <a:lnTo>
                    <a:pt x="3272250" y="0"/>
                  </a:lnTo>
                  <a:lnTo>
                    <a:pt x="3320378" y="0"/>
                  </a:lnTo>
                  <a:lnTo>
                    <a:pt x="3346330" y="0"/>
                  </a:lnTo>
                  <a:lnTo>
                    <a:pt x="3357257" y="0"/>
                  </a:lnTo>
                  <a:lnTo>
                    <a:pt x="3369936" y="0"/>
                  </a:lnTo>
                  <a:lnTo>
                    <a:pt x="3398980" y="0"/>
                  </a:lnTo>
                  <a:lnTo>
                    <a:pt x="3405925" y="0"/>
                  </a:lnTo>
                  <a:cubicBezTo>
                    <a:pt x="3411066" y="0"/>
                    <a:pt x="3411066" y="0"/>
                    <a:pt x="3411066" y="0"/>
                  </a:cubicBezTo>
                  <a:lnTo>
                    <a:pt x="3520813" y="0"/>
                  </a:lnTo>
                  <a:lnTo>
                    <a:pt x="3607623" y="0"/>
                  </a:lnTo>
                  <a:lnTo>
                    <a:pt x="3608111" y="0"/>
                  </a:lnTo>
                  <a:lnTo>
                    <a:pt x="3666629" y="0"/>
                  </a:lnTo>
                  <a:lnTo>
                    <a:pt x="3702124" y="0"/>
                  </a:lnTo>
                  <a:lnTo>
                    <a:pt x="3720351" y="0"/>
                  </a:lnTo>
                  <a:lnTo>
                    <a:pt x="3728025" y="0"/>
                  </a:lnTo>
                  <a:lnTo>
                    <a:pt x="3769748" y="0"/>
                  </a:lnTo>
                  <a:cubicBezTo>
                    <a:pt x="4098793" y="0"/>
                    <a:pt x="4098793" y="0"/>
                    <a:pt x="4098793" y="0"/>
                  </a:cubicBezTo>
                  <a:cubicBezTo>
                    <a:pt x="4133877" y="0"/>
                    <a:pt x="4175977" y="24572"/>
                    <a:pt x="4193519" y="54408"/>
                  </a:cubicBezTo>
                  <a:cubicBezTo>
                    <a:pt x="4439104" y="480025"/>
                    <a:pt x="4439104" y="480025"/>
                    <a:pt x="4439104" y="480025"/>
                  </a:cubicBezTo>
                  <a:cubicBezTo>
                    <a:pt x="4456646" y="509862"/>
                    <a:pt x="4456646" y="559005"/>
                    <a:pt x="4439104" y="588843"/>
                  </a:cubicBezTo>
                  <a:cubicBezTo>
                    <a:pt x="4193519" y="1014459"/>
                    <a:pt x="4193519" y="1014459"/>
                    <a:pt x="4193519" y="1014459"/>
                  </a:cubicBezTo>
                  <a:cubicBezTo>
                    <a:pt x="4175977" y="1044295"/>
                    <a:pt x="4133877" y="1068867"/>
                    <a:pt x="4098793" y="1068867"/>
                  </a:cubicBezTo>
                  <a:lnTo>
                    <a:pt x="3728025" y="1068867"/>
                  </a:lnTo>
                  <a:lnTo>
                    <a:pt x="3607623" y="1068867"/>
                  </a:lnTo>
                  <a:lnTo>
                    <a:pt x="3411066" y="1068867"/>
                  </a:lnTo>
                  <a:lnTo>
                    <a:pt x="3357257" y="1068867"/>
                  </a:lnTo>
                  <a:lnTo>
                    <a:pt x="3236855" y="1068867"/>
                  </a:lnTo>
                  <a:lnTo>
                    <a:pt x="3040298" y="1068867"/>
                  </a:lnTo>
                  <a:lnTo>
                    <a:pt x="3038573" y="1068867"/>
                  </a:lnTo>
                  <a:lnTo>
                    <a:pt x="2919896" y="1068867"/>
                  </a:lnTo>
                  <a:lnTo>
                    <a:pt x="2866087" y="1068867"/>
                  </a:lnTo>
                  <a:lnTo>
                    <a:pt x="2719890" y="1068867"/>
                  </a:lnTo>
                  <a:lnTo>
                    <a:pt x="2669530" y="1068867"/>
                  </a:lnTo>
                  <a:lnTo>
                    <a:pt x="2549127" y="1068867"/>
                  </a:lnTo>
                  <a:lnTo>
                    <a:pt x="2547403" y="1068867"/>
                  </a:lnTo>
                  <a:lnTo>
                    <a:pt x="2350846" y="1068867"/>
                  </a:lnTo>
                  <a:lnTo>
                    <a:pt x="2349122" y="1068867"/>
                  </a:lnTo>
                  <a:lnTo>
                    <a:pt x="2228719" y="1068867"/>
                  </a:lnTo>
                  <a:lnTo>
                    <a:pt x="2178359" y="1068867"/>
                  </a:lnTo>
                  <a:lnTo>
                    <a:pt x="2032162" y="1068867"/>
                  </a:lnTo>
                  <a:lnTo>
                    <a:pt x="1978354" y="1068867"/>
                  </a:lnTo>
                  <a:lnTo>
                    <a:pt x="1859676" y="1068867"/>
                  </a:lnTo>
                  <a:lnTo>
                    <a:pt x="1857951" y="1068867"/>
                  </a:lnTo>
                  <a:lnTo>
                    <a:pt x="1826599" y="1068867"/>
                  </a:lnTo>
                  <a:lnTo>
                    <a:pt x="1661394" y="1068867"/>
                  </a:lnTo>
                  <a:lnTo>
                    <a:pt x="1540992" y="1068867"/>
                  </a:lnTo>
                  <a:lnTo>
                    <a:pt x="1531708" y="1068867"/>
                  </a:lnTo>
                  <a:lnTo>
                    <a:pt x="1487183" y="1068867"/>
                  </a:lnTo>
                  <a:lnTo>
                    <a:pt x="1335428" y="1068867"/>
                  </a:lnTo>
                  <a:lnTo>
                    <a:pt x="1290626" y="1068867"/>
                  </a:lnTo>
                  <a:lnTo>
                    <a:pt x="1170224" y="1068867"/>
                  </a:lnTo>
                  <a:lnTo>
                    <a:pt x="1138871" y="1068867"/>
                  </a:lnTo>
                  <a:lnTo>
                    <a:pt x="1040537" y="1068867"/>
                  </a:lnTo>
                  <a:lnTo>
                    <a:pt x="843980" y="1068867"/>
                  </a:lnTo>
                  <a:lnTo>
                    <a:pt x="799455" y="1068867"/>
                  </a:lnTo>
                  <a:lnTo>
                    <a:pt x="647700" y="1068867"/>
                  </a:lnTo>
                  <a:lnTo>
                    <a:pt x="352810" y="1068867"/>
                  </a:lnTo>
                  <a:cubicBezTo>
                    <a:pt x="318603" y="1068867"/>
                    <a:pt x="275626" y="1044295"/>
                    <a:pt x="258084" y="1014459"/>
                  </a:cubicBezTo>
                  <a:cubicBezTo>
                    <a:pt x="12498" y="588843"/>
                    <a:pt x="12498" y="588843"/>
                    <a:pt x="12498" y="588843"/>
                  </a:cubicBezTo>
                  <a:cubicBezTo>
                    <a:pt x="-4166" y="559005"/>
                    <a:pt x="-4166" y="509862"/>
                    <a:pt x="12498" y="480025"/>
                  </a:cubicBezTo>
                  <a:cubicBezTo>
                    <a:pt x="258084" y="54408"/>
                    <a:pt x="258084" y="54408"/>
                    <a:pt x="258084" y="54408"/>
                  </a:cubicBezTo>
                  <a:cubicBezTo>
                    <a:pt x="275626" y="24572"/>
                    <a:pt x="318603" y="0"/>
                    <a:pt x="35281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FFFFFF">
                    <a:lumMod val="95000"/>
                  </a:srgbClr>
                </a:gs>
                <a:gs pos="0">
                  <a:srgbClr val="D3D3D3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100000">
                    <a:srgbClr val="FFFFFF">
                      <a:lumMod val="75000"/>
                    </a:srgbClr>
                  </a:gs>
                  <a:gs pos="0">
                    <a:srgbClr val="FFFFFF"/>
                  </a:gs>
                </a:gsLst>
                <a:lin ang="2700000" scaled="1"/>
                <a:tileRect/>
              </a:gradFill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2" name="任意多边形 41"/>
            <p:cNvSpPr/>
            <p:nvPr/>
          </p:nvSpPr>
          <p:spPr bwMode="auto">
            <a:xfrm>
              <a:off x="1010779" y="325868"/>
              <a:ext cx="2628449" cy="527848"/>
            </a:xfrm>
            <a:custGeom>
              <a:avLst/>
              <a:gdLst>
                <a:gd name="connsiteX0" fmla="*/ 305125 w 4603109"/>
                <a:gd name="connsiteY0" fmla="*/ 0 h 924402"/>
                <a:gd name="connsiteX1" fmla="*/ 432894 w 4603109"/>
                <a:gd name="connsiteY1" fmla="*/ 0 h 924402"/>
                <a:gd name="connsiteX2" fmla="*/ 445336 w 4603109"/>
                <a:gd name="connsiteY2" fmla="*/ 0 h 924402"/>
                <a:gd name="connsiteX3" fmla="*/ 550703 w 4603109"/>
                <a:gd name="connsiteY3" fmla="*/ 0 h 924402"/>
                <a:gd name="connsiteX4" fmla="*/ 560158 w 4603109"/>
                <a:gd name="connsiteY4" fmla="*/ 0 h 924402"/>
                <a:gd name="connsiteX5" fmla="*/ 573105 w 4603109"/>
                <a:gd name="connsiteY5" fmla="*/ 0 h 924402"/>
                <a:gd name="connsiteX6" fmla="*/ 626202 w 4603109"/>
                <a:gd name="connsiteY6" fmla="*/ 0 h 924402"/>
                <a:gd name="connsiteX7" fmla="*/ 676811 w 4603109"/>
                <a:gd name="connsiteY7" fmla="*/ 0 h 924402"/>
                <a:gd name="connsiteX8" fmla="*/ 678472 w 4603109"/>
                <a:gd name="connsiteY8" fmla="*/ 0 h 924402"/>
                <a:gd name="connsiteX9" fmla="*/ 687927 w 4603109"/>
                <a:gd name="connsiteY9" fmla="*/ 0 h 924402"/>
                <a:gd name="connsiteX10" fmla="*/ 691402 w 4603109"/>
                <a:gd name="connsiteY10" fmla="*/ 0 h 924402"/>
                <a:gd name="connsiteX11" fmla="*/ 700371 w 4603109"/>
                <a:gd name="connsiteY11" fmla="*/ 0 h 924402"/>
                <a:gd name="connsiteX12" fmla="*/ 707508 w 4603109"/>
                <a:gd name="connsiteY12" fmla="*/ 0 h 924402"/>
                <a:gd name="connsiteX13" fmla="*/ 729909 w 4603109"/>
                <a:gd name="connsiteY13" fmla="*/ 0 h 924402"/>
                <a:gd name="connsiteX14" fmla="*/ 753971 w 4603109"/>
                <a:gd name="connsiteY14" fmla="*/ 0 h 924402"/>
                <a:gd name="connsiteX15" fmla="*/ 804580 w 4603109"/>
                <a:gd name="connsiteY15" fmla="*/ 0 h 924402"/>
                <a:gd name="connsiteX16" fmla="*/ 805737 w 4603109"/>
                <a:gd name="connsiteY16" fmla="*/ 0 h 924402"/>
                <a:gd name="connsiteX17" fmla="*/ 819171 w 4603109"/>
                <a:gd name="connsiteY17" fmla="*/ 0 h 924402"/>
                <a:gd name="connsiteX18" fmla="*/ 828140 w 4603109"/>
                <a:gd name="connsiteY18" fmla="*/ 0 h 924402"/>
                <a:gd name="connsiteX19" fmla="*/ 831615 w 4603109"/>
                <a:gd name="connsiteY19" fmla="*/ 0 h 924402"/>
                <a:gd name="connsiteX20" fmla="*/ 835277 w 4603109"/>
                <a:gd name="connsiteY20" fmla="*/ 0 h 924402"/>
                <a:gd name="connsiteX21" fmla="*/ 857678 w 4603109"/>
                <a:gd name="connsiteY21" fmla="*/ 0 h 924402"/>
                <a:gd name="connsiteX22" fmla="*/ 864889 w 4603109"/>
                <a:gd name="connsiteY22" fmla="*/ 0 h 924402"/>
                <a:gd name="connsiteX23" fmla="*/ 899900 w 4603109"/>
                <a:gd name="connsiteY23" fmla="*/ 0 h 924402"/>
                <a:gd name="connsiteX24" fmla="*/ 909341 w 4603109"/>
                <a:gd name="connsiteY24" fmla="*/ 0 h 924402"/>
                <a:gd name="connsiteX25" fmla="*/ 929965 w 4603109"/>
                <a:gd name="connsiteY25" fmla="*/ 0 h 924402"/>
                <a:gd name="connsiteX26" fmla="*/ 933506 w 4603109"/>
                <a:gd name="connsiteY26" fmla="*/ 0 h 924402"/>
                <a:gd name="connsiteX27" fmla="*/ 936982 w 4603109"/>
                <a:gd name="connsiteY27" fmla="*/ 0 h 924402"/>
                <a:gd name="connsiteX28" fmla="*/ 959384 w 4603109"/>
                <a:gd name="connsiteY28" fmla="*/ 0 h 924402"/>
                <a:gd name="connsiteX29" fmla="*/ 962542 w 4603109"/>
                <a:gd name="connsiteY29" fmla="*/ 0 h 924402"/>
                <a:gd name="connsiteX30" fmla="*/ 984943 w 4603109"/>
                <a:gd name="connsiteY30" fmla="*/ 0 h 924402"/>
                <a:gd name="connsiteX31" fmla="*/ 992658 w 4603109"/>
                <a:gd name="connsiteY31" fmla="*/ 0 h 924402"/>
                <a:gd name="connsiteX32" fmla="*/ 1012059 w 4603109"/>
                <a:gd name="connsiteY32" fmla="*/ 0 h 924402"/>
                <a:gd name="connsiteX33" fmla="*/ 1012480 w 4603109"/>
                <a:gd name="connsiteY33" fmla="*/ 0 h 924402"/>
                <a:gd name="connsiteX34" fmla="*/ 1027669 w 4603109"/>
                <a:gd name="connsiteY34" fmla="*/ 0 h 924402"/>
                <a:gd name="connsiteX35" fmla="*/ 1037110 w 4603109"/>
                <a:gd name="connsiteY35" fmla="*/ 0 h 924402"/>
                <a:gd name="connsiteX36" fmla="*/ 1040112 w 4603109"/>
                <a:gd name="connsiteY36" fmla="*/ 0 h 924402"/>
                <a:gd name="connsiteX37" fmla="*/ 1057734 w 4603109"/>
                <a:gd name="connsiteY37" fmla="*/ 0 h 924402"/>
                <a:gd name="connsiteX38" fmla="*/ 1064751 w 4603109"/>
                <a:gd name="connsiteY38" fmla="*/ 0 h 924402"/>
                <a:gd name="connsiteX39" fmla="*/ 1070177 w 4603109"/>
                <a:gd name="connsiteY39" fmla="*/ 0 h 924402"/>
                <a:gd name="connsiteX40" fmla="*/ 1072436 w 4603109"/>
                <a:gd name="connsiteY40" fmla="*/ 0 h 924402"/>
                <a:gd name="connsiteX41" fmla="*/ 1090311 w 4603109"/>
                <a:gd name="connsiteY41" fmla="*/ 0 h 924402"/>
                <a:gd name="connsiteX42" fmla="*/ 1110718 w 4603109"/>
                <a:gd name="connsiteY42" fmla="*/ 0 h 924402"/>
                <a:gd name="connsiteX43" fmla="*/ 1112712 w 4603109"/>
                <a:gd name="connsiteY43" fmla="*/ 0 h 924402"/>
                <a:gd name="connsiteX44" fmla="*/ 1116187 w 4603109"/>
                <a:gd name="connsiteY44" fmla="*/ 0 h 924402"/>
                <a:gd name="connsiteX45" fmla="*/ 1139828 w 4603109"/>
                <a:gd name="connsiteY45" fmla="*/ 0 h 924402"/>
                <a:gd name="connsiteX46" fmla="*/ 1140249 w 4603109"/>
                <a:gd name="connsiteY46" fmla="*/ 0 h 924402"/>
                <a:gd name="connsiteX47" fmla="*/ 1145480 w 4603109"/>
                <a:gd name="connsiteY47" fmla="*/ 0 h 924402"/>
                <a:gd name="connsiteX48" fmla="*/ 1152270 w 4603109"/>
                <a:gd name="connsiteY48" fmla="*/ 0 h 924402"/>
                <a:gd name="connsiteX49" fmla="*/ 1154934 w 4603109"/>
                <a:gd name="connsiteY49" fmla="*/ 0 h 924402"/>
                <a:gd name="connsiteX50" fmla="*/ 1167881 w 4603109"/>
                <a:gd name="connsiteY50" fmla="*/ 0 h 924402"/>
                <a:gd name="connsiteX51" fmla="*/ 1175544 w 4603109"/>
                <a:gd name="connsiteY51" fmla="*/ 0 h 924402"/>
                <a:gd name="connsiteX52" fmla="*/ 1184998 w 4603109"/>
                <a:gd name="connsiteY52" fmla="*/ 0 h 924402"/>
                <a:gd name="connsiteX53" fmla="*/ 1197946 w 4603109"/>
                <a:gd name="connsiteY53" fmla="*/ 0 h 924402"/>
                <a:gd name="connsiteX54" fmla="*/ 1200205 w 4603109"/>
                <a:gd name="connsiteY54" fmla="*/ 0 h 924402"/>
                <a:gd name="connsiteX55" fmla="*/ 1220978 w 4603109"/>
                <a:gd name="connsiteY55" fmla="*/ 0 h 924402"/>
                <a:gd name="connsiteX56" fmla="*/ 1238487 w 4603109"/>
                <a:gd name="connsiteY56" fmla="*/ 0 h 924402"/>
                <a:gd name="connsiteX57" fmla="*/ 1243956 w 4603109"/>
                <a:gd name="connsiteY57" fmla="*/ 0 h 924402"/>
                <a:gd name="connsiteX58" fmla="*/ 1251042 w 4603109"/>
                <a:gd name="connsiteY58" fmla="*/ 0 h 924402"/>
                <a:gd name="connsiteX59" fmla="*/ 1257637 w 4603109"/>
                <a:gd name="connsiteY59" fmla="*/ 0 h 924402"/>
                <a:gd name="connsiteX60" fmla="*/ 1271587 w 4603109"/>
                <a:gd name="connsiteY60" fmla="*/ 0 h 924402"/>
                <a:gd name="connsiteX61" fmla="*/ 1273249 w 4603109"/>
                <a:gd name="connsiteY61" fmla="*/ 0 h 924402"/>
                <a:gd name="connsiteX62" fmla="*/ 1280039 w 4603109"/>
                <a:gd name="connsiteY62" fmla="*/ 0 h 924402"/>
                <a:gd name="connsiteX63" fmla="*/ 1282703 w 4603109"/>
                <a:gd name="connsiteY63" fmla="*/ 0 h 924402"/>
                <a:gd name="connsiteX64" fmla="*/ 1286178 w 4603109"/>
                <a:gd name="connsiteY64" fmla="*/ 0 h 924402"/>
                <a:gd name="connsiteX65" fmla="*/ 1295146 w 4603109"/>
                <a:gd name="connsiteY65" fmla="*/ 0 h 924402"/>
                <a:gd name="connsiteX66" fmla="*/ 1301651 w 4603109"/>
                <a:gd name="connsiteY66" fmla="*/ 0 h 924402"/>
                <a:gd name="connsiteX67" fmla="*/ 1302284 w 4603109"/>
                <a:gd name="connsiteY67" fmla="*/ 0 h 924402"/>
                <a:gd name="connsiteX68" fmla="*/ 1303313 w 4603109"/>
                <a:gd name="connsiteY68" fmla="*/ 0 h 924402"/>
                <a:gd name="connsiteX69" fmla="*/ 1312767 w 4603109"/>
                <a:gd name="connsiteY69" fmla="*/ 0 h 924402"/>
                <a:gd name="connsiteX70" fmla="*/ 1316242 w 4603109"/>
                <a:gd name="connsiteY70" fmla="*/ 0 h 924402"/>
                <a:gd name="connsiteX71" fmla="*/ 1321886 w 4603109"/>
                <a:gd name="connsiteY71" fmla="*/ 0 h 924402"/>
                <a:gd name="connsiteX72" fmla="*/ 1324685 w 4603109"/>
                <a:gd name="connsiteY72" fmla="*/ 0 h 924402"/>
                <a:gd name="connsiteX73" fmla="*/ 1325211 w 4603109"/>
                <a:gd name="connsiteY73" fmla="*/ 0 h 924402"/>
                <a:gd name="connsiteX74" fmla="*/ 1332348 w 4603109"/>
                <a:gd name="connsiteY74" fmla="*/ 0 h 924402"/>
                <a:gd name="connsiteX75" fmla="*/ 1332714 w 4603109"/>
                <a:gd name="connsiteY75" fmla="*/ 0 h 924402"/>
                <a:gd name="connsiteX76" fmla="*/ 1333135 w 4603109"/>
                <a:gd name="connsiteY76" fmla="*/ 0 h 924402"/>
                <a:gd name="connsiteX77" fmla="*/ 1348747 w 4603109"/>
                <a:gd name="connsiteY77" fmla="*/ 0 h 924402"/>
                <a:gd name="connsiteX78" fmla="*/ 1354749 w 4603109"/>
                <a:gd name="connsiteY78" fmla="*/ 0 h 924402"/>
                <a:gd name="connsiteX79" fmla="*/ 1378811 w 4603109"/>
                <a:gd name="connsiteY79" fmla="*/ 0 h 924402"/>
                <a:gd name="connsiteX80" fmla="*/ 1383745 w 4603109"/>
                <a:gd name="connsiteY80" fmla="*/ 0 h 924402"/>
                <a:gd name="connsiteX81" fmla="*/ 1385406 w 4603109"/>
                <a:gd name="connsiteY81" fmla="*/ 0 h 924402"/>
                <a:gd name="connsiteX82" fmla="*/ 1399356 w 4603109"/>
                <a:gd name="connsiteY82" fmla="*/ 0 h 924402"/>
                <a:gd name="connsiteX83" fmla="*/ 1400513 w 4603109"/>
                <a:gd name="connsiteY83" fmla="*/ 0 h 924402"/>
                <a:gd name="connsiteX84" fmla="*/ 1413947 w 4603109"/>
                <a:gd name="connsiteY84" fmla="*/ 0 h 924402"/>
                <a:gd name="connsiteX85" fmla="*/ 1414442 w 4603109"/>
                <a:gd name="connsiteY85" fmla="*/ 0 h 924402"/>
                <a:gd name="connsiteX86" fmla="*/ 1422915 w 4603109"/>
                <a:gd name="connsiteY86" fmla="*/ 0 h 924402"/>
                <a:gd name="connsiteX87" fmla="*/ 1426390 w 4603109"/>
                <a:gd name="connsiteY87" fmla="*/ 0 h 924402"/>
                <a:gd name="connsiteX88" fmla="*/ 1429420 w 4603109"/>
                <a:gd name="connsiteY88" fmla="*/ 0 h 924402"/>
                <a:gd name="connsiteX89" fmla="*/ 1430053 w 4603109"/>
                <a:gd name="connsiteY89" fmla="*/ 0 h 924402"/>
                <a:gd name="connsiteX90" fmla="*/ 1430206 w 4603109"/>
                <a:gd name="connsiteY90" fmla="*/ 0 h 924402"/>
                <a:gd name="connsiteX91" fmla="*/ 1430577 w 4603109"/>
                <a:gd name="connsiteY91" fmla="*/ 0 h 924402"/>
                <a:gd name="connsiteX92" fmla="*/ 1436843 w 4603109"/>
                <a:gd name="connsiteY92" fmla="*/ 0 h 924402"/>
                <a:gd name="connsiteX93" fmla="*/ 1444011 w 4603109"/>
                <a:gd name="connsiteY93" fmla="*/ 0 h 924402"/>
                <a:gd name="connsiteX94" fmla="*/ 1449655 w 4603109"/>
                <a:gd name="connsiteY94" fmla="*/ 0 h 924402"/>
                <a:gd name="connsiteX95" fmla="*/ 1452454 w 4603109"/>
                <a:gd name="connsiteY95" fmla="*/ 0 h 924402"/>
                <a:gd name="connsiteX96" fmla="*/ 1452980 w 4603109"/>
                <a:gd name="connsiteY96" fmla="*/ 0 h 924402"/>
                <a:gd name="connsiteX97" fmla="*/ 1456455 w 4603109"/>
                <a:gd name="connsiteY97" fmla="*/ 0 h 924402"/>
                <a:gd name="connsiteX98" fmla="*/ 1459664 w 4603109"/>
                <a:gd name="connsiteY98" fmla="*/ 0 h 924402"/>
                <a:gd name="connsiteX99" fmla="*/ 1460117 w 4603109"/>
                <a:gd name="connsiteY99" fmla="*/ 0 h 924402"/>
                <a:gd name="connsiteX100" fmla="*/ 1460483 w 4603109"/>
                <a:gd name="connsiteY100" fmla="*/ 0 h 924402"/>
                <a:gd name="connsiteX101" fmla="*/ 1460904 w 4603109"/>
                <a:gd name="connsiteY101" fmla="*/ 0 h 924402"/>
                <a:gd name="connsiteX102" fmla="*/ 1472926 w 4603109"/>
                <a:gd name="connsiteY102" fmla="*/ 0 h 924402"/>
                <a:gd name="connsiteX103" fmla="*/ 1482518 w 4603109"/>
                <a:gd name="connsiteY103" fmla="*/ 0 h 924402"/>
                <a:gd name="connsiteX104" fmla="*/ 1489729 w 4603109"/>
                <a:gd name="connsiteY104" fmla="*/ 0 h 924402"/>
                <a:gd name="connsiteX105" fmla="*/ 1504116 w 4603109"/>
                <a:gd name="connsiteY105" fmla="*/ 0 h 924402"/>
                <a:gd name="connsiteX106" fmla="*/ 1511514 w 4603109"/>
                <a:gd name="connsiteY106" fmla="*/ 0 h 924402"/>
                <a:gd name="connsiteX107" fmla="*/ 1524740 w 4603109"/>
                <a:gd name="connsiteY107" fmla="*/ 0 h 924402"/>
                <a:gd name="connsiteX108" fmla="*/ 1528282 w 4603109"/>
                <a:gd name="connsiteY108" fmla="*/ 0 h 924402"/>
                <a:gd name="connsiteX109" fmla="*/ 1531757 w 4603109"/>
                <a:gd name="connsiteY109" fmla="*/ 0 h 924402"/>
                <a:gd name="connsiteX110" fmla="*/ 1534181 w 4603109"/>
                <a:gd name="connsiteY110" fmla="*/ 0 h 924402"/>
                <a:gd name="connsiteX111" fmla="*/ 1542211 w 4603109"/>
                <a:gd name="connsiteY111" fmla="*/ 0 h 924402"/>
                <a:gd name="connsiteX112" fmla="*/ 1554159 w 4603109"/>
                <a:gd name="connsiteY112" fmla="*/ 0 h 924402"/>
                <a:gd name="connsiteX113" fmla="*/ 1557318 w 4603109"/>
                <a:gd name="connsiteY113" fmla="*/ 0 h 924402"/>
                <a:gd name="connsiteX114" fmla="*/ 1557975 w 4603109"/>
                <a:gd name="connsiteY114" fmla="*/ 0 h 924402"/>
                <a:gd name="connsiteX115" fmla="*/ 1558346 w 4603109"/>
                <a:gd name="connsiteY115" fmla="*/ 0 h 924402"/>
                <a:gd name="connsiteX116" fmla="*/ 1561822 w 4603109"/>
                <a:gd name="connsiteY116" fmla="*/ 0 h 924402"/>
                <a:gd name="connsiteX117" fmla="*/ 1564612 w 4603109"/>
                <a:gd name="connsiteY117" fmla="*/ 0 h 924402"/>
                <a:gd name="connsiteX118" fmla="*/ 1566857 w 4603109"/>
                <a:gd name="connsiteY118" fmla="*/ 0 h 924402"/>
                <a:gd name="connsiteX119" fmla="*/ 1576919 w 4603109"/>
                <a:gd name="connsiteY119" fmla="*/ 0 h 924402"/>
                <a:gd name="connsiteX120" fmla="*/ 1579719 w 4603109"/>
                <a:gd name="connsiteY120" fmla="*/ 0 h 924402"/>
                <a:gd name="connsiteX121" fmla="*/ 1584224 w 4603109"/>
                <a:gd name="connsiteY121" fmla="*/ 0 h 924402"/>
                <a:gd name="connsiteX122" fmla="*/ 1587382 w 4603109"/>
                <a:gd name="connsiteY122" fmla="*/ 0 h 924402"/>
                <a:gd name="connsiteX123" fmla="*/ 1587433 w 4603109"/>
                <a:gd name="connsiteY123" fmla="*/ 0 h 924402"/>
                <a:gd name="connsiteX124" fmla="*/ 1600695 w 4603109"/>
                <a:gd name="connsiteY124" fmla="*/ 0 h 924402"/>
                <a:gd name="connsiteX125" fmla="*/ 1606834 w 4603109"/>
                <a:gd name="connsiteY125" fmla="*/ 0 h 924402"/>
                <a:gd name="connsiteX126" fmla="*/ 1607256 w 4603109"/>
                <a:gd name="connsiteY126" fmla="*/ 0 h 924402"/>
                <a:gd name="connsiteX127" fmla="*/ 1608325 w 4603109"/>
                <a:gd name="connsiteY127" fmla="*/ 0 h 924402"/>
                <a:gd name="connsiteX128" fmla="*/ 1609783 w 4603109"/>
                <a:gd name="connsiteY128" fmla="*/ 0 h 924402"/>
                <a:gd name="connsiteX129" fmla="*/ 1617498 w 4603109"/>
                <a:gd name="connsiteY129" fmla="*/ 0 h 924402"/>
                <a:gd name="connsiteX130" fmla="*/ 1631885 w 4603109"/>
                <a:gd name="connsiteY130" fmla="*/ 0 h 924402"/>
                <a:gd name="connsiteX131" fmla="*/ 1636899 w 4603109"/>
                <a:gd name="connsiteY131" fmla="*/ 0 h 924402"/>
                <a:gd name="connsiteX132" fmla="*/ 1637320 w 4603109"/>
                <a:gd name="connsiteY132" fmla="*/ 0 h 924402"/>
                <a:gd name="connsiteX133" fmla="*/ 1637445 w 4603109"/>
                <a:gd name="connsiteY133" fmla="*/ 0 h 924402"/>
                <a:gd name="connsiteX134" fmla="*/ 1652509 w 4603109"/>
                <a:gd name="connsiteY134" fmla="*/ 0 h 924402"/>
                <a:gd name="connsiteX135" fmla="*/ 1659526 w 4603109"/>
                <a:gd name="connsiteY135" fmla="*/ 0 h 924402"/>
                <a:gd name="connsiteX136" fmla="*/ 1661950 w 4603109"/>
                <a:gd name="connsiteY136" fmla="*/ 0 h 924402"/>
                <a:gd name="connsiteX137" fmla="*/ 1664952 w 4603109"/>
                <a:gd name="connsiteY137" fmla="*/ 0 h 924402"/>
                <a:gd name="connsiteX138" fmla="*/ 1667212 w 4603109"/>
                <a:gd name="connsiteY138" fmla="*/ 0 h 924402"/>
                <a:gd name="connsiteX139" fmla="*/ 1685087 w 4603109"/>
                <a:gd name="connsiteY139" fmla="*/ 0 h 924402"/>
                <a:gd name="connsiteX140" fmla="*/ 1689591 w 4603109"/>
                <a:gd name="connsiteY140" fmla="*/ 0 h 924402"/>
                <a:gd name="connsiteX141" fmla="*/ 1694626 w 4603109"/>
                <a:gd name="connsiteY141" fmla="*/ 0 h 924402"/>
                <a:gd name="connsiteX142" fmla="*/ 1697276 w 4603109"/>
                <a:gd name="connsiteY142" fmla="*/ 0 h 924402"/>
                <a:gd name="connsiteX143" fmla="*/ 1698000 w 4603109"/>
                <a:gd name="connsiteY143" fmla="*/ 0 h 924402"/>
                <a:gd name="connsiteX144" fmla="*/ 1704688 w 4603109"/>
                <a:gd name="connsiteY144" fmla="*/ 0 h 924402"/>
                <a:gd name="connsiteX145" fmla="*/ 1707488 w 4603109"/>
                <a:gd name="connsiteY145" fmla="*/ 0 h 924402"/>
                <a:gd name="connsiteX146" fmla="*/ 1710963 w 4603109"/>
                <a:gd name="connsiteY146" fmla="*/ 0 h 924402"/>
                <a:gd name="connsiteX147" fmla="*/ 1715151 w 4603109"/>
                <a:gd name="connsiteY147" fmla="*/ 0 h 924402"/>
                <a:gd name="connsiteX148" fmla="*/ 1721928 w 4603109"/>
                <a:gd name="connsiteY148" fmla="*/ 0 h 924402"/>
                <a:gd name="connsiteX149" fmla="*/ 1734603 w 4603109"/>
                <a:gd name="connsiteY149" fmla="*/ 0 h 924402"/>
                <a:gd name="connsiteX150" fmla="*/ 1735025 w 4603109"/>
                <a:gd name="connsiteY150" fmla="*/ 0 h 924402"/>
                <a:gd name="connsiteX151" fmla="*/ 1735558 w 4603109"/>
                <a:gd name="connsiteY151" fmla="*/ 0 h 924402"/>
                <a:gd name="connsiteX152" fmla="*/ 1736094 w 4603109"/>
                <a:gd name="connsiteY152" fmla="*/ 0 h 924402"/>
                <a:gd name="connsiteX153" fmla="*/ 1737552 w 4603109"/>
                <a:gd name="connsiteY153" fmla="*/ 0 h 924402"/>
                <a:gd name="connsiteX154" fmla="*/ 1741027 w 4603109"/>
                <a:gd name="connsiteY154" fmla="*/ 0 h 924402"/>
                <a:gd name="connsiteX155" fmla="*/ 1747046 w 4603109"/>
                <a:gd name="connsiteY155" fmla="*/ 0 h 924402"/>
                <a:gd name="connsiteX156" fmla="*/ 1748537 w 4603109"/>
                <a:gd name="connsiteY156" fmla="*/ 0 h 924402"/>
                <a:gd name="connsiteX157" fmla="*/ 1753052 w 4603109"/>
                <a:gd name="connsiteY157" fmla="*/ 0 h 924402"/>
                <a:gd name="connsiteX158" fmla="*/ 1757499 w 4603109"/>
                <a:gd name="connsiteY158" fmla="*/ 0 h 924402"/>
                <a:gd name="connsiteX159" fmla="*/ 1764668 w 4603109"/>
                <a:gd name="connsiteY159" fmla="*/ 0 h 924402"/>
                <a:gd name="connsiteX160" fmla="*/ 1765089 w 4603109"/>
                <a:gd name="connsiteY160" fmla="*/ 0 h 924402"/>
                <a:gd name="connsiteX161" fmla="*/ 1765214 w 4603109"/>
                <a:gd name="connsiteY161" fmla="*/ 0 h 924402"/>
                <a:gd name="connsiteX162" fmla="*/ 1770320 w 4603109"/>
                <a:gd name="connsiteY162" fmla="*/ 0 h 924402"/>
                <a:gd name="connsiteX163" fmla="*/ 1777110 w 4603109"/>
                <a:gd name="connsiteY163" fmla="*/ 0 h 924402"/>
                <a:gd name="connsiteX164" fmla="*/ 1779774 w 4603109"/>
                <a:gd name="connsiteY164" fmla="*/ 0 h 924402"/>
                <a:gd name="connsiteX165" fmla="*/ 1792721 w 4603109"/>
                <a:gd name="connsiteY165" fmla="*/ 0 h 924402"/>
                <a:gd name="connsiteX166" fmla="*/ 1794981 w 4603109"/>
                <a:gd name="connsiteY166" fmla="*/ 0 h 924402"/>
                <a:gd name="connsiteX167" fmla="*/ 1825045 w 4603109"/>
                <a:gd name="connsiteY167" fmla="*/ 0 h 924402"/>
                <a:gd name="connsiteX168" fmla="*/ 1825769 w 4603109"/>
                <a:gd name="connsiteY168" fmla="*/ 0 h 924402"/>
                <a:gd name="connsiteX169" fmla="*/ 1838732 w 4603109"/>
                <a:gd name="connsiteY169" fmla="*/ 0 h 924402"/>
                <a:gd name="connsiteX170" fmla="*/ 1845818 w 4603109"/>
                <a:gd name="connsiteY170" fmla="*/ 0 h 924402"/>
                <a:gd name="connsiteX171" fmla="*/ 1849697 w 4603109"/>
                <a:gd name="connsiteY171" fmla="*/ 0 h 924402"/>
                <a:gd name="connsiteX172" fmla="*/ 1852412 w 4603109"/>
                <a:gd name="connsiteY172" fmla="*/ 0 h 924402"/>
                <a:gd name="connsiteX173" fmla="*/ 1853903 w 4603109"/>
                <a:gd name="connsiteY173" fmla="*/ 0 h 924402"/>
                <a:gd name="connsiteX174" fmla="*/ 1863327 w 4603109"/>
                <a:gd name="connsiteY174" fmla="*/ 0 h 924402"/>
                <a:gd name="connsiteX175" fmla="*/ 1868796 w 4603109"/>
                <a:gd name="connsiteY175" fmla="*/ 0 h 924402"/>
                <a:gd name="connsiteX176" fmla="*/ 1874815 w 4603109"/>
                <a:gd name="connsiteY176" fmla="*/ 0 h 924402"/>
                <a:gd name="connsiteX177" fmla="*/ 1876306 w 4603109"/>
                <a:gd name="connsiteY177" fmla="*/ 0 h 924402"/>
                <a:gd name="connsiteX178" fmla="*/ 1880821 w 4603109"/>
                <a:gd name="connsiteY178" fmla="*/ 0 h 924402"/>
                <a:gd name="connsiteX179" fmla="*/ 1882477 w 4603109"/>
                <a:gd name="connsiteY179" fmla="*/ 0 h 924402"/>
                <a:gd name="connsiteX180" fmla="*/ 1883936 w 4603109"/>
                <a:gd name="connsiteY180" fmla="*/ 0 h 924402"/>
                <a:gd name="connsiteX181" fmla="*/ 1885268 w 4603109"/>
                <a:gd name="connsiteY181" fmla="*/ 0 h 924402"/>
                <a:gd name="connsiteX182" fmla="*/ 1896427 w 4603109"/>
                <a:gd name="connsiteY182" fmla="*/ 0 h 924402"/>
                <a:gd name="connsiteX183" fmla="*/ 1898089 w 4603109"/>
                <a:gd name="connsiteY183" fmla="*/ 0 h 924402"/>
                <a:gd name="connsiteX184" fmla="*/ 1904879 w 4603109"/>
                <a:gd name="connsiteY184" fmla="*/ 0 h 924402"/>
                <a:gd name="connsiteX185" fmla="*/ 1907543 w 4603109"/>
                <a:gd name="connsiteY185" fmla="*/ 0 h 924402"/>
                <a:gd name="connsiteX186" fmla="*/ 1911018 w 4603109"/>
                <a:gd name="connsiteY186" fmla="*/ 0 h 924402"/>
                <a:gd name="connsiteX187" fmla="*/ 1919986 w 4603109"/>
                <a:gd name="connsiteY187" fmla="*/ 0 h 924402"/>
                <a:gd name="connsiteX188" fmla="*/ 1927124 w 4603109"/>
                <a:gd name="connsiteY188" fmla="*/ 0 h 924402"/>
                <a:gd name="connsiteX189" fmla="*/ 1927489 w 4603109"/>
                <a:gd name="connsiteY189" fmla="*/ 0 h 924402"/>
                <a:gd name="connsiteX190" fmla="*/ 1927911 w 4603109"/>
                <a:gd name="connsiteY190" fmla="*/ 0 h 924402"/>
                <a:gd name="connsiteX191" fmla="*/ 1929402 w 4603109"/>
                <a:gd name="connsiteY191" fmla="*/ 0 h 924402"/>
                <a:gd name="connsiteX192" fmla="*/ 1946726 w 4603109"/>
                <a:gd name="connsiteY192" fmla="*/ 0 h 924402"/>
                <a:gd name="connsiteX193" fmla="*/ 1949525 w 4603109"/>
                <a:gd name="connsiteY193" fmla="*/ 0 h 924402"/>
                <a:gd name="connsiteX194" fmla="*/ 1957554 w 4603109"/>
                <a:gd name="connsiteY194" fmla="*/ 0 h 924402"/>
                <a:gd name="connsiteX195" fmla="*/ 1957975 w 4603109"/>
                <a:gd name="connsiteY195" fmla="*/ 0 h 924402"/>
                <a:gd name="connsiteX196" fmla="*/ 1973587 w 4603109"/>
                <a:gd name="connsiteY196" fmla="*/ 0 h 924402"/>
                <a:gd name="connsiteX197" fmla="*/ 1978520 w 4603109"/>
                <a:gd name="connsiteY197" fmla="*/ 0 h 924402"/>
                <a:gd name="connsiteX198" fmla="*/ 1980012 w 4603109"/>
                <a:gd name="connsiteY198" fmla="*/ 0 h 924402"/>
                <a:gd name="connsiteX199" fmla="*/ 1980181 w 4603109"/>
                <a:gd name="connsiteY199" fmla="*/ 0 h 924402"/>
                <a:gd name="connsiteX200" fmla="*/ 1981672 w 4603109"/>
                <a:gd name="connsiteY200" fmla="*/ 0 h 924402"/>
                <a:gd name="connsiteX201" fmla="*/ 2008585 w 4603109"/>
                <a:gd name="connsiteY201" fmla="*/ 0 h 924402"/>
                <a:gd name="connsiteX202" fmla="*/ 2009218 w 4603109"/>
                <a:gd name="connsiteY202" fmla="*/ 0 h 924402"/>
                <a:gd name="connsiteX203" fmla="*/ 2010246 w 4603109"/>
                <a:gd name="connsiteY203" fmla="*/ 0 h 924402"/>
                <a:gd name="connsiteX204" fmla="*/ 2010709 w 4603109"/>
                <a:gd name="connsiteY204" fmla="*/ 0 h 924402"/>
                <a:gd name="connsiteX205" fmla="*/ 2011705 w 4603109"/>
                <a:gd name="connsiteY205" fmla="*/ 0 h 924402"/>
                <a:gd name="connsiteX206" fmla="*/ 2024147 w 4603109"/>
                <a:gd name="connsiteY206" fmla="*/ 0 h 924402"/>
                <a:gd name="connsiteX207" fmla="*/ 2024196 w 4603109"/>
                <a:gd name="connsiteY207" fmla="*/ 0 h 924402"/>
                <a:gd name="connsiteX208" fmla="*/ 2024981 w 4603109"/>
                <a:gd name="connsiteY208" fmla="*/ 0 h 924402"/>
                <a:gd name="connsiteX209" fmla="*/ 2025353 w 4603109"/>
                <a:gd name="connsiteY209" fmla="*/ 0 h 924402"/>
                <a:gd name="connsiteX210" fmla="*/ 2026473 w 4603109"/>
                <a:gd name="connsiteY210" fmla="*/ 0 h 924402"/>
                <a:gd name="connsiteX211" fmla="*/ 2031619 w 4603109"/>
                <a:gd name="connsiteY211" fmla="*/ 0 h 924402"/>
                <a:gd name="connsiteX212" fmla="*/ 2033110 w 4603109"/>
                <a:gd name="connsiteY212" fmla="*/ 0 h 924402"/>
                <a:gd name="connsiteX213" fmla="*/ 2038787 w 4603109"/>
                <a:gd name="connsiteY213" fmla="*/ 0 h 924402"/>
                <a:gd name="connsiteX214" fmla="*/ 2039282 w 4603109"/>
                <a:gd name="connsiteY214" fmla="*/ 0 h 924402"/>
                <a:gd name="connsiteX215" fmla="*/ 2047755 w 4603109"/>
                <a:gd name="connsiteY215" fmla="*/ 0 h 924402"/>
                <a:gd name="connsiteX216" fmla="*/ 2051230 w 4603109"/>
                <a:gd name="connsiteY216" fmla="*/ 0 h 924402"/>
                <a:gd name="connsiteX217" fmla="*/ 2054893 w 4603109"/>
                <a:gd name="connsiteY217" fmla="*/ 0 h 924402"/>
                <a:gd name="connsiteX218" fmla="*/ 2055046 w 4603109"/>
                <a:gd name="connsiteY218" fmla="*/ 0 h 924402"/>
                <a:gd name="connsiteX219" fmla="*/ 2055258 w 4603109"/>
                <a:gd name="connsiteY219" fmla="*/ 0 h 924402"/>
                <a:gd name="connsiteX220" fmla="*/ 2055680 w 4603109"/>
                <a:gd name="connsiteY220" fmla="*/ 0 h 924402"/>
                <a:gd name="connsiteX221" fmla="*/ 2057171 w 4603109"/>
                <a:gd name="connsiteY221" fmla="*/ 0 h 924402"/>
                <a:gd name="connsiteX222" fmla="*/ 2061683 w 4603109"/>
                <a:gd name="connsiteY222" fmla="*/ 0 h 924402"/>
                <a:gd name="connsiteX223" fmla="*/ 2067702 w 4603109"/>
                <a:gd name="connsiteY223" fmla="*/ 0 h 924402"/>
                <a:gd name="connsiteX224" fmla="*/ 2074495 w 4603109"/>
                <a:gd name="connsiteY224" fmla="*/ 0 h 924402"/>
                <a:gd name="connsiteX225" fmla="*/ 2077294 w 4603109"/>
                <a:gd name="connsiteY225" fmla="*/ 0 h 924402"/>
                <a:gd name="connsiteX226" fmla="*/ 2084504 w 4603109"/>
                <a:gd name="connsiteY226" fmla="*/ 0 h 924402"/>
                <a:gd name="connsiteX227" fmla="*/ 2085323 w 4603109"/>
                <a:gd name="connsiteY227" fmla="*/ 0 h 924402"/>
                <a:gd name="connsiteX228" fmla="*/ 2085744 w 4603109"/>
                <a:gd name="connsiteY228" fmla="*/ 0 h 924402"/>
                <a:gd name="connsiteX229" fmla="*/ 2097766 w 4603109"/>
                <a:gd name="connsiteY229" fmla="*/ 0 h 924402"/>
                <a:gd name="connsiteX230" fmla="*/ 2106289 w 4603109"/>
                <a:gd name="connsiteY230" fmla="*/ 0 h 924402"/>
                <a:gd name="connsiteX231" fmla="*/ 2107781 w 4603109"/>
                <a:gd name="connsiteY231" fmla="*/ 0 h 924402"/>
                <a:gd name="connsiteX232" fmla="*/ 2128956 w 4603109"/>
                <a:gd name="connsiteY232" fmla="*/ 0 h 924402"/>
                <a:gd name="connsiteX233" fmla="*/ 2129514 w 4603109"/>
                <a:gd name="connsiteY233" fmla="*/ 0 h 924402"/>
                <a:gd name="connsiteX234" fmla="*/ 2136354 w 4603109"/>
                <a:gd name="connsiteY234" fmla="*/ 0 h 924402"/>
                <a:gd name="connsiteX235" fmla="*/ 2136987 w 4603109"/>
                <a:gd name="connsiteY235" fmla="*/ 0 h 924402"/>
                <a:gd name="connsiteX236" fmla="*/ 2138478 w 4603109"/>
                <a:gd name="connsiteY236" fmla="*/ 0 h 924402"/>
                <a:gd name="connsiteX237" fmla="*/ 2151916 w 4603109"/>
                <a:gd name="connsiteY237" fmla="*/ 0 h 924402"/>
                <a:gd name="connsiteX238" fmla="*/ 2152750 w 4603109"/>
                <a:gd name="connsiteY238" fmla="*/ 0 h 924402"/>
                <a:gd name="connsiteX239" fmla="*/ 2153122 w 4603109"/>
                <a:gd name="connsiteY239" fmla="*/ 0 h 924402"/>
                <a:gd name="connsiteX240" fmla="*/ 2154242 w 4603109"/>
                <a:gd name="connsiteY240" fmla="*/ 0 h 924402"/>
                <a:gd name="connsiteX241" fmla="*/ 2156597 w 4603109"/>
                <a:gd name="connsiteY241" fmla="*/ 0 h 924402"/>
                <a:gd name="connsiteX242" fmla="*/ 2159388 w 4603109"/>
                <a:gd name="connsiteY242" fmla="*/ 0 h 924402"/>
                <a:gd name="connsiteX243" fmla="*/ 2160879 w 4603109"/>
                <a:gd name="connsiteY243" fmla="*/ 0 h 924402"/>
                <a:gd name="connsiteX244" fmla="*/ 2161633 w 4603109"/>
                <a:gd name="connsiteY244" fmla="*/ 0 h 924402"/>
                <a:gd name="connsiteX245" fmla="*/ 2167051 w 4603109"/>
                <a:gd name="connsiteY245" fmla="*/ 0 h 924402"/>
                <a:gd name="connsiteX246" fmla="*/ 2178999 w 4603109"/>
                <a:gd name="connsiteY246" fmla="*/ 0 h 924402"/>
                <a:gd name="connsiteX247" fmla="*/ 2182158 w 4603109"/>
                <a:gd name="connsiteY247" fmla="*/ 0 h 924402"/>
                <a:gd name="connsiteX248" fmla="*/ 2182815 w 4603109"/>
                <a:gd name="connsiteY248" fmla="*/ 0 h 924402"/>
                <a:gd name="connsiteX249" fmla="*/ 2188666 w 4603109"/>
                <a:gd name="connsiteY249" fmla="*/ 0 h 924402"/>
                <a:gd name="connsiteX250" fmla="*/ 2189452 w 4603109"/>
                <a:gd name="connsiteY250" fmla="*/ 0 h 924402"/>
                <a:gd name="connsiteX251" fmla="*/ 2191697 w 4603109"/>
                <a:gd name="connsiteY251" fmla="*/ 0 h 924402"/>
                <a:gd name="connsiteX252" fmla="*/ 2195471 w 4603109"/>
                <a:gd name="connsiteY252" fmla="*/ 0 h 924402"/>
                <a:gd name="connsiteX253" fmla="*/ 2201759 w 4603109"/>
                <a:gd name="connsiteY253" fmla="*/ 0 h 924402"/>
                <a:gd name="connsiteX254" fmla="*/ 2203100 w 4603109"/>
                <a:gd name="connsiteY254" fmla="*/ 0 h 924402"/>
                <a:gd name="connsiteX255" fmla="*/ 2204559 w 4603109"/>
                <a:gd name="connsiteY255" fmla="*/ 0 h 924402"/>
                <a:gd name="connsiteX256" fmla="*/ 2204591 w 4603109"/>
                <a:gd name="connsiteY256" fmla="*/ 0 h 924402"/>
                <a:gd name="connsiteX257" fmla="*/ 2212273 w 4603109"/>
                <a:gd name="connsiteY257" fmla="*/ 0 h 924402"/>
                <a:gd name="connsiteX258" fmla="*/ 2225535 w 4603109"/>
                <a:gd name="connsiteY258" fmla="*/ 0 h 924402"/>
                <a:gd name="connsiteX259" fmla="*/ 2231674 w 4603109"/>
                <a:gd name="connsiteY259" fmla="*/ 0 h 924402"/>
                <a:gd name="connsiteX260" fmla="*/ 2232096 w 4603109"/>
                <a:gd name="connsiteY260" fmla="*/ 0 h 924402"/>
                <a:gd name="connsiteX261" fmla="*/ 2232220 w 4603109"/>
                <a:gd name="connsiteY261" fmla="*/ 0 h 924402"/>
                <a:gd name="connsiteX262" fmla="*/ 2233118 w 4603109"/>
                <a:gd name="connsiteY262" fmla="*/ 0 h 924402"/>
                <a:gd name="connsiteX263" fmla="*/ 2233165 w 4603109"/>
                <a:gd name="connsiteY263" fmla="*/ 0 h 924402"/>
                <a:gd name="connsiteX264" fmla="*/ 2256725 w 4603109"/>
                <a:gd name="connsiteY264" fmla="*/ 0 h 924402"/>
                <a:gd name="connsiteX265" fmla="*/ 2257283 w 4603109"/>
                <a:gd name="connsiteY265" fmla="*/ 0 h 924402"/>
                <a:gd name="connsiteX266" fmla="*/ 2262285 w 4603109"/>
                <a:gd name="connsiteY266" fmla="*/ 0 h 924402"/>
                <a:gd name="connsiteX267" fmla="*/ 2284366 w 4603109"/>
                <a:gd name="connsiteY267" fmla="*/ 0 h 924402"/>
                <a:gd name="connsiteX268" fmla="*/ 2289402 w 4603109"/>
                <a:gd name="connsiteY268" fmla="*/ 0 h 924402"/>
                <a:gd name="connsiteX269" fmla="*/ 2292052 w 4603109"/>
                <a:gd name="connsiteY269" fmla="*/ 0 h 924402"/>
                <a:gd name="connsiteX270" fmla="*/ 2299271 w 4603109"/>
                <a:gd name="connsiteY270" fmla="*/ 0 h 924402"/>
                <a:gd name="connsiteX271" fmla="*/ 2308721 w 4603109"/>
                <a:gd name="connsiteY271" fmla="*/ 0 h 924402"/>
                <a:gd name="connsiteX272" fmla="*/ 2309927 w 4603109"/>
                <a:gd name="connsiteY272" fmla="*/ 0 h 924402"/>
                <a:gd name="connsiteX273" fmla="*/ 2316435 w 4603109"/>
                <a:gd name="connsiteY273" fmla="*/ 0 h 924402"/>
                <a:gd name="connsiteX274" fmla="*/ 2316703 w 4603109"/>
                <a:gd name="connsiteY274" fmla="*/ 0 h 924402"/>
                <a:gd name="connsiteX275" fmla="*/ 2319466 w 4603109"/>
                <a:gd name="connsiteY275" fmla="*/ 0 h 924402"/>
                <a:gd name="connsiteX276" fmla="*/ 2322840 w 4603109"/>
                <a:gd name="connsiteY276" fmla="*/ 0 h 924402"/>
                <a:gd name="connsiteX277" fmla="*/ 2329528 w 4603109"/>
                <a:gd name="connsiteY277" fmla="*/ 0 h 924402"/>
                <a:gd name="connsiteX278" fmla="*/ 2330869 w 4603109"/>
                <a:gd name="connsiteY278" fmla="*/ 0 h 924402"/>
                <a:gd name="connsiteX279" fmla="*/ 2332328 w 4603109"/>
                <a:gd name="connsiteY279" fmla="*/ 0 h 924402"/>
                <a:gd name="connsiteX280" fmla="*/ 2332360 w 4603109"/>
                <a:gd name="connsiteY280" fmla="*/ 0 h 924402"/>
                <a:gd name="connsiteX281" fmla="*/ 2335803 w 4603109"/>
                <a:gd name="connsiteY281" fmla="*/ 0 h 924402"/>
                <a:gd name="connsiteX282" fmla="*/ 2343312 w 4603109"/>
                <a:gd name="connsiteY282" fmla="*/ 0 h 924402"/>
                <a:gd name="connsiteX283" fmla="*/ 2344804 w 4603109"/>
                <a:gd name="connsiteY283" fmla="*/ 0 h 924402"/>
                <a:gd name="connsiteX284" fmla="*/ 2346768 w 4603109"/>
                <a:gd name="connsiteY284" fmla="*/ 0 h 924402"/>
                <a:gd name="connsiteX285" fmla="*/ 2347827 w 4603109"/>
                <a:gd name="connsiteY285" fmla="*/ 0 h 924402"/>
                <a:gd name="connsiteX286" fmla="*/ 2352274 w 4603109"/>
                <a:gd name="connsiteY286" fmla="*/ 0 h 924402"/>
                <a:gd name="connsiteX287" fmla="*/ 2359443 w 4603109"/>
                <a:gd name="connsiteY287" fmla="*/ 0 h 924402"/>
                <a:gd name="connsiteX288" fmla="*/ 2359865 w 4603109"/>
                <a:gd name="connsiteY288" fmla="*/ 0 h 924402"/>
                <a:gd name="connsiteX289" fmla="*/ 2359989 w 4603109"/>
                <a:gd name="connsiteY289" fmla="*/ 0 h 924402"/>
                <a:gd name="connsiteX290" fmla="*/ 2360887 w 4603109"/>
                <a:gd name="connsiteY290" fmla="*/ 0 h 924402"/>
                <a:gd name="connsiteX291" fmla="*/ 2360934 w 4603109"/>
                <a:gd name="connsiteY291" fmla="*/ 0 h 924402"/>
                <a:gd name="connsiteX292" fmla="*/ 2371886 w 4603109"/>
                <a:gd name="connsiteY292" fmla="*/ 0 h 924402"/>
                <a:gd name="connsiteX293" fmla="*/ 2373377 w 4603109"/>
                <a:gd name="connsiteY293" fmla="*/ 0 h 924402"/>
                <a:gd name="connsiteX294" fmla="*/ 2377892 w 4603109"/>
                <a:gd name="connsiteY294" fmla="*/ 0 h 924402"/>
                <a:gd name="connsiteX295" fmla="*/ 2382339 w 4603109"/>
                <a:gd name="connsiteY295" fmla="*/ 0 h 924402"/>
                <a:gd name="connsiteX296" fmla="*/ 2390054 w 4603109"/>
                <a:gd name="connsiteY296" fmla="*/ 0 h 924402"/>
                <a:gd name="connsiteX297" fmla="*/ 2419821 w 4603109"/>
                <a:gd name="connsiteY297" fmla="*/ 0 h 924402"/>
                <a:gd name="connsiteX298" fmla="*/ 2427040 w 4603109"/>
                <a:gd name="connsiteY298" fmla="*/ 0 h 924402"/>
                <a:gd name="connsiteX299" fmla="*/ 2436490 w 4603109"/>
                <a:gd name="connsiteY299" fmla="*/ 0 h 924402"/>
                <a:gd name="connsiteX300" fmla="*/ 2444472 w 4603109"/>
                <a:gd name="connsiteY300" fmla="*/ 0 h 924402"/>
                <a:gd name="connsiteX301" fmla="*/ 2448678 w 4603109"/>
                <a:gd name="connsiteY301" fmla="*/ 0 h 924402"/>
                <a:gd name="connsiteX302" fmla="*/ 2450171 w 4603109"/>
                <a:gd name="connsiteY302" fmla="*/ 0 h 924402"/>
                <a:gd name="connsiteX303" fmla="*/ 2450609 w 4603109"/>
                <a:gd name="connsiteY303" fmla="*/ 0 h 924402"/>
                <a:gd name="connsiteX304" fmla="*/ 2463572 w 4603109"/>
                <a:gd name="connsiteY304" fmla="*/ 0 h 924402"/>
                <a:gd name="connsiteX305" fmla="*/ 2471081 w 4603109"/>
                <a:gd name="connsiteY305" fmla="*/ 0 h 924402"/>
                <a:gd name="connsiteX306" fmla="*/ 2472573 w 4603109"/>
                <a:gd name="connsiteY306" fmla="*/ 0 h 924402"/>
                <a:gd name="connsiteX307" fmla="*/ 2474537 w 4603109"/>
                <a:gd name="connsiteY307" fmla="*/ 0 h 924402"/>
                <a:gd name="connsiteX308" fmla="*/ 2475596 w 4603109"/>
                <a:gd name="connsiteY308" fmla="*/ 0 h 924402"/>
                <a:gd name="connsiteX309" fmla="*/ 2477252 w 4603109"/>
                <a:gd name="connsiteY309" fmla="*/ 0 h 924402"/>
                <a:gd name="connsiteX310" fmla="*/ 2478712 w 4603109"/>
                <a:gd name="connsiteY310" fmla="*/ 0 h 924402"/>
                <a:gd name="connsiteX311" fmla="*/ 2478743 w 4603109"/>
                <a:gd name="connsiteY311" fmla="*/ 0 h 924402"/>
                <a:gd name="connsiteX312" fmla="*/ 2480043 w 4603109"/>
                <a:gd name="connsiteY312" fmla="*/ 0 h 924402"/>
                <a:gd name="connsiteX313" fmla="*/ 2499655 w 4603109"/>
                <a:gd name="connsiteY313" fmla="*/ 0 h 924402"/>
                <a:gd name="connsiteX314" fmla="*/ 2501146 w 4603109"/>
                <a:gd name="connsiteY314" fmla="*/ 0 h 924402"/>
                <a:gd name="connsiteX315" fmla="*/ 2505661 w 4603109"/>
                <a:gd name="connsiteY315" fmla="*/ 0 h 924402"/>
                <a:gd name="connsiteX316" fmla="*/ 2508776 w 4603109"/>
                <a:gd name="connsiteY316" fmla="*/ 0 h 924402"/>
                <a:gd name="connsiteX317" fmla="*/ 2510108 w 4603109"/>
                <a:gd name="connsiteY317" fmla="*/ 0 h 924402"/>
                <a:gd name="connsiteX318" fmla="*/ 2524178 w 4603109"/>
                <a:gd name="connsiteY318" fmla="*/ 0 h 924402"/>
                <a:gd name="connsiteX319" fmla="*/ 2525248 w 4603109"/>
                <a:gd name="connsiteY319" fmla="*/ 0 h 924402"/>
                <a:gd name="connsiteX320" fmla="*/ 2525669 w 4603109"/>
                <a:gd name="connsiteY320" fmla="*/ 0 h 924402"/>
                <a:gd name="connsiteX321" fmla="*/ 2552329 w 4603109"/>
                <a:gd name="connsiteY321" fmla="*/ 0 h 924402"/>
                <a:gd name="connsiteX322" fmla="*/ 2552751 w 4603109"/>
                <a:gd name="connsiteY322" fmla="*/ 0 h 924402"/>
                <a:gd name="connsiteX323" fmla="*/ 2554242 w 4603109"/>
                <a:gd name="connsiteY323" fmla="*/ 0 h 924402"/>
                <a:gd name="connsiteX324" fmla="*/ 2574787 w 4603109"/>
                <a:gd name="connsiteY324" fmla="*/ 0 h 924402"/>
                <a:gd name="connsiteX325" fmla="*/ 2576279 w 4603109"/>
                <a:gd name="connsiteY325" fmla="*/ 0 h 924402"/>
                <a:gd name="connsiteX326" fmla="*/ 2576447 w 4603109"/>
                <a:gd name="connsiteY326" fmla="*/ 0 h 924402"/>
                <a:gd name="connsiteX327" fmla="*/ 2577940 w 4603109"/>
                <a:gd name="connsiteY327" fmla="*/ 0 h 924402"/>
                <a:gd name="connsiteX328" fmla="*/ 2603360 w 4603109"/>
                <a:gd name="connsiteY328" fmla="*/ 0 h 924402"/>
                <a:gd name="connsiteX329" fmla="*/ 2604852 w 4603109"/>
                <a:gd name="connsiteY329" fmla="*/ 0 h 924402"/>
                <a:gd name="connsiteX330" fmla="*/ 2605021 w 4603109"/>
                <a:gd name="connsiteY330" fmla="*/ 0 h 924402"/>
                <a:gd name="connsiteX331" fmla="*/ 2605484 w 4603109"/>
                <a:gd name="connsiteY331" fmla="*/ 0 h 924402"/>
                <a:gd name="connsiteX332" fmla="*/ 2606481 w 4603109"/>
                <a:gd name="connsiteY332" fmla="*/ 0 h 924402"/>
                <a:gd name="connsiteX333" fmla="*/ 2606512 w 4603109"/>
                <a:gd name="connsiteY333" fmla="*/ 0 h 924402"/>
                <a:gd name="connsiteX334" fmla="*/ 2606976 w 4603109"/>
                <a:gd name="connsiteY334" fmla="*/ 0 h 924402"/>
                <a:gd name="connsiteX335" fmla="*/ 2618923 w 4603109"/>
                <a:gd name="connsiteY335" fmla="*/ 0 h 924402"/>
                <a:gd name="connsiteX336" fmla="*/ 2621248 w 4603109"/>
                <a:gd name="connsiteY336" fmla="*/ 0 h 924402"/>
                <a:gd name="connsiteX337" fmla="*/ 2622740 w 4603109"/>
                <a:gd name="connsiteY337" fmla="*/ 0 h 924402"/>
                <a:gd name="connsiteX338" fmla="*/ 2627885 w 4603109"/>
                <a:gd name="connsiteY338" fmla="*/ 0 h 924402"/>
                <a:gd name="connsiteX339" fmla="*/ 2629377 w 4603109"/>
                <a:gd name="connsiteY339" fmla="*/ 0 h 924402"/>
                <a:gd name="connsiteX340" fmla="*/ 2634058 w 4603109"/>
                <a:gd name="connsiteY340" fmla="*/ 0 h 924402"/>
                <a:gd name="connsiteX341" fmla="*/ 2635549 w 4603109"/>
                <a:gd name="connsiteY341" fmla="*/ 0 h 924402"/>
                <a:gd name="connsiteX342" fmla="*/ 2636545 w 4603109"/>
                <a:gd name="connsiteY342" fmla="*/ 0 h 924402"/>
                <a:gd name="connsiteX343" fmla="*/ 2648987 w 4603109"/>
                <a:gd name="connsiteY343" fmla="*/ 0 h 924402"/>
                <a:gd name="connsiteX344" fmla="*/ 2649821 w 4603109"/>
                <a:gd name="connsiteY344" fmla="*/ 0 h 924402"/>
                <a:gd name="connsiteX345" fmla="*/ 2651313 w 4603109"/>
                <a:gd name="connsiteY345" fmla="*/ 0 h 924402"/>
                <a:gd name="connsiteX346" fmla="*/ 2651947 w 4603109"/>
                <a:gd name="connsiteY346" fmla="*/ 0 h 924402"/>
                <a:gd name="connsiteX347" fmla="*/ 2653017 w 4603109"/>
                <a:gd name="connsiteY347" fmla="*/ 0 h 924402"/>
                <a:gd name="connsiteX348" fmla="*/ 2653438 w 4603109"/>
                <a:gd name="connsiteY348" fmla="*/ 0 h 924402"/>
                <a:gd name="connsiteX349" fmla="*/ 2656459 w 4603109"/>
                <a:gd name="connsiteY349" fmla="*/ 0 h 924402"/>
                <a:gd name="connsiteX350" fmla="*/ 2657950 w 4603109"/>
                <a:gd name="connsiteY350" fmla="*/ 0 h 924402"/>
                <a:gd name="connsiteX351" fmla="*/ 2665460 w 4603109"/>
                <a:gd name="connsiteY351" fmla="*/ 0 h 924402"/>
                <a:gd name="connsiteX352" fmla="*/ 2680098 w 4603109"/>
                <a:gd name="connsiteY352" fmla="*/ 0 h 924402"/>
                <a:gd name="connsiteX353" fmla="*/ 2680520 w 4603109"/>
                <a:gd name="connsiteY353" fmla="*/ 0 h 924402"/>
                <a:gd name="connsiteX354" fmla="*/ 2682011 w 4603109"/>
                <a:gd name="connsiteY354" fmla="*/ 0 h 924402"/>
                <a:gd name="connsiteX355" fmla="*/ 2692542 w 4603109"/>
                <a:gd name="connsiteY355" fmla="*/ 0 h 924402"/>
                <a:gd name="connsiteX356" fmla="*/ 2702556 w 4603109"/>
                <a:gd name="connsiteY356" fmla="*/ 0 h 924402"/>
                <a:gd name="connsiteX357" fmla="*/ 2704048 w 4603109"/>
                <a:gd name="connsiteY357" fmla="*/ 0 h 924402"/>
                <a:gd name="connsiteX358" fmla="*/ 2724289 w 4603109"/>
                <a:gd name="connsiteY358" fmla="*/ 0 h 924402"/>
                <a:gd name="connsiteX359" fmla="*/ 2731129 w 4603109"/>
                <a:gd name="connsiteY359" fmla="*/ 0 h 924402"/>
                <a:gd name="connsiteX360" fmla="*/ 2732621 w 4603109"/>
                <a:gd name="connsiteY360" fmla="*/ 0 h 924402"/>
                <a:gd name="connsiteX361" fmla="*/ 2733253 w 4603109"/>
                <a:gd name="connsiteY361" fmla="*/ 0 h 924402"/>
                <a:gd name="connsiteX362" fmla="*/ 2734745 w 4603109"/>
                <a:gd name="connsiteY362" fmla="*/ 0 h 924402"/>
                <a:gd name="connsiteX363" fmla="*/ 2746692 w 4603109"/>
                <a:gd name="connsiteY363" fmla="*/ 0 h 924402"/>
                <a:gd name="connsiteX364" fmla="*/ 2749017 w 4603109"/>
                <a:gd name="connsiteY364" fmla="*/ 0 h 924402"/>
                <a:gd name="connsiteX365" fmla="*/ 2750509 w 4603109"/>
                <a:gd name="connsiteY365" fmla="*/ 0 h 924402"/>
                <a:gd name="connsiteX366" fmla="*/ 2754354 w 4603109"/>
                <a:gd name="connsiteY366" fmla="*/ 0 h 924402"/>
                <a:gd name="connsiteX367" fmla="*/ 2755654 w 4603109"/>
                <a:gd name="connsiteY367" fmla="*/ 0 h 924402"/>
                <a:gd name="connsiteX368" fmla="*/ 2757146 w 4603109"/>
                <a:gd name="connsiteY368" fmla="*/ 0 h 924402"/>
                <a:gd name="connsiteX369" fmla="*/ 2761827 w 4603109"/>
                <a:gd name="connsiteY369" fmla="*/ 0 h 924402"/>
                <a:gd name="connsiteX370" fmla="*/ 2763318 w 4603109"/>
                <a:gd name="connsiteY370" fmla="*/ 0 h 924402"/>
                <a:gd name="connsiteX371" fmla="*/ 2776756 w 4603109"/>
                <a:gd name="connsiteY371" fmla="*/ 0 h 924402"/>
                <a:gd name="connsiteX372" fmla="*/ 2777590 w 4603109"/>
                <a:gd name="connsiteY372" fmla="*/ 0 h 924402"/>
                <a:gd name="connsiteX373" fmla="*/ 2779082 w 4603109"/>
                <a:gd name="connsiteY373" fmla="*/ 0 h 924402"/>
                <a:gd name="connsiteX374" fmla="*/ 2783442 w 4603109"/>
                <a:gd name="connsiteY374" fmla="*/ 0 h 924402"/>
                <a:gd name="connsiteX375" fmla="*/ 2784228 w 4603109"/>
                <a:gd name="connsiteY375" fmla="*/ 0 h 924402"/>
                <a:gd name="connsiteX376" fmla="*/ 2785719 w 4603109"/>
                <a:gd name="connsiteY376" fmla="*/ 0 h 924402"/>
                <a:gd name="connsiteX377" fmla="*/ 2786473 w 4603109"/>
                <a:gd name="connsiteY377" fmla="*/ 0 h 924402"/>
                <a:gd name="connsiteX378" fmla="*/ 2793229 w 4603109"/>
                <a:gd name="connsiteY378" fmla="*/ 0 h 924402"/>
                <a:gd name="connsiteX379" fmla="*/ 2799367 w 4603109"/>
                <a:gd name="connsiteY379" fmla="*/ 0 h 924402"/>
                <a:gd name="connsiteX380" fmla="*/ 2813506 w 4603109"/>
                <a:gd name="connsiteY380" fmla="*/ 0 h 924402"/>
                <a:gd name="connsiteX381" fmla="*/ 2820311 w 4603109"/>
                <a:gd name="connsiteY381" fmla="*/ 0 h 924402"/>
                <a:gd name="connsiteX382" fmla="*/ 2827893 w 4603109"/>
                <a:gd name="connsiteY382" fmla="*/ 0 h 924402"/>
                <a:gd name="connsiteX383" fmla="*/ 2827940 w 4603109"/>
                <a:gd name="connsiteY383" fmla="*/ 0 h 924402"/>
                <a:gd name="connsiteX384" fmla="*/ 2829431 w 4603109"/>
                <a:gd name="connsiteY384" fmla="*/ 0 h 924402"/>
                <a:gd name="connsiteX385" fmla="*/ 2829978 w 4603109"/>
                <a:gd name="connsiteY385" fmla="*/ 0 h 924402"/>
                <a:gd name="connsiteX386" fmla="*/ 2852058 w 4603109"/>
                <a:gd name="connsiteY386" fmla="*/ 0 h 924402"/>
                <a:gd name="connsiteX387" fmla="*/ 2857060 w 4603109"/>
                <a:gd name="connsiteY387" fmla="*/ 0 h 924402"/>
                <a:gd name="connsiteX388" fmla="*/ 2857958 w 4603109"/>
                <a:gd name="connsiteY388" fmla="*/ 0 h 924402"/>
                <a:gd name="connsiteX389" fmla="*/ 2871601 w 4603109"/>
                <a:gd name="connsiteY389" fmla="*/ 0 h 924402"/>
                <a:gd name="connsiteX390" fmla="*/ 2882123 w 4603109"/>
                <a:gd name="connsiteY390" fmla="*/ 0 h 924402"/>
                <a:gd name="connsiteX391" fmla="*/ 2894046 w 4603109"/>
                <a:gd name="connsiteY391" fmla="*/ 0 h 924402"/>
                <a:gd name="connsiteX392" fmla="*/ 2903496 w 4603109"/>
                <a:gd name="connsiteY392" fmla="*/ 0 h 924402"/>
                <a:gd name="connsiteX393" fmla="*/ 2911211 w 4603109"/>
                <a:gd name="connsiteY393" fmla="*/ 0 h 924402"/>
                <a:gd name="connsiteX394" fmla="*/ 2914242 w 4603109"/>
                <a:gd name="connsiteY394" fmla="*/ 0 h 924402"/>
                <a:gd name="connsiteX395" fmla="*/ 2914461 w 4603109"/>
                <a:gd name="connsiteY395" fmla="*/ 0 h 924402"/>
                <a:gd name="connsiteX396" fmla="*/ 2924111 w 4603109"/>
                <a:gd name="connsiteY396" fmla="*/ 0 h 924402"/>
                <a:gd name="connsiteX397" fmla="*/ 2927136 w 4603109"/>
                <a:gd name="connsiteY397" fmla="*/ 0 h 924402"/>
                <a:gd name="connsiteX398" fmla="*/ 2933561 w 4603109"/>
                <a:gd name="connsiteY398" fmla="*/ 0 h 924402"/>
                <a:gd name="connsiteX399" fmla="*/ 2939580 w 4603109"/>
                <a:gd name="connsiteY399" fmla="*/ 0 h 924402"/>
                <a:gd name="connsiteX400" fmla="*/ 2941275 w 4603109"/>
                <a:gd name="connsiteY400" fmla="*/ 0 h 924402"/>
                <a:gd name="connsiteX401" fmla="*/ 2941543 w 4603109"/>
                <a:gd name="connsiteY401" fmla="*/ 0 h 924402"/>
                <a:gd name="connsiteX402" fmla="*/ 2945586 w 4603109"/>
                <a:gd name="connsiteY402" fmla="*/ 0 h 924402"/>
                <a:gd name="connsiteX403" fmla="*/ 2950032 w 4603109"/>
                <a:gd name="connsiteY403" fmla="*/ 0 h 924402"/>
                <a:gd name="connsiteX404" fmla="*/ 2955662 w 4603109"/>
                <a:gd name="connsiteY404" fmla="*/ 0 h 924402"/>
                <a:gd name="connsiteX405" fmla="*/ 2955709 w 4603109"/>
                <a:gd name="connsiteY405" fmla="*/ 0 h 924402"/>
                <a:gd name="connsiteX406" fmla="*/ 2957200 w 4603109"/>
                <a:gd name="connsiteY406" fmla="*/ 0 h 924402"/>
                <a:gd name="connsiteX407" fmla="*/ 2957747 w 4603109"/>
                <a:gd name="connsiteY407" fmla="*/ 0 h 924402"/>
                <a:gd name="connsiteX408" fmla="*/ 2968152 w 4603109"/>
                <a:gd name="connsiteY408" fmla="*/ 0 h 924402"/>
                <a:gd name="connsiteX409" fmla="*/ 2969644 w 4603109"/>
                <a:gd name="connsiteY409" fmla="*/ 0 h 924402"/>
                <a:gd name="connsiteX410" fmla="*/ 2972667 w 4603109"/>
                <a:gd name="connsiteY410" fmla="*/ 0 h 924402"/>
                <a:gd name="connsiteX411" fmla="*/ 2977114 w 4603109"/>
                <a:gd name="connsiteY411" fmla="*/ 0 h 924402"/>
                <a:gd name="connsiteX412" fmla="*/ 2984829 w 4603109"/>
                <a:gd name="connsiteY412" fmla="*/ 0 h 924402"/>
                <a:gd name="connsiteX413" fmla="*/ 2985727 w 4603109"/>
                <a:gd name="connsiteY413" fmla="*/ 0 h 924402"/>
                <a:gd name="connsiteX414" fmla="*/ 2999370 w 4603109"/>
                <a:gd name="connsiteY414" fmla="*/ 0 h 924402"/>
                <a:gd name="connsiteX415" fmla="*/ 3021815 w 4603109"/>
                <a:gd name="connsiteY415" fmla="*/ 0 h 924402"/>
                <a:gd name="connsiteX416" fmla="*/ 3031265 w 4603109"/>
                <a:gd name="connsiteY416" fmla="*/ 0 h 924402"/>
                <a:gd name="connsiteX417" fmla="*/ 3042230 w 4603109"/>
                <a:gd name="connsiteY417" fmla="*/ 0 h 924402"/>
                <a:gd name="connsiteX418" fmla="*/ 3044946 w 4603109"/>
                <a:gd name="connsiteY418" fmla="*/ 0 h 924402"/>
                <a:gd name="connsiteX419" fmla="*/ 3051880 w 4603109"/>
                <a:gd name="connsiteY419" fmla="*/ 0 h 924402"/>
                <a:gd name="connsiteX420" fmla="*/ 3061330 w 4603109"/>
                <a:gd name="connsiteY420" fmla="*/ 0 h 924402"/>
                <a:gd name="connsiteX421" fmla="*/ 3067349 w 4603109"/>
                <a:gd name="connsiteY421" fmla="*/ 0 h 924402"/>
                <a:gd name="connsiteX422" fmla="*/ 3069312 w 4603109"/>
                <a:gd name="connsiteY422" fmla="*/ 0 h 924402"/>
                <a:gd name="connsiteX423" fmla="*/ 3073355 w 4603109"/>
                <a:gd name="connsiteY423" fmla="*/ 0 h 924402"/>
                <a:gd name="connsiteX424" fmla="*/ 3073518 w 4603109"/>
                <a:gd name="connsiteY424" fmla="*/ 0 h 924402"/>
                <a:gd name="connsiteX425" fmla="*/ 3075011 w 4603109"/>
                <a:gd name="connsiteY425" fmla="*/ 0 h 924402"/>
                <a:gd name="connsiteX426" fmla="*/ 3077801 w 4603109"/>
                <a:gd name="connsiteY426" fmla="*/ 0 h 924402"/>
                <a:gd name="connsiteX427" fmla="*/ 3095921 w 4603109"/>
                <a:gd name="connsiteY427" fmla="*/ 0 h 924402"/>
                <a:gd name="connsiteX428" fmla="*/ 3097413 w 4603109"/>
                <a:gd name="connsiteY428" fmla="*/ 0 h 924402"/>
                <a:gd name="connsiteX429" fmla="*/ 3100436 w 4603109"/>
                <a:gd name="connsiteY429" fmla="*/ 0 h 924402"/>
                <a:gd name="connsiteX430" fmla="*/ 3103552 w 4603109"/>
                <a:gd name="connsiteY430" fmla="*/ 0 h 924402"/>
                <a:gd name="connsiteX431" fmla="*/ 3104883 w 4603109"/>
                <a:gd name="connsiteY431" fmla="*/ 0 h 924402"/>
                <a:gd name="connsiteX432" fmla="*/ 3120023 w 4603109"/>
                <a:gd name="connsiteY432" fmla="*/ 0 h 924402"/>
                <a:gd name="connsiteX433" fmla="*/ 3120445 w 4603109"/>
                <a:gd name="connsiteY433" fmla="*/ 0 h 924402"/>
                <a:gd name="connsiteX434" fmla="*/ 3149018 w 4603109"/>
                <a:gd name="connsiteY434" fmla="*/ 0 h 924402"/>
                <a:gd name="connsiteX435" fmla="*/ 3150088 w 4603109"/>
                <a:gd name="connsiteY435" fmla="*/ 0 h 924402"/>
                <a:gd name="connsiteX436" fmla="*/ 3150509 w 4603109"/>
                <a:gd name="connsiteY436" fmla="*/ 0 h 924402"/>
                <a:gd name="connsiteX437" fmla="*/ 3171054 w 4603109"/>
                <a:gd name="connsiteY437" fmla="*/ 0 h 924402"/>
                <a:gd name="connsiteX438" fmla="*/ 3172715 w 4603109"/>
                <a:gd name="connsiteY438" fmla="*/ 0 h 924402"/>
                <a:gd name="connsiteX439" fmla="*/ 3199627 w 4603109"/>
                <a:gd name="connsiteY439" fmla="*/ 0 h 924402"/>
                <a:gd name="connsiteX440" fmla="*/ 3201119 w 4603109"/>
                <a:gd name="connsiteY440" fmla="*/ 0 h 924402"/>
                <a:gd name="connsiteX441" fmla="*/ 3201287 w 4603109"/>
                <a:gd name="connsiteY441" fmla="*/ 0 h 924402"/>
                <a:gd name="connsiteX442" fmla="*/ 3201751 w 4603109"/>
                <a:gd name="connsiteY442" fmla="*/ 0 h 924402"/>
                <a:gd name="connsiteX443" fmla="*/ 3202780 w 4603109"/>
                <a:gd name="connsiteY443" fmla="*/ 0 h 924402"/>
                <a:gd name="connsiteX444" fmla="*/ 3217515 w 4603109"/>
                <a:gd name="connsiteY444" fmla="*/ 0 h 924402"/>
                <a:gd name="connsiteX445" fmla="*/ 3224152 w 4603109"/>
                <a:gd name="connsiteY445" fmla="*/ 0 h 924402"/>
                <a:gd name="connsiteX446" fmla="*/ 3230324 w 4603109"/>
                <a:gd name="connsiteY446" fmla="*/ 0 h 924402"/>
                <a:gd name="connsiteX447" fmla="*/ 3231321 w 4603109"/>
                <a:gd name="connsiteY447" fmla="*/ 0 h 924402"/>
                <a:gd name="connsiteX448" fmla="*/ 3231816 w 4603109"/>
                <a:gd name="connsiteY448" fmla="*/ 0 h 924402"/>
                <a:gd name="connsiteX449" fmla="*/ 3243763 w 4603109"/>
                <a:gd name="connsiteY449" fmla="*/ 0 h 924402"/>
                <a:gd name="connsiteX450" fmla="*/ 3246088 w 4603109"/>
                <a:gd name="connsiteY450" fmla="*/ 0 h 924402"/>
                <a:gd name="connsiteX451" fmla="*/ 3247580 w 4603109"/>
                <a:gd name="connsiteY451" fmla="*/ 0 h 924402"/>
                <a:gd name="connsiteX452" fmla="*/ 3247792 w 4603109"/>
                <a:gd name="connsiteY452" fmla="*/ 0 h 924402"/>
                <a:gd name="connsiteX453" fmla="*/ 3248214 w 4603109"/>
                <a:gd name="connsiteY453" fmla="*/ 0 h 924402"/>
                <a:gd name="connsiteX454" fmla="*/ 3252725 w 4603109"/>
                <a:gd name="connsiteY454" fmla="*/ 0 h 924402"/>
                <a:gd name="connsiteX455" fmla="*/ 3254217 w 4603109"/>
                <a:gd name="connsiteY455" fmla="*/ 0 h 924402"/>
                <a:gd name="connsiteX456" fmla="*/ 3260235 w 4603109"/>
                <a:gd name="connsiteY456" fmla="*/ 0 h 924402"/>
                <a:gd name="connsiteX457" fmla="*/ 3276787 w 4603109"/>
                <a:gd name="connsiteY457" fmla="*/ 0 h 924402"/>
                <a:gd name="connsiteX458" fmla="*/ 3277857 w 4603109"/>
                <a:gd name="connsiteY458" fmla="*/ 0 h 924402"/>
                <a:gd name="connsiteX459" fmla="*/ 3278278 w 4603109"/>
                <a:gd name="connsiteY459" fmla="*/ 0 h 924402"/>
                <a:gd name="connsiteX460" fmla="*/ 3290300 w 4603109"/>
                <a:gd name="connsiteY460" fmla="*/ 0 h 924402"/>
                <a:gd name="connsiteX461" fmla="*/ 3298823 w 4603109"/>
                <a:gd name="connsiteY461" fmla="*/ 0 h 924402"/>
                <a:gd name="connsiteX462" fmla="*/ 3327396 w 4603109"/>
                <a:gd name="connsiteY462" fmla="*/ 0 h 924402"/>
                <a:gd name="connsiteX463" fmla="*/ 3328888 w 4603109"/>
                <a:gd name="connsiteY463" fmla="*/ 0 h 924402"/>
                <a:gd name="connsiteX464" fmla="*/ 3329520 w 4603109"/>
                <a:gd name="connsiteY464" fmla="*/ 0 h 924402"/>
                <a:gd name="connsiteX465" fmla="*/ 3345284 w 4603109"/>
                <a:gd name="connsiteY465" fmla="*/ 0 h 924402"/>
                <a:gd name="connsiteX466" fmla="*/ 3349129 w 4603109"/>
                <a:gd name="connsiteY466" fmla="*/ 0 h 924402"/>
                <a:gd name="connsiteX467" fmla="*/ 3351921 w 4603109"/>
                <a:gd name="connsiteY467" fmla="*/ 0 h 924402"/>
                <a:gd name="connsiteX468" fmla="*/ 3358093 w 4603109"/>
                <a:gd name="connsiteY468" fmla="*/ 0 h 924402"/>
                <a:gd name="connsiteX469" fmla="*/ 3359585 w 4603109"/>
                <a:gd name="connsiteY469" fmla="*/ 0 h 924402"/>
                <a:gd name="connsiteX470" fmla="*/ 3371532 w 4603109"/>
                <a:gd name="connsiteY470" fmla="*/ 0 h 924402"/>
                <a:gd name="connsiteX471" fmla="*/ 3373857 w 4603109"/>
                <a:gd name="connsiteY471" fmla="*/ 0 h 924402"/>
                <a:gd name="connsiteX472" fmla="*/ 3375349 w 4603109"/>
                <a:gd name="connsiteY472" fmla="*/ 0 h 924402"/>
                <a:gd name="connsiteX473" fmla="*/ 3380494 w 4603109"/>
                <a:gd name="connsiteY473" fmla="*/ 0 h 924402"/>
                <a:gd name="connsiteX474" fmla="*/ 3381986 w 4603109"/>
                <a:gd name="connsiteY474" fmla="*/ 0 h 924402"/>
                <a:gd name="connsiteX475" fmla="*/ 3388004 w 4603109"/>
                <a:gd name="connsiteY475" fmla="*/ 0 h 924402"/>
                <a:gd name="connsiteX476" fmla="*/ 3408282 w 4603109"/>
                <a:gd name="connsiteY476" fmla="*/ 0 h 924402"/>
                <a:gd name="connsiteX477" fmla="*/ 3418069 w 4603109"/>
                <a:gd name="connsiteY477" fmla="*/ 0 h 924402"/>
                <a:gd name="connsiteX478" fmla="*/ 3424207 w 4603109"/>
                <a:gd name="connsiteY478" fmla="*/ 0 h 924402"/>
                <a:gd name="connsiteX479" fmla="*/ 3424753 w 4603109"/>
                <a:gd name="connsiteY479" fmla="*/ 0 h 924402"/>
                <a:gd name="connsiteX480" fmla="*/ 3452733 w 4603109"/>
                <a:gd name="connsiteY480" fmla="*/ 0 h 924402"/>
                <a:gd name="connsiteX481" fmla="*/ 3454818 w 4603109"/>
                <a:gd name="connsiteY481" fmla="*/ 0 h 924402"/>
                <a:gd name="connsiteX482" fmla="*/ 3476898 w 4603109"/>
                <a:gd name="connsiteY482" fmla="*/ 0 h 924402"/>
                <a:gd name="connsiteX483" fmla="*/ 3496441 w 4603109"/>
                <a:gd name="connsiteY483" fmla="*/ 0 h 924402"/>
                <a:gd name="connsiteX484" fmla="*/ 3509236 w 4603109"/>
                <a:gd name="connsiteY484" fmla="*/ 0 h 924402"/>
                <a:gd name="connsiteX485" fmla="*/ 3518886 w 4603109"/>
                <a:gd name="connsiteY485" fmla="*/ 0 h 924402"/>
                <a:gd name="connsiteX486" fmla="*/ 3528336 w 4603109"/>
                <a:gd name="connsiteY486" fmla="*/ 0 h 924402"/>
                <a:gd name="connsiteX487" fmla="*/ 3536051 w 4603109"/>
                <a:gd name="connsiteY487" fmla="*/ 0 h 924402"/>
                <a:gd name="connsiteX488" fmla="*/ 3539301 w 4603109"/>
                <a:gd name="connsiteY488" fmla="*/ 0 h 924402"/>
                <a:gd name="connsiteX489" fmla="*/ 3540361 w 4603109"/>
                <a:gd name="connsiteY489" fmla="*/ 0 h 924402"/>
                <a:gd name="connsiteX490" fmla="*/ 3544807 w 4603109"/>
                <a:gd name="connsiteY490" fmla="*/ 0 h 924402"/>
                <a:gd name="connsiteX491" fmla="*/ 3551976 w 4603109"/>
                <a:gd name="connsiteY491" fmla="*/ 0 h 924402"/>
                <a:gd name="connsiteX492" fmla="*/ 3552522 w 4603109"/>
                <a:gd name="connsiteY492" fmla="*/ 0 h 924402"/>
                <a:gd name="connsiteX493" fmla="*/ 3564420 w 4603109"/>
                <a:gd name="connsiteY493" fmla="*/ 0 h 924402"/>
                <a:gd name="connsiteX494" fmla="*/ 3570426 w 4603109"/>
                <a:gd name="connsiteY494" fmla="*/ 0 h 924402"/>
                <a:gd name="connsiteX495" fmla="*/ 3574872 w 4603109"/>
                <a:gd name="connsiteY495" fmla="*/ 0 h 924402"/>
                <a:gd name="connsiteX496" fmla="*/ 3580502 w 4603109"/>
                <a:gd name="connsiteY496" fmla="*/ 0 h 924402"/>
                <a:gd name="connsiteX497" fmla="*/ 3582587 w 4603109"/>
                <a:gd name="connsiteY497" fmla="*/ 0 h 924402"/>
                <a:gd name="connsiteX498" fmla="*/ 3624210 w 4603109"/>
                <a:gd name="connsiteY498" fmla="*/ 0 h 924402"/>
                <a:gd name="connsiteX499" fmla="*/ 3637005 w 4603109"/>
                <a:gd name="connsiteY499" fmla="*/ 0 h 924402"/>
                <a:gd name="connsiteX500" fmla="*/ 3646655 w 4603109"/>
                <a:gd name="connsiteY500" fmla="*/ 0 h 924402"/>
                <a:gd name="connsiteX501" fmla="*/ 3656105 w 4603109"/>
                <a:gd name="connsiteY501" fmla="*/ 0 h 924402"/>
                <a:gd name="connsiteX502" fmla="*/ 3667070 w 4603109"/>
                <a:gd name="connsiteY502" fmla="*/ 0 h 924402"/>
                <a:gd name="connsiteX503" fmla="*/ 3668130 w 4603109"/>
                <a:gd name="connsiteY503" fmla="*/ 0 h 924402"/>
                <a:gd name="connsiteX504" fmla="*/ 3669786 w 4603109"/>
                <a:gd name="connsiteY504" fmla="*/ 0 h 924402"/>
                <a:gd name="connsiteX505" fmla="*/ 3672576 w 4603109"/>
                <a:gd name="connsiteY505" fmla="*/ 0 h 924402"/>
                <a:gd name="connsiteX506" fmla="*/ 3692189 w 4603109"/>
                <a:gd name="connsiteY506" fmla="*/ 0 h 924402"/>
                <a:gd name="connsiteX507" fmla="*/ 3698195 w 4603109"/>
                <a:gd name="connsiteY507" fmla="*/ 0 h 924402"/>
                <a:gd name="connsiteX508" fmla="*/ 3702641 w 4603109"/>
                <a:gd name="connsiteY508" fmla="*/ 0 h 924402"/>
                <a:gd name="connsiteX509" fmla="*/ 3744863 w 4603109"/>
                <a:gd name="connsiteY509" fmla="*/ 0 h 924402"/>
                <a:gd name="connsiteX510" fmla="*/ 3745285 w 4603109"/>
                <a:gd name="connsiteY510" fmla="*/ 0 h 924402"/>
                <a:gd name="connsiteX511" fmla="*/ 3795894 w 4603109"/>
                <a:gd name="connsiteY511" fmla="*/ 0 h 924402"/>
                <a:gd name="connsiteX512" fmla="*/ 3797555 w 4603109"/>
                <a:gd name="connsiteY512" fmla="*/ 0 h 924402"/>
                <a:gd name="connsiteX513" fmla="*/ 3826591 w 4603109"/>
                <a:gd name="connsiteY513" fmla="*/ 0 h 924402"/>
                <a:gd name="connsiteX514" fmla="*/ 3842355 w 4603109"/>
                <a:gd name="connsiteY514" fmla="*/ 0 h 924402"/>
                <a:gd name="connsiteX515" fmla="*/ 3848992 w 4603109"/>
                <a:gd name="connsiteY515" fmla="*/ 0 h 924402"/>
                <a:gd name="connsiteX516" fmla="*/ 3872632 w 4603109"/>
                <a:gd name="connsiteY516" fmla="*/ 0 h 924402"/>
                <a:gd name="connsiteX517" fmla="*/ 3873054 w 4603109"/>
                <a:gd name="connsiteY517" fmla="*/ 0 h 924402"/>
                <a:gd name="connsiteX518" fmla="*/ 3885075 w 4603109"/>
                <a:gd name="connsiteY518" fmla="*/ 0 h 924402"/>
                <a:gd name="connsiteX519" fmla="*/ 3923663 w 4603109"/>
                <a:gd name="connsiteY519" fmla="*/ 0 h 924402"/>
                <a:gd name="connsiteX520" fmla="*/ 3954360 w 4603109"/>
                <a:gd name="connsiteY520" fmla="*/ 0 h 924402"/>
                <a:gd name="connsiteX521" fmla="*/ 3970124 w 4603109"/>
                <a:gd name="connsiteY521" fmla="*/ 0 h 924402"/>
                <a:gd name="connsiteX522" fmla="*/ 3976761 w 4603109"/>
                <a:gd name="connsiteY522" fmla="*/ 0 h 924402"/>
                <a:gd name="connsiteX523" fmla="*/ 4012844 w 4603109"/>
                <a:gd name="connsiteY523" fmla="*/ 0 h 924402"/>
                <a:gd name="connsiteX524" fmla="*/ 4049593 w 4603109"/>
                <a:gd name="connsiteY524" fmla="*/ 0 h 924402"/>
                <a:gd name="connsiteX525" fmla="*/ 4169647 w 4603109"/>
                <a:gd name="connsiteY525" fmla="*/ 0 h 924402"/>
                <a:gd name="connsiteX526" fmla="*/ 4177362 w 4603109"/>
                <a:gd name="connsiteY526" fmla="*/ 0 h 924402"/>
                <a:gd name="connsiteX527" fmla="*/ 4297416 w 4603109"/>
                <a:gd name="connsiteY527" fmla="*/ 0 h 924402"/>
                <a:gd name="connsiteX528" fmla="*/ 4379339 w 4603109"/>
                <a:gd name="connsiteY528" fmla="*/ 47054 h 924402"/>
                <a:gd name="connsiteX529" fmla="*/ 4591731 w 4603109"/>
                <a:gd name="connsiteY529" fmla="*/ 415146 h 924402"/>
                <a:gd name="connsiteX530" fmla="*/ 4591731 w 4603109"/>
                <a:gd name="connsiteY530" fmla="*/ 509257 h 924402"/>
                <a:gd name="connsiteX531" fmla="*/ 4379339 w 4603109"/>
                <a:gd name="connsiteY531" fmla="*/ 877348 h 924402"/>
                <a:gd name="connsiteX532" fmla="*/ 4297416 w 4603109"/>
                <a:gd name="connsiteY532" fmla="*/ 924402 h 924402"/>
                <a:gd name="connsiteX533" fmla="*/ 4169647 w 4603109"/>
                <a:gd name="connsiteY533" fmla="*/ 924402 h 924402"/>
                <a:gd name="connsiteX534" fmla="*/ 3976761 w 4603109"/>
                <a:gd name="connsiteY534" fmla="*/ 924402 h 924402"/>
                <a:gd name="connsiteX535" fmla="*/ 3872632 w 4603109"/>
                <a:gd name="connsiteY535" fmla="*/ 924402 h 924402"/>
                <a:gd name="connsiteX536" fmla="*/ 3848992 w 4603109"/>
                <a:gd name="connsiteY536" fmla="*/ 924402 h 924402"/>
                <a:gd name="connsiteX537" fmla="*/ 3744863 w 4603109"/>
                <a:gd name="connsiteY537" fmla="*/ 924402 h 924402"/>
                <a:gd name="connsiteX538" fmla="*/ 3702641 w 4603109"/>
                <a:gd name="connsiteY538" fmla="*/ 924402 h 924402"/>
                <a:gd name="connsiteX539" fmla="*/ 3672576 w 4603109"/>
                <a:gd name="connsiteY539" fmla="*/ 924402 h 924402"/>
                <a:gd name="connsiteX540" fmla="*/ 3656105 w 4603109"/>
                <a:gd name="connsiteY540" fmla="*/ 924402 h 924402"/>
                <a:gd name="connsiteX541" fmla="*/ 3574872 w 4603109"/>
                <a:gd name="connsiteY541" fmla="*/ 924402 h 924402"/>
                <a:gd name="connsiteX542" fmla="*/ 3551976 w 4603109"/>
                <a:gd name="connsiteY542" fmla="*/ 924402 h 924402"/>
                <a:gd name="connsiteX543" fmla="*/ 3544807 w 4603109"/>
                <a:gd name="connsiteY543" fmla="*/ 924402 h 924402"/>
                <a:gd name="connsiteX544" fmla="*/ 3528336 w 4603109"/>
                <a:gd name="connsiteY544" fmla="*/ 924402 h 924402"/>
                <a:gd name="connsiteX545" fmla="*/ 3424207 w 4603109"/>
                <a:gd name="connsiteY545" fmla="*/ 924402 h 924402"/>
                <a:gd name="connsiteX546" fmla="*/ 3381986 w 4603109"/>
                <a:gd name="connsiteY546" fmla="*/ 924402 h 924402"/>
                <a:gd name="connsiteX547" fmla="*/ 3380494 w 4603109"/>
                <a:gd name="connsiteY547" fmla="*/ 924402 h 924402"/>
                <a:gd name="connsiteX548" fmla="*/ 3351921 w 4603109"/>
                <a:gd name="connsiteY548" fmla="*/ 924402 h 924402"/>
                <a:gd name="connsiteX549" fmla="*/ 3277857 w 4603109"/>
                <a:gd name="connsiteY549" fmla="*/ 924402 h 924402"/>
                <a:gd name="connsiteX550" fmla="*/ 3254217 w 4603109"/>
                <a:gd name="connsiteY550" fmla="*/ 924402 h 924402"/>
                <a:gd name="connsiteX551" fmla="*/ 3252725 w 4603109"/>
                <a:gd name="connsiteY551" fmla="*/ 924402 h 924402"/>
                <a:gd name="connsiteX552" fmla="*/ 3247792 w 4603109"/>
                <a:gd name="connsiteY552" fmla="*/ 924402 h 924402"/>
                <a:gd name="connsiteX553" fmla="*/ 3231321 w 4603109"/>
                <a:gd name="connsiteY553" fmla="*/ 924402 h 924402"/>
                <a:gd name="connsiteX554" fmla="*/ 3224152 w 4603109"/>
                <a:gd name="connsiteY554" fmla="*/ 924402 h 924402"/>
                <a:gd name="connsiteX555" fmla="*/ 3150088 w 4603109"/>
                <a:gd name="connsiteY555" fmla="*/ 924402 h 924402"/>
                <a:gd name="connsiteX556" fmla="*/ 3120023 w 4603109"/>
                <a:gd name="connsiteY556" fmla="*/ 924402 h 924402"/>
                <a:gd name="connsiteX557" fmla="*/ 3104883 w 4603109"/>
                <a:gd name="connsiteY557" fmla="*/ 924402 h 924402"/>
                <a:gd name="connsiteX558" fmla="*/ 3103552 w 4603109"/>
                <a:gd name="connsiteY558" fmla="*/ 924402 h 924402"/>
                <a:gd name="connsiteX559" fmla="*/ 3077801 w 4603109"/>
                <a:gd name="connsiteY559" fmla="*/ 924402 h 924402"/>
                <a:gd name="connsiteX560" fmla="*/ 3061330 w 4603109"/>
                <a:gd name="connsiteY560" fmla="*/ 924402 h 924402"/>
                <a:gd name="connsiteX561" fmla="*/ 3031265 w 4603109"/>
                <a:gd name="connsiteY561" fmla="*/ 924402 h 924402"/>
                <a:gd name="connsiteX562" fmla="*/ 2977114 w 4603109"/>
                <a:gd name="connsiteY562" fmla="*/ 924402 h 924402"/>
                <a:gd name="connsiteX563" fmla="*/ 2957200 w 4603109"/>
                <a:gd name="connsiteY563" fmla="*/ 924402 h 924402"/>
                <a:gd name="connsiteX564" fmla="*/ 2955709 w 4603109"/>
                <a:gd name="connsiteY564" fmla="*/ 924402 h 924402"/>
                <a:gd name="connsiteX565" fmla="*/ 2950032 w 4603109"/>
                <a:gd name="connsiteY565" fmla="*/ 924402 h 924402"/>
                <a:gd name="connsiteX566" fmla="*/ 2933561 w 4603109"/>
                <a:gd name="connsiteY566" fmla="*/ 924402 h 924402"/>
                <a:gd name="connsiteX567" fmla="*/ 2927136 w 4603109"/>
                <a:gd name="connsiteY567" fmla="*/ 924402 h 924402"/>
                <a:gd name="connsiteX568" fmla="*/ 2903496 w 4603109"/>
                <a:gd name="connsiteY568" fmla="*/ 924402 h 924402"/>
                <a:gd name="connsiteX569" fmla="*/ 2829431 w 4603109"/>
                <a:gd name="connsiteY569" fmla="*/ 924402 h 924402"/>
                <a:gd name="connsiteX570" fmla="*/ 2827940 w 4603109"/>
                <a:gd name="connsiteY570" fmla="*/ 924402 h 924402"/>
                <a:gd name="connsiteX571" fmla="*/ 2799367 w 4603109"/>
                <a:gd name="connsiteY571" fmla="*/ 924402 h 924402"/>
                <a:gd name="connsiteX572" fmla="*/ 2785719 w 4603109"/>
                <a:gd name="connsiteY572" fmla="*/ 924402 h 924402"/>
                <a:gd name="connsiteX573" fmla="*/ 2784228 w 4603109"/>
                <a:gd name="connsiteY573" fmla="*/ 924402 h 924402"/>
                <a:gd name="connsiteX574" fmla="*/ 2757146 w 4603109"/>
                <a:gd name="connsiteY574" fmla="*/ 924402 h 924402"/>
                <a:gd name="connsiteX575" fmla="*/ 2755654 w 4603109"/>
                <a:gd name="connsiteY575" fmla="*/ 924402 h 924402"/>
                <a:gd name="connsiteX576" fmla="*/ 2680098 w 4603109"/>
                <a:gd name="connsiteY576" fmla="*/ 924402 h 924402"/>
                <a:gd name="connsiteX577" fmla="*/ 2657950 w 4603109"/>
                <a:gd name="connsiteY577" fmla="*/ 924402 h 924402"/>
                <a:gd name="connsiteX578" fmla="*/ 2656459 w 4603109"/>
                <a:gd name="connsiteY578" fmla="*/ 924402 h 924402"/>
                <a:gd name="connsiteX579" fmla="*/ 2653017 w 4603109"/>
                <a:gd name="connsiteY579" fmla="*/ 924402 h 924402"/>
                <a:gd name="connsiteX580" fmla="*/ 2636545 w 4603109"/>
                <a:gd name="connsiteY580" fmla="*/ 924402 h 924402"/>
                <a:gd name="connsiteX581" fmla="*/ 2629377 w 4603109"/>
                <a:gd name="connsiteY581" fmla="*/ 924402 h 924402"/>
                <a:gd name="connsiteX582" fmla="*/ 2627885 w 4603109"/>
                <a:gd name="connsiteY582" fmla="*/ 924402 h 924402"/>
                <a:gd name="connsiteX583" fmla="*/ 2606481 w 4603109"/>
                <a:gd name="connsiteY583" fmla="*/ 924402 h 924402"/>
                <a:gd name="connsiteX584" fmla="*/ 2552329 w 4603109"/>
                <a:gd name="connsiteY584" fmla="*/ 924402 h 924402"/>
                <a:gd name="connsiteX585" fmla="*/ 2525248 w 4603109"/>
                <a:gd name="connsiteY585" fmla="*/ 924402 h 924402"/>
                <a:gd name="connsiteX586" fmla="*/ 2510108 w 4603109"/>
                <a:gd name="connsiteY586" fmla="*/ 924402 h 924402"/>
                <a:gd name="connsiteX587" fmla="*/ 2508776 w 4603109"/>
                <a:gd name="connsiteY587" fmla="*/ 924402 h 924402"/>
                <a:gd name="connsiteX588" fmla="*/ 2480043 w 4603109"/>
                <a:gd name="connsiteY588" fmla="*/ 924402 h 924402"/>
                <a:gd name="connsiteX589" fmla="*/ 2478712 w 4603109"/>
                <a:gd name="connsiteY589" fmla="*/ 924402 h 924402"/>
                <a:gd name="connsiteX590" fmla="*/ 2463572 w 4603109"/>
                <a:gd name="connsiteY590" fmla="*/ 924402 h 924402"/>
                <a:gd name="connsiteX591" fmla="*/ 2436490 w 4603109"/>
                <a:gd name="connsiteY591" fmla="*/ 924402 h 924402"/>
                <a:gd name="connsiteX592" fmla="*/ 2382339 w 4603109"/>
                <a:gd name="connsiteY592" fmla="*/ 924402 h 924402"/>
                <a:gd name="connsiteX593" fmla="*/ 2360934 w 4603109"/>
                <a:gd name="connsiteY593" fmla="*/ 924402 h 924402"/>
                <a:gd name="connsiteX594" fmla="*/ 2359443 w 4603109"/>
                <a:gd name="connsiteY594" fmla="*/ 924402 h 924402"/>
                <a:gd name="connsiteX595" fmla="*/ 2352274 w 4603109"/>
                <a:gd name="connsiteY595" fmla="*/ 924402 h 924402"/>
                <a:gd name="connsiteX596" fmla="*/ 2335803 w 4603109"/>
                <a:gd name="connsiteY596" fmla="*/ 924402 h 924402"/>
                <a:gd name="connsiteX597" fmla="*/ 2332360 w 4603109"/>
                <a:gd name="connsiteY597" fmla="*/ 924402 h 924402"/>
                <a:gd name="connsiteX598" fmla="*/ 2332328 w 4603109"/>
                <a:gd name="connsiteY598" fmla="*/ 924402 h 924402"/>
                <a:gd name="connsiteX599" fmla="*/ 2330869 w 4603109"/>
                <a:gd name="connsiteY599" fmla="*/ 924402 h 924402"/>
                <a:gd name="connsiteX600" fmla="*/ 2308721 w 4603109"/>
                <a:gd name="connsiteY600" fmla="*/ 924402 h 924402"/>
                <a:gd name="connsiteX601" fmla="*/ 2233165 w 4603109"/>
                <a:gd name="connsiteY601" fmla="*/ 924402 h 924402"/>
                <a:gd name="connsiteX602" fmla="*/ 2231674 w 4603109"/>
                <a:gd name="connsiteY602" fmla="*/ 924402 h 924402"/>
                <a:gd name="connsiteX603" fmla="*/ 2204591 w 4603109"/>
                <a:gd name="connsiteY603" fmla="*/ 924402 h 924402"/>
                <a:gd name="connsiteX604" fmla="*/ 2204559 w 4603109"/>
                <a:gd name="connsiteY604" fmla="*/ 924402 h 924402"/>
                <a:gd name="connsiteX605" fmla="*/ 2203100 w 4603109"/>
                <a:gd name="connsiteY605" fmla="*/ 924402 h 924402"/>
                <a:gd name="connsiteX606" fmla="*/ 2189452 w 4603109"/>
                <a:gd name="connsiteY606" fmla="*/ 924402 h 924402"/>
                <a:gd name="connsiteX607" fmla="*/ 2160879 w 4603109"/>
                <a:gd name="connsiteY607" fmla="*/ 924402 h 924402"/>
                <a:gd name="connsiteX608" fmla="*/ 2159388 w 4603109"/>
                <a:gd name="connsiteY608" fmla="*/ 924402 h 924402"/>
                <a:gd name="connsiteX609" fmla="*/ 2085323 w 4603109"/>
                <a:gd name="connsiteY609" fmla="*/ 924402 h 924402"/>
                <a:gd name="connsiteX610" fmla="*/ 2077294 w 4603109"/>
                <a:gd name="connsiteY610" fmla="*/ 924402 h 924402"/>
                <a:gd name="connsiteX611" fmla="*/ 2061683 w 4603109"/>
                <a:gd name="connsiteY611" fmla="*/ 924402 h 924402"/>
                <a:gd name="connsiteX612" fmla="*/ 2055258 w 4603109"/>
                <a:gd name="connsiteY612" fmla="*/ 924402 h 924402"/>
                <a:gd name="connsiteX613" fmla="*/ 2038787 w 4603109"/>
                <a:gd name="connsiteY613" fmla="*/ 924402 h 924402"/>
                <a:gd name="connsiteX614" fmla="*/ 2033110 w 4603109"/>
                <a:gd name="connsiteY614" fmla="*/ 924402 h 924402"/>
                <a:gd name="connsiteX615" fmla="*/ 2031619 w 4603109"/>
                <a:gd name="connsiteY615" fmla="*/ 924402 h 924402"/>
                <a:gd name="connsiteX616" fmla="*/ 2011705 w 4603109"/>
                <a:gd name="connsiteY616" fmla="*/ 924402 h 924402"/>
                <a:gd name="connsiteX617" fmla="*/ 1957554 w 4603109"/>
                <a:gd name="connsiteY617" fmla="*/ 924402 h 924402"/>
                <a:gd name="connsiteX618" fmla="*/ 1949525 w 4603109"/>
                <a:gd name="connsiteY618" fmla="*/ 924402 h 924402"/>
                <a:gd name="connsiteX619" fmla="*/ 1927489 w 4603109"/>
                <a:gd name="connsiteY619" fmla="*/ 924402 h 924402"/>
                <a:gd name="connsiteX620" fmla="*/ 1911018 w 4603109"/>
                <a:gd name="connsiteY620" fmla="*/ 924402 h 924402"/>
                <a:gd name="connsiteX621" fmla="*/ 1907543 w 4603109"/>
                <a:gd name="connsiteY621" fmla="*/ 924402 h 924402"/>
                <a:gd name="connsiteX622" fmla="*/ 1885268 w 4603109"/>
                <a:gd name="connsiteY622" fmla="*/ 924402 h 924402"/>
                <a:gd name="connsiteX623" fmla="*/ 1883936 w 4603109"/>
                <a:gd name="connsiteY623" fmla="*/ 924402 h 924402"/>
                <a:gd name="connsiteX624" fmla="*/ 1868796 w 4603109"/>
                <a:gd name="connsiteY624" fmla="*/ 924402 h 924402"/>
                <a:gd name="connsiteX625" fmla="*/ 1838732 w 4603109"/>
                <a:gd name="connsiteY625" fmla="*/ 924402 h 924402"/>
                <a:gd name="connsiteX626" fmla="*/ 1779774 w 4603109"/>
                <a:gd name="connsiteY626" fmla="*/ 924402 h 924402"/>
                <a:gd name="connsiteX627" fmla="*/ 1764668 w 4603109"/>
                <a:gd name="connsiteY627" fmla="*/ 924402 h 924402"/>
                <a:gd name="connsiteX628" fmla="*/ 1757499 w 4603109"/>
                <a:gd name="connsiteY628" fmla="*/ 924402 h 924402"/>
                <a:gd name="connsiteX629" fmla="*/ 1741027 w 4603109"/>
                <a:gd name="connsiteY629" fmla="*/ 924402 h 924402"/>
                <a:gd name="connsiteX630" fmla="*/ 1737552 w 4603109"/>
                <a:gd name="connsiteY630" fmla="*/ 924402 h 924402"/>
                <a:gd name="connsiteX631" fmla="*/ 1736094 w 4603109"/>
                <a:gd name="connsiteY631" fmla="*/ 924402 h 924402"/>
                <a:gd name="connsiteX632" fmla="*/ 1734603 w 4603109"/>
                <a:gd name="connsiteY632" fmla="*/ 924402 h 924402"/>
                <a:gd name="connsiteX633" fmla="*/ 1710963 w 4603109"/>
                <a:gd name="connsiteY633" fmla="*/ 924402 h 924402"/>
                <a:gd name="connsiteX634" fmla="*/ 1707488 w 4603109"/>
                <a:gd name="connsiteY634" fmla="*/ 924402 h 924402"/>
                <a:gd name="connsiteX635" fmla="*/ 1652509 w 4603109"/>
                <a:gd name="connsiteY635" fmla="*/ 924402 h 924402"/>
                <a:gd name="connsiteX636" fmla="*/ 1636899 w 4603109"/>
                <a:gd name="connsiteY636" fmla="*/ 924402 h 924402"/>
                <a:gd name="connsiteX637" fmla="*/ 1609783 w 4603109"/>
                <a:gd name="connsiteY637" fmla="*/ 924402 h 924402"/>
                <a:gd name="connsiteX638" fmla="*/ 1608325 w 4603109"/>
                <a:gd name="connsiteY638" fmla="*/ 924402 h 924402"/>
                <a:gd name="connsiteX639" fmla="*/ 1606834 w 4603109"/>
                <a:gd name="connsiteY639" fmla="*/ 924402 h 924402"/>
                <a:gd name="connsiteX640" fmla="*/ 1579719 w 4603109"/>
                <a:gd name="connsiteY640" fmla="*/ 924402 h 924402"/>
                <a:gd name="connsiteX641" fmla="*/ 1564612 w 4603109"/>
                <a:gd name="connsiteY641" fmla="*/ 924402 h 924402"/>
                <a:gd name="connsiteX642" fmla="*/ 1524740 w 4603109"/>
                <a:gd name="connsiteY642" fmla="*/ 924402 h 924402"/>
                <a:gd name="connsiteX643" fmla="*/ 1482518 w 4603109"/>
                <a:gd name="connsiteY643" fmla="*/ 924402 h 924402"/>
                <a:gd name="connsiteX644" fmla="*/ 1460483 w 4603109"/>
                <a:gd name="connsiteY644" fmla="*/ 924402 h 924402"/>
                <a:gd name="connsiteX645" fmla="*/ 1452454 w 4603109"/>
                <a:gd name="connsiteY645" fmla="*/ 924402 h 924402"/>
                <a:gd name="connsiteX646" fmla="*/ 1444011 w 4603109"/>
                <a:gd name="connsiteY646" fmla="*/ 924402 h 924402"/>
                <a:gd name="connsiteX647" fmla="*/ 1436843 w 4603109"/>
                <a:gd name="connsiteY647" fmla="*/ 924402 h 924402"/>
                <a:gd name="connsiteX648" fmla="*/ 1413947 w 4603109"/>
                <a:gd name="connsiteY648" fmla="*/ 924402 h 924402"/>
                <a:gd name="connsiteX649" fmla="*/ 1354749 w 4603109"/>
                <a:gd name="connsiteY649" fmla="*/ 924402 h 924402"/>
                <a:gd name="connsiteX650" fmla="*/ 1332714 w 4603109"/>
                <a:gd name="connsiteY650" fmla="*/ 924402 h 924402"/>
                <a:gd name="connsiteX651" fmla="*/ 1324685 w 4603109"/>
                <a:gd name="connsiteY651" fmla="*/ 924402 h 924402"/>
                <a:gd name="connsiteX652" fmla="*/ 1316242 w 4603109"/>
                <a:gd name="connsiteY652" fmla="*/ 924402 h 924402"/>
                <a:gd name="connsiteX653" fmla="*/ 1312767 w 4603109"/>
                <a:gd name="connsiteY653" fmla="*/ 924402 h 924402"/>
                <a:gd name="connsiteX654" fmla="*/ 1286178 w 4603109"/>
                <a:gd name="connsiteY654" fmla="*/ 924402 h 924402"/>
                <a:gd name="connsiteX655" fmla="*/ 1282703 w 4603109"/>
                <a:gd name="connsiteY655" fmla="*/ 924402 h 924402"/>
                <a:gd name="connsiteX656" fmla="*/ 1243956 w 4603109"/>
                <a:gd name="connsiteY656" fmla="*/ 924402 h 924402"/>
                <a:gd name="connsiteX657" fmla="*/ 1184998 w 4603109"/>
                <a:gd name="connsiteY657" fmla="*/ 924402 h 924402"/>
                <a:gd name="connsiteX658" fmla="*/ 1154934 w 4603109"/>
                <a:gd name="connsiteY658" fmla="*/ 924402 h 924402"/>
                <a:gd name="connsiteX659" fmla="*/ 1139828 w 4603109"/>
                <a:gd name="connsiteY659" fmla="*/ 924402 h 924402"/>
                <a:gd name="connsiteX660" fmla="*/ 1116187 w 4603109"/>
                <a:gd name="connsiteY660" fmla="*/ 924402 h 924402"/>
                <a:gd name="connsiteX661" fmla="*/ 1112712 w 4603109"/>
                <a:gd name="connsiteY661" fmla="*/ 924402 h 924402"/>
                <a:gd name="connsiteX662" fmla="*/ 1057734 w 4603109"/>
                <a:gd name="connsiteY662" fmla="*/ 924402 h 924402"/>
                <a:gd name="connsiteX663" fmla="*/ 1027669 w 4603109"/>
                <a:gd name="connsiteY663" fmla="*/ 924402 h 924402"/>
                <a:gd name="connsiteX664" fmla="*/ 1012059 w 4603109"/>
                <a:gd name="connsiteY664" fmla="*/ 924402 h 924402"/>
                <a:gd name="connsiteX665" fmla="*/ 984943 w 4603109"/>
                <a:gd name="connsiteY665" fmla="*/ 924402 h 924402"/>
                <a:gd name="connsiteX666" fmla="*/ 929965 w 4603109"/>
                <a:gd name="connsiteY666" fmla="*/ 924402 h 924402"/>
                <a:gd name="connsiteX667" fmla="*/ 899900 w 4603109"/>
                <a:gd name="connsiteY667" fmla="*/ 924402 h 924402"/>
                <a:gd name="connsiteX668" fmla="*/ 857678 w 4603109"/>
                <a:gd name="connsiteY668" fmla="*/ 924402 h 924402"/>
                <a:gd name="connsiteX669" fmla="*/ 819171 w 4603109"/>
                <a:gd name="connsiteY669" fmla="*/ 924402 h 924402"/>
                <a:gd name="connsiteX670" fmla="*/ 729909 w 4603109"/>
                <a:gd name="connsiteY670" fmla="*/ 924402 h 924402"/>
                <a:gd name="connsiteX671" fmla="*/ 691402 w 4603109"/>
                <a:gd name="connsiteY671" fmla="*/ 924402 h 924402"/>
                <a:gd name="connsiteX672" fmla="*/ 687927 w 4603109"/>
                <a:gd name="connsiteY672" fmla="*/ 924402 h 924402"/>
                <a:gd name="connsiteX673" fmla="*/ 560158 w 4603109"/>
                <a:gd name="connsiteY673" fmla="*/ 924402 h 924402"/>
                <a:gd name="connsiteX674" fmla="*/ 432894 w 4603109"/>
                <a:gd name="connsiteY674" fmla="*/ 924402 h 924402"/>
                <a:gd name="connsiteX675" fmla="*/ 305125 w 4603109"/>
                <a:gd name="connsiteY675" fmla="*/ 924402 h 924402"/>
                <a:gd name="connsiteX676" fmla="*/ 223202 w 4603109"/>
                <a:gd name="connsiteY676" fmla="*/ 877348 h 924402"/>
                <a:gd name="connsiteX677" fmla="*/ 10809 w 4603109"/>
                <a:gd name="connsiteY677" fmla="*/ 509257 h 924402"/>
                <a:gd name="connsiteX678" fmla="*/ 10809 w 4603109"/>
                <a:gd name="connsiteY678" fmla="*/ 415146 h 924402"/>
                <a:gd name="connsiteX679" fmla="*/ 223202 w 4603109"/>
                <a:gd name="connsiteY679" fmla="*/ 47054 h 924402"/>
                <a:gd name="connsiteX680" fmla="*/ 305125 w 4603109"/>
                <a:gd name="connsiteY680" fmla="*/ 0 h 92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</a:cxnLst>
              <a:rect l="l" t="t" r="r" b="b"/>
              <a:pathLst>
                <a:path w="4603109" h="924402">
                  <a:moveTo>
                    <a:pt x="305125" y="0"/>
                  </a:moveTo>
                  <a:lnTo>
                    <a:pt x="432894" y="0"/>
                  </a:lnTo>
                  <a:lnTo>
                    <a:pt x="445336" y="0"/>
                  </a:lnTo>
                  <a:cubicBezTo>
                    <a:pt x="485989" y="0"/>
                    <a:pt x="520835" y="0"/>
                    <a:pt x="550703" y="0"/>
                  </a:cubicBezTo>
                  <a:lnTo>
                    <a:pt x="560158" y="0"/>
                  </a:lnTo>
                  <a:lnTo>
                    <a:pt x="573105" y="0"/>
                  </a:lnTo>
                  <a:lnTo>
                    <a:pt x="626202" y="0"/>
                  </a:lnTo>
                  <a:cubicBezTo>
                    <a:pt x="646943" y="0"/>
                    <a:pt x="663537" y="0"/>
                    <a:pt x="676811" y="0"/>
                  </a:cubicBezTo>
                  <a:lnTo>
                    <a:pt x="678472" y="0"/>
                  </a:lnTo>
                  <a:lnTo>
                    <a:pt x="687927" y="0"/>
                  </a:lnTo>
                  <a:lnTo>
                    <a:pt x="691402" y="0"/>
                  </a:lnTo>
                  <a:lnTo>
                    <a:pt x="700371" y="0"/>
                  </a:lnTo>
                  <a:lnTo>
                    <a:pt x="707508" y="0"/>
                  </a:lnTo>
                  <a:cubicBezTo>
                    <a:pt x="729909" y="0"/>
                    <a:pt x="729909" y="0"/>
                    <a:pt x="729909" y="0"/>
                  </a:cubicBezTo>
                  <a:lnTo>
                    <a:pt x="753971" y="0"/>
                  </a:lnTo>
                  <a:lnTo>
                    <a:pt x="804580" y="0"/>
                  </a:lnTo>
                  <a:lnTo>
                    <a:pt x="805737" y="0"/>
                  </a:lnTo>
                  <a:lnTo>
                    <a:pt x="819171" y="0"/>
                  </a:lnTo>
                  <a:lnTo>
                    <a:pt x="828140" y="0"/>
                  </a:lnTo>
                  <a:lnTo>
                    <a:pt x="831615" y="0"/>
                  </a:lnTo>
                  <a:lnTo>
                    <a:pt x="835277" y="0"/>
                  </a:lnTo>
                  <a:lnTo>
                    <a:pt x="857678" y="0"/>
                  </a:lnTo>
                  <a:lnTo>
                    <a:pt x="864889" y="0"/>
                  </a:lnTo>
                  <a:lnTo>
                    <a:pt x="899900" y="0"/>
                  </a:lnTo>
                  <a:lnTo>
                    <a:pt x="909341" y="0"/>
                  </a:lnTo>
                  <a:lnTo>
                    <a:pt x="929965" y="0"/>
                  </a:lnTo>
                  <a:lnTo>
                    <a:pt x="933506" y="0"/>
                  </a:lnTo>
                  <a:lnTo>
                    <a:pt x="936982" y="0"/>
                  </a:lnTo>
                  <a:lnTo>
                    <a:pt x="959384" y="0"/>
                  </a:lnTo>
                  <a:lnTo>
                    <a:pt x="962542" y="0"/>
                  </a:lnTo>
                  <a:lnTo>
                    <a:pt x="984943" y="0"/>
                  </a:lnTo>
                  <a:lnTo>
                    <a:pt x="992658" y="0"/>
                  </a:lnTo>
                  <a:lnTo>
                    <a:pt x="1012059" y="0"/>
                  </a:lnTo>
                  <a:lnTo>
                    <a:pt x="1012480" y="0"/>
                  </a:lnTo>
                  <a:lnTo>
                    <a:pt x="1027669" y="0"/>
                  </a:lnTo>
                  <a:lnTo>
                    <a:pt x="1037110" y="0"/>
                  </a:lnTo>
                  <a:lnTo>
                    <a:pt x="1040112" y="0"/>
                  </a:lnTo>
                  <a:lnTo>
                    <a:pt x="1057734" y="0"/>
                  </a:lnTo>
                  <a:lnTo>
                    <a:pt x="1064751" y="0"/>
                  </a:lnTo>
                  <a:lnTo>
                    <a:pt x="1070177" y="0"/>
                  </a:lnTo>
                  <a:lnTo>
                    <a:pt x="1072436" y="0"/>
                  </a:lnTo>
                  <a:lnTo>
                    <a:pt x="1090311" y="0"/>
                  </a:lnTo>
                  <a:lnTo>
                    <a:pt x="1110718" y="0"/>
                  </a:lnTo>
                  <a:lnTo>
                    <a:pt x="1112712" y="0"/>
                  </a:lnTo>
                  <a:lnTo>
                    <a:pt x="1116187" y="0"/>
                  </a:lnTo>
                  <a:lnTo>
                    <a:pt x="1139828" y="0"/>
                  </a:lnTo>
                  <a:lnTo>
                    <a:pt x="1140249" y="0"/>
                  </a:lnTo>
                  <a:lnTo>
                    <a:pt x="1145480" y="0"/>
                  </a:lnTo>
                  <a:lnTo>
                    <a:pt x="1152270" y="0"/>
                  </a:lnTo>
                  <a:lnTo>
                    <a:pt x="1154934" y="0"/>
                  </a:lnTo>
                  <a:lnTo>
                    <a:pt x="1167881" y="0"/>
                  </a:lnTo>
                  <a:lnTo>
                    <a:pt x="1175544" y="0"/>
                  </a:lnTo>
                  <a:lnTo>
                    <a:pt x="1184998" y="0"/>
                  </a:lnTo>
                  <a:lnTo>
                    <a:pt x="1197946" y="0"/>
                  </a:lnTo>
                  <a:lnTo>
                    <a:pt x="1200205" y="0"/>
                  </a:lnTo>
                  <a:lnTo>
                    <a:pt x="1220978" y="0"/>
                  </a:lnTo>
                  <a:lnTo>
                    <a:pt x="1238487" y="0"/>
                  </a:lnTo>
                  <a:lnTo>
                    <a:pt x="1243956" y="0"/>
                  </a:lnTo>
                  <a:lnTo>
                    <a:pt x="1251042" y="0"/>
                  </a:lnTo>
                  <a:lnTo>
                    <a:pt x="1257637" y="0"/>
                  </a:lnTo>
                  <a:lnTo>
                    <a:pt x="1271587" y="0"/>
                  </a:lnTo>
                  <a:lnTo>
                    <a:pt x="1273249" y="0"/>
                  </a:lnTo>
                  <a:lnTo>
                    <a:pt x="1280039" y="0"/>
                  </a:lnTo>
                  <a:lnTo>
                    <a:pt x="1282703" y="0"/>
                  </a:lnTo>
                  <a:lnTo>
                    <a:pt x="1286178" y="0"/>
                  </a:lnTo>
                  <a:lnTo>
                    <a:pt x="1295146" y="0"/>
                  </a:lnTo>
                  <a:lnTo>
                    <a:pt x="1301651" y="0"/>
                  </a:lnTo>
                  <a:lnTo>
                    <a:pt x="1302284" y="0"/>
                  </a:lnTo>
                  <a:lnTo>
                    <a:pt x="1303313" y="0"/>
                  </a:lnTo>
                  <a:lnTo>
                    <a:pt x="1312767" y="0"/>
                  </a:lnTo>
                  <a:lnTo>
                    <a:pt x="1316242" y="0"/>
                  </a:lnTo>
                  <a:lnTo>
                    <a:pt x="1321886" y="0"/>
                  </a:lnTo>
                  <a:lnTo>
                    <a:pt x="1324685" y="0"/>
                  </a:lnTo>
                  <a:lnTo>
                    <a:pt x="1325211" y="0"/>
                  </a:lnTo>
                  <a:lnTo>
                    <a:pt x="1332348" y="0"/>
                  </a:lnTo>
                  <a:lnTo>
                    <a:pt x="1332714" y="0"/>
                  </a:lnTo>
                  <a:lnTo>
                    <a:pt x="1333135" y="0"/>
                  </a:lnTo>
                  <a:lnTo>
                    <a:pt x="1348747" y="0"/>
                  </a:lnTo>
                  <a:lnTo>
                    <a:pt x="1354749" y="0"/>
                  </a:lnTo>
                  <a:lnTo>
                    <a:pt x="1378811" y="0"/>
                  </a:lnTo>
                  <a:lnTo>
                    <a:pt x="1383745" y="0"/>
                  </a:lnTo>
                  <a:lnTo>
                    <a:pt x="1385406" y="0"/>
                  </a:lnTo>
                  <a:lnTo>
                    <a:pt x="1399356" y="0"/>
                  </a:lnTo>
                  <a:lnTo>
                    <a:pt x="1400513" y="0"/>
                  </a:lnTo>
                  <a:lnTo>
                    <a:pt x="1413947" y="0"/>
                  </a:lnTo>
                  <a:lnTo>
                    <a:pt x="1414442" y="0"/>
                  </a:lnTo>
                  <a:lnTo>
                    <a:pt x="1422915" y="0"/>
                  </a:lnTo>
                  <a:lnTo>
                    <a:pt x="1426390" y="0"/>
                  </a:lnTo>
                  <a:lnTo>
                    <a:pt x="1429420" y="0"/>
                  </a:lnTo>
                  <a:lnTo>
                    <a:pt x="1430053" y="0"/>
                  </a:lnTo>
                  <a:lnTo>
                    <a:pt x="1430206" y="0"/>
                  </a:lnTo>
                  <a:lnTo>
                    <a:pt x="1430577" y="0"/>
                  </a:lnTo>
                  <a:lnTo>
                    <a:pt x="1436843" y="0"/>
                  </a:lnTo>
                  <a:lnTo>
                    <a:pt x="1444011" y="0"/>
                  </a:lnTo>
                  <a:lnTo>
                    <a:pt x="1449655" y="0"/>
                  </a:lnTo>
                  <a:lnTo>
                    <a:pt x="1452454" y="0"/>
                  </a:lnTo>
                  <a:lnTo>
                    <a:pt x="1452980" y="0"/>
                  </a:lnTo>
                  <a:lnTo>
                    <a:pt x="1456455" y="0"/>
                  </a:lnTo>
                  <a:lnTo>
                    <a:pt x="1459664" y="0"/>
                  </a:lnTo>
                  <a:lnTo>
                    <a:pt x="1460117" y="0"/>
                  </a:lnTo>
                  <a:lnTo>
                    <a:pt x="1460483" y="0"/>
                  </a:lnTo>
                  <a:lnTo>
                    <a:pt x="1460904" y="0"/>
                  </a:lnTo>
                  <a:lnTo>
                    <a:pt x="1472926" y="0"/>
                  </a:lnTo>
                  <a:lnTo>
                    <a:pt x="1482518" y="0"/>
                  </a:lnTo>
                  <a:lnTo>
                    <a:pt x="1489729" y="0"/>
                  </a:lnTo>
                  <a:lnTo>
                    <a:pt x="1504116" y="0"/>
                  </a:lnTo>
                  <a:lnTo>
                    <a:pt x="1511514" y="0"/>
                  </a:lnTo>
                  <a:lnTo>
                    <a:pt x="1524740" y="0"/>
                  </a:lnTo>
                  <a:lnTo>
                    <a:pt x="1528282" y="0"/>
                  </a:lnTo>
                  <a:lnTo>
                    <a:pt x="1531757" y="0"/>
                  </a:lnTo>
                  <a:lnTo>
                    <a:pt x="1534181" y="0"/>
                  </a:lnTo>
                  <a:lnTo>
                    <a:pt x="1542211" y="0"/>
                  </a:lnTo>
                  <a:lnTo>
                    <a:pt x="1554159" y="0"/>
                  </a:lnTo>
                  <a:lnTo>
                    <a:pt x="1557318" y="0"/>
                  </a:lnTo>
                  <a:lnTo>
                    <a:pt x="1557975" y="0"/>
                  </a:lnTo>
                  <a:lnTo>
                    <a:pt x="1558346" y="0"/>
                  </a:lnTo>
                  <a:lnTo>
                    <a:pt x="1561822" y="0"/>
                  </a:lnTo>
                  <a:lnTo>
                    <a:pt x="1564612" y="0"/>
                  </a:lnTo>
                  <a:lnTo>
                    <a:pt x="1566857" y="0"/>
                  </a:lnTo>
                  <a:lnTo>
                    <a:pt x="1576919" y="0"/>
                  </a:lnTo>
                  <a:lnTo>
                    <a:pt x="1579719" y="0"/>
                  </a:lnTo>
                  <a:lnTo>
                    <a:pt x="1584224" y="0"/>
                  </a:lnTo>
                  <a:lnTo>
                    <a:pt x="1587382" y="0"/>
                  </a:lnTo>
                  <a:lnTo>
                    <a:pt x="1587433" y="0"/>
                  </a:lnTo>
                  <a:lnTo>
                    <a:pt x="1600695" y="0"/>
                  </a:lnTo>
                  <a:lnTo>
                    <a:pt x="1606834" y="0"/>
                  </a:lnTo>
                  <a:lnTo>
                    <a:pt x="1607256" y="0"/>
                  </a:lnTo>
                  <a:lnTo>
                    <a:pt x="1608325" y="0"/>
                  </a:lnTo>
                  <a:lnTo>
                    <a:pt x="1609783" y="0"/>
                  </a:lnTo>
                  <a:lnTo>
                    <a:pt x="1617498" y="0"/>
                  </a:lnTo>
                  <a:lnTo>
                    <a:pt x="1631885" y="0"/>
                  </a:lnTo>
                  <a:lnTo>
                    <a:pt x="1636899" y="0"/>
                  </a:lnTo>
                  <a:lnTo>
                    <a:pt x="1637320" y="0"/>
                  </a:lnTo>
                  <a:lnTo>
                    <a:pt x="1637445" y="0"/>
                  </a:lnTo>
                  <a:lnTo>
                    <a:pt x="1652509" y="0"/>
                  </a:lnTo>
                  <a:lnTo>
                    <a:pt x="1659526" y="0"/>
                  </a:lnTo>
                  <a:lnTo>
                    <a:pt x="1661950" y="0"/>
                  </a:lnTo>
                  <a:lnTo>
                    <a:pt x="1664952" y="0"/>
                  </a:lnTo>
                  <a:lnTo>
                    <a:pt x="1667212" y="0"/>
                  </a:lnTo>
                  <a:lnTo>
                    <a:pt x="1685087" y="0"/>
                  </a:lnTo>
                  <a:lnTo>
                    <a:pt x="1689591" y="0"/>
                  </a:lnTo>
                  <a:lnTo>
                    <a:pt x="1694626" y="0"/>
                  </a:lnTo>
                  <a:lnTo>
                    <a:pt x="1697276" y="0"/>
                  </a:lnTo>
                  <a:lnTo>
                    <a:pt x="1698000" y="0"/>
                  </a:lnTo>
                  <a:lnTo>
                    <a:pt x="1704688" y="0"/>
                  </a:lnTo>
                  <a:lnTo>
                    <a:pt x="1707488" y="0"/>
                  </a:lnTo>
                  <a:lnTo>
                    <a:pt x="1710963" y="0"/>
                  </a:lnTo>
                  <a:lnTo>
                    <a:pt x="1715151" y="0"/>
                  </a:lnTo>
                  <a:lnTo>
                    <a:pt x="1721928" y="0"/>
                  </a:lnTo>
                  <a:lnTo>
                    <a:pt x="1734603" y="0"/>
                  </a:lnTo>
                  <a:lnTo>
                    <a:pt x="1735025" y="0"/>
                  </a:lnTo>
                  <a:lnTo>
                    <a:pt x="1735558" y="0"/>
                  </a:lnTo>
                  <a:lnTo>
                    <a:pt x="1736094" y="0"/>
                  </a:lnTo>
                  <a:lnTo>
                    <a:pt x="1737552" y="0"/>
                  </a:lnTo>
                  <a:lnTo>
                    <a:pt x="1741027" y="0"/>
                  </a:lnTo>
                  <a:lnTo>
                    <a:pt x="1747046" y="0"/>
                  </a:lnTo>
                  <a:lnTo>
                    <a:pt x="1748537" y="0"/>
                  </a:lnTo>
                  <a:lnTo>
                    <a:pt x="1753052" y="0"/>
                  </a:lnTo>
                  <a:lnTo>
                    <a:pt x="1757499" y="0"/>
                  </a:lnTo>
                  <a:lnTo>
                    <a:pt x="1764668" y="0"/>
                  </a:lnTo>
                  <a:lnTo>
                    <a:pt x="1765089" y="0"/>
                  </a:lnTo>
                  <a:lnTo>
                    <a:pt x="1765214" y="0"/>
                  </a:lnTo>
                  <a:lnTo>
                    <a:pt x="1770320" y="0"/>
                  </a:lnTo>
                  <a:lnTo>
                    <a:pt x="1777110" y="0"/>
                  </a:lnTo>
                  <a:lnTo>
                    <a:pt x="1779774" y="0"/>
                  </a:lnTo>
                  <a:lnTo>
                    <a:pt x="1792721" y="0"/>
                  </a:lnTo>
                  <a:lnTo>
                    <a:pt x="1794981" y="0"/>
                  </a:lnTo>
                  <a:lnTo>
                    <a:pt x="1825045" y="0"/>
                  </a:lnTo>
                  <a:lnTo>
                    <a:pt x="1825769" y="0"/>
                  </a:lnTo>
                  <a:lnTo>
                    <a:pt x="1838732" y="0"/>
                  </a:lnTo>
                  <a:lnTo>
                    <a:pt x="1845818" y="0"/>
                  </a:lnTo>
                  <a:lnTo>
                    <a:pt x="1849697" y="0"/>
                  </a:lnTo>
                  <a:lnTo>
                    <a:pt x="1852412" y="0"/>
                  </a:lnTo>
                  <a:lnTo>
                    <a:pt x="1853903" y="0"/>
                  </a:lnTo>
                  <a:lnTo>
                    <a:pt x="1863327" y="0"/>
                  </a:lnTo>
                  <a:lnTo>
                    <a:pt x="1868796" y="0"/>
                  </a:lnTo>
                  <a:lnTo>
                    <a:pt x="1874815" y="0"/>
                  </a:lnTo>
                  <a:lnTo>
                    <a:pt x="1876306" y="0"/>
                  </a:lnTo>
                  <a:lnTo>
                    <a:pt x="1880821" y="0"/>
                  </a:lnTo>
                  <a:lnTo>
                    <a:pt x="1882477" y="0"/>
                  </a:lnTo>
                  <a:lnTo>
                    <a:pt x="1883936" y="0"/>
                  </a:lnTo>
                  <a:lnTo>
                    <a:pt x="1885268" y="0"/>
                  </a:lnTo>
                  <a:lnTo>
                    <a:pt x="1896427" y="0"/>
                  </a:lnTo>
                  <a:lnTo>
                    <a:pt x="1898089" y="0"/>
                  </a:lnTo>
                  <a:lnTo>
                    <a:pt x="1904879" y="0"/>
                  </a:lnTo>
                  <a:lnTo>
                    <a:pt x="1907543" y="0"/>
                  </a:lnTo>
                  <a:lnTo>
                    <a:pt x="1911018" y="0"/>
                  </a:lnTo>
                  <a:lnTo>
                    <a:pt x="1919986" y="0"/>
                  </a:lnTo>
                  <a:lnTo>
                    <a:pt x="1927124" y="0"/>
                  </a:lnTo>
                  <a:lnTo>
                    <a:pt x="1927489" y="0"/>
                  </a:lnTo>
                  <a:lnTo>
                    <a:pt x="1927911" y="0"/>
                  </a:lnTo>
                  <a:lnTo>
                    <a:pt x="1929402" y="0"/>
                  </a:lnTo>
                  <a:lnTo>
                    <a:pt x="1946726" y="0"/>
                  </a:lnTo>
                  <a:lnTo>
                    <a:pt x="1949525" y="0"/>
                  </a:lnTo>
                  <a:lnTo>
                    <a:pt x="1957554" y="0"/>
                  </a:lnTo>
                  <a:lnTo>
                    <a:pt x="1957975" y="0"/>
                  </a:lnTo>
                  <a:lnTo>
                    <a:pt x="1973587" y="0"/>
                  </a:lnTo>
                  <a:lnTo>
                    <a:pt x="1978520" y="0"/>
                  </a:lnTo>
                  <a:lnTo>
                    <a:pt x="1980012" y="0"/>
                  </a:lnTo>
                  <a:lnTo>
                    <a:pt x="1980181" y="0"/>
                  </a:lnTo>
                  <a:lnTo>
                    <a:pt x="1981672" y="0"/>
                  </a:lnTo>
                  <a:lnTo>
                    <a:pt x="2008585" y="0"/>
                  </a:lnTo>
                  <a:lnTo>
                    <a:pt x="2009218" y="0"/>
                  </a:lnTo>
                  <a:lnTo>
                    <a:pt x="2010246" y="0"/>
                  </a:lnTo>
                  <a:lnTo>
                    <a:pt x="2010709" y="0"/>
                  </a:lnTo>
                  <a:lnTo>
                    <a:pt x="2011705" y="0"/>
                  </a:lnTo>
                  <a:lnTo>
                    <a:pt x="2024147" y="0"/>
                  </a:lnTo>
                  <a:lnTo>
                    <a:pt x="2024196" y="0"/>
                  </a:lnTo>
                  <a:lnTo>
                    <a:pt x="2024981" y="0"/>
                  </a:lnTo>
                  <a:lnTo>
                    <a:pt x="2025353" y="0"/>
                  </a:lnTo>
                  <a:lnTo>
                    <a:pt x="2026473" y="0"/>
                  </a:lnTo>
                  <a:lnTo>
                    <a:pt x="2031619" y="0"/>
                  </a:lnTo>
                  <a:lnTo>
                    <a:pt x="2033110" y="0"/>
                  </a:lnTo>
                  <a:lnTo>
                    <a:pt x="2038787" y="0"/>
                  </a:lnTo>
                  <a:lnTo>
                    <a:pt x="2039282" y="0"/>
                  </a:lnTo>
                  <a:lnTo>
                    <a:pt x="2047755" y="0"/>
                  </a:lnTo>
                  <a:lnTo>
                    <a:pt x="2051230" y="0"/>
                  </a:lnTo>
                  <a:lnTo>
                    <a:pt x="2054893" y="0"/>
                  </a:lnTo>
                  <a:lnTo>
                    <a:pt x="2055046" y="0"/>
                  </a:lnTo>
                  <a:lnTo>
                    <a:pt x="2055258" y="0"/>
                  </a:lnTo>
                  <a:lnTo>
                    <a:pt x="2055680" y="0"/>
                  </a:lnTo>
                  <a:lnTo>
                    <a:pt x="2057171" y="0"/>
                  </a:lnTo>
                  <a:lnTo>
                    <a:pt x="2061683" y="0"/>
                  </a:lnTo>
                  <a:lnTo>
                    <a:pt x="2067702" y="0"/>
                  </a:lnTo>
                  <a:lnTo>
                    <a:pt x="2074495" y="0"/>
                  </a:lnTo>
                  <a:lnTo>
                    <a:pt x="2077294" y="0"/>
                  </a:lnTo>
                  <a:lnTo>
                    <a:pt x="2084504" y="0"/>
                  </a:lnTo>
                  <a:lnTo>
                    <a:pt x="2085323" y="0"/>
                  </a:lnTo>
                  <a:lnTo>
                    <a:pt x="2085744" y="0"/>
                  </a:lnTo>
                  <a:lnTo>
                    <a:pt x="2097766" y="0"/>
                  </a:lnTo>
                  <a:lnTo>
                    <a:pt x="2106289" y="0"/>
                  </a:lnTo>
                  <a:lnTo>
                    <a:pt x="2107781" y="0"/>
                  </a:lnTo>
                  <a:lnTo>
                    <a:pt x="2128956" y="0"/>
                  </a:lnTo>
                  <a:lnTo>
                    <a:pt x="2129514" y="0"/>
                  </a:lnTo>
                  <a:lnTo>
                    <a:pt x="2136354" y="0"/>
                  </a:lnTo>
                  <a:lnTo>
                    <a:pt x="2136987" y="0"/>
                  </a:lnTo>
                  <a:lnTo>
                    <a:pt x="2138478" y="0"/>
                  </a:lnTo>
                  <a:lnTo>
                    <a:pt x="2151916" y="0"/>
                  </a:lnTo>
                  <a:lnTo>
                    <a:pt x="2152750" y="0"/>
                  </a:lnTo>
                  <a:lnTo>
                    <a:pt x="2153122" y="0"/>
                  </a:lnTo>
                  <a:lnTo>
                    <a:pt x="2154242" y="0"/>
                  </a:lnTo>
                  <a:lnTo>
                    <a:pt x="2156597" y="0"/>
                  </a:lnTo>
                  <a:lnTo>
                    <a:pt x="2159388" y="0"/>
                  </a:lnTo>
                  <a:lnTo>
                    <a:pt x="2160879" y="0"/>
                  </a:lnTo>
                  <a:lnTo>
                    <a:pt x="2161633" y="0"/>
                  </a:lnTo>
                  <a:lnTo>
                    <a:pt x="2167051" y="0"/>
                  </a:lnTo>
                  <a:lnTo>
                    <a:pt x="2178999" y="0"/>
                  </a:lnTo>
                  <a:lnTo>
                    <a:pt x="2182158" y="0"/>
                  </a:lnTo>
                  <a:lnTo>
                    <a:pt x="2182815" y="0"/>
                  </a:lnTo>
                  <a:lnTo>
                    <a:pt x="2188666" y="0"/>
                  </a:lnTo>
                  <a:lnTo>
                    <a:pt x="2189452" y="0"/>
                  </a:lnTo>
                  <a:lnTo>
                    <a:pt x="2191697" y="0"/>
                  </a:lnTo>
                  <a:lnTo>
                    <a:pt x="2195471" y="0"/>
                  </a:lnTo>
                  <a:lnTo>
                    <a:pt x="2201759" y="0"/>
                  </a:lnTo>
                  <a:lnTo>
                    <a:pt x="2203100" y="0"/>
                  </a:lnTo>
                  <a:lnTo>
                    <a:pt x="2204559" y="0"/>
                  </a:lnTo>
                  <a:lnTo>
                    <a:pt x="2204591" y="0"/>
                  </a:lnTo>
                  <a:lnTo>
                    <a:pt x="2212273" y="0"/>
                  </a:lnTo>
                  <a:lnTo>
                    <a:pt x="2225535" y="0"/>
                  </a:lnTo>
                  <a:lnTo>
                    <a:pt x="2231674" y="0"/>
                  </a:lnTo>
                  <a:lnTo>
                    <a:pt x="2232096" y="0"/>
                  </a:lnTo>
                  <a:lnTo>
                    <a:pt x="2232220" y="0"/>
                  </a:lnTo>
                  <a:lnTo>
                    <a:pt x="2233118" y="0"/>
                  </a:lnTo>
                  <a:lnTo>
                    <a:pt x="2233165" y="0"/>
                  </a:lnTo>
                  <a:lnTo>
                    <a:pt x="2256725" y="0"/>
                  </a:lnTo>
                  <a:lnTo>
                    <a:pt x="2257283" y="0"/>
                  </a:lnTo>
                  <a:lnTo>
                    <a:pt x="2262285" y="0"/>
                  </a:lnTo>
                  <a:lnTo>
                    <a:pt x="2284366" y="0"/>
                  </a:lnTo>
                  <a:lnTo>
                    <a:pt x="2289402" y="0"/>
                  </a:lnTo>
                  <a:lnTo>
                    <a:pt x="2292052" y="0"/>
                  </a:lnTo>
                  <a:lnTo>
                    <a:pt x="2299271" y="0"/>
                  </a:lnTo>
                  <a:lnTo>
                    <a:pt x="2308721" y="0"/>
                  </a:lnTo>
                  <a:lnTo>
                    <a:pt x="2309927" y="0"/>
                  </a:lnTo>
                  <a:lnTo>
                    <a:pt x="2316435" y="0"/>
                  </a:lnTo>
                  <a:lnTo>
                    <a:pt x="2316703" y="0"/>
                  </a:lnTo>
                  <a:lnTo>
                    <a:pt x="2319466" y="0"/>
                  </a:lnTo>
                  <a:lnTo>
                    <a:pt x="2322840" y="0"/>
                  </a:lnTo>
                  <a:lnTo>
                    <a:pt x="2329528" y="0"/>
                  </a:lnTo>
                  <a:lnTo>
                    <a:pt x="2330869" y="0"/>
                  </a:lnTo>
                  <a:lnTo>
                    <a:pt x="2332328" y="0"/>
                  </a:lnTo>
                  <a:lnTo>
                    <a:pt x="2332360" y="0"/>
                  </a:lnTo>
                  <a:lnTo>
                    <a:pt x="2335803" y="0"/>
                  </a:lnTo>
                  <a:lnTo>
                    <a:pt x="2343312" y="0"/>
                  </a:lnTo>
                  <a:lnTo>
                    <a:pt x="2344804" y="0"/>
                  </a:lnTo>
                  <a:lnTo>
                    <a:pt x="2346768" y="0"/>
                  </a:lnTo>
                  <a:lnTo>
                    <a:pt x="2347827" y="0"/>
                  </a:lnTo>
                  <a:lnTo>
                    <a:pt x="2352274" y="0"/>
                  </a:lnTo>
                  <a:lnTo>
                    <a:pt x="2359443" y="0"/>
                  </a:lnTo>
                  <a:lnTo>
                    <a:pt x="2359865" y="0"/>
                  </a:lnTo>
                  <a:lnTo>
                    <a:pt x="2359989" y="0"/>
                  </a:lnTo>
                  <a:lnTo>
                    <a:pt x="2360887" y="0"/>
                  </a:lnTo>
                  <a:lnTo>
                    <a:pt x="2360934" y="0"/>
                  </a:lnTo>
                  <a:lnTo>
                    <a:pt x="2371886" y="0"/>
                  </a:lnTo>
                  <a:lnTo>
                    <a:pt x="2373377" y="0"/>
                  </a:lnTo>
                  <a:lnTo>
                    <a:pt x="2377892" y="0"/>
                  </a:lnTo>
                  <a:cubicBezTo>
                    <a:pt x="2382339" y="0"/>
                    <a:pt x="2382339" y="0"/>
                    <a:pt x="2382339" y="0"/>
                  </a:cubicBezTo>
                  <a:lnTo>
                    <a:pt x="2390054" y="0"/>
                  </a:lnTo>
                  <a:lnTo>
                    <a:pt x="2419821" y="0"/>
                  </a:lnTo>
                  <a:lnTo>
                    <a:pt x="2427040" y="0"/>
                  </a:lnTo>
                  <a:lnTo>
                    <a:pt x="2436490" y="0"/>
                  </a:lnTo>
                  <a:lnTo>
                    <a:pt x="2444472" y="0"/>
                  </a:lnTo>
                  <a:lnTo>
                    <a:pt x="2448678" y="0"/>
                  </a:lnTo>
                  <a:lnTo>
                    <a:pt x="2450171" y="0"/>
                  </a:lnTo>
                  <a:lnTo>
                    <a:pt x="2450609" y="0"/>
                  </a:lnTo>
                  <a:lnTo>
                    <a:pt x="2463572" y="0"/>
                  </a:lnTo>
                  <a:lnTo>
                    <a:pt x="2471081" y="0"/>
                  </a:lnTo>
                  <a:lnTo>
                    <a:pt x="2472573" y="0"/>
                  </a:lnTo>
                  <a:lnTo>
                    <a:pt x="2474537" y="0"/>
                  </a:lnTo>
                  <a:lnTo>
                    <a:pt x="2475596" y="0"/>
                  </a:lnTo>
                  <a:lnTo>
                    <a:pt x="2477252" y="0"/>
                  </a:lnTo>
                  <a:lnTo>
                    <a:pt x="2478712" y="0"/>
                  </a:lnTo>
                  <a:lnTo>
                    <a:pt x="2478743" y="0"/>
                  </a:lnTo>
                  <a:lnTo>
                    <a:pt x="2480043" y="0"/>
                  </a:lnTo>
                  <a:lnTo>
                    <a:pt x="2499655" y="0"/>
                  </a:lnTo>
                  <a:lnTo>
                    <a:pt x="2501146" y="0"/>
                  </a:lnTo>
                  <a:lnTo>
                    <a:pt x="2505661" y="0"/>
                  </a:lnTo>
                  <a:lnTo>
                    <a:pt x="2508776" y="0"/>
                  </a:lnTo>
                  <a:lnTo>
                    <a:pt x="2510108" y="0"/>
                  </a:lnTo>
                  <a:lnTo>
                    <a:pt x="2524178" y="0"/>
                  </a:lnTo>
                  <a:lnTo>
                    <a:pt x="2525248" y="0"/>
                  </a:lnTo>
                  <a:lnTo>
                    <a:pt x="2525669" y="0"/>
                  </a:lnTo>
                  <a:lnTo>
                    <a:pt x="2552329" y="0"/>
                  </a:lnTo>
                  <a:lnTo>
                    <a:pt x="2552751" y="0"/>
                  </a:lnTo>
                  <a:lnTo>
                    <a:pt x="2554242" y="0"/>
                  </a:lnTo>
                  <a:lnTo>
                    <a:pt x="2574787" y="0"/>
                  </a:lnTo>
                  <a:lnTo>
                    <a:pt x="2576279" y="0"/>
                  </a:lnTo>
                  <a:lnTo>
                    <a:pt x="2576447" y="0"/>
                  </a:lnTo>
                  <a:lnTo>
                    <a:pt x="2577940" y="0"/>
                  </a:lnTo>
                  <a:lnTo>
                    <a:pt x="2603360" y="0"/>
                  </a:lnTo>
                  <a:lnTo>
                    <a:pt x="2604852" y="0"/>
                  </a:lnTo>
                  <a:lnTo>
                    <a:pt x="2605021" y="0"/>
                  </a:lnTo>
                  <a:lnTo>
                    <a:pt x="2605484" y="0"/>
                  </a:lnTo>
                  <a:lnTo>
                    <a:pt x="2606481" y="0"/>
                  </a:lnTo>
                  <a:lnTo>
                    <a:pt x="2606512" y="0"/>
                  </a:lnTo>
                  <a:lnTo>
                    <a:pt x="2606976" y="0"/>
                  </a:lnTo>
                  <a:lnTo>
                    <a:pt x="2618923" y="0"/>
                  </a:lnTo>
                  <a:lnTo>
                    <a:pt x="2621248" y="0"/>
                  </a:lnTo>
                  <a:lnTo>
                    <a:pt x="2622740" y="0"/>
                  </a:lnTo>
                  <a:lnTo>
                    <a:pt x="2627885" y="0"/>
                  </a:lnTo>
                  <a:lnTo>
                    <a:pt x="2629377" y="0"/>
                  </a:lnTo>
                  <a:lnTo>
                    <a:pt x="2634058" y="0"/>
                  </a:lnTo>
                  <a:lnTo>
                    <a:pt x="2635549" y="0"/>
                  </a:lnTo>
                  <a:lnTo>
                    <a:pt x="2636545" y="0"/>
                  </a:lnTo>
                  <a:lnTo>
                    <a:pt x="2648987" y="0"/>
                  </a:lnTo>
                  <a:lnTo>
                    <a:pt x="2649821" y="0"/>
                  </a:lnTo>
                  <a:lnTo>
                    <a:pt x="2651313" y="0"/>
                  </a:lnTo>
                  <a:lnTo>
                    <a:pt x="2651947" y="0"/>
                  </a:lnTo>
                  <a:lnTo>
                    <a:pt x="2653017" y="0"/>
                  </a:lnTo>
                  <a:lnTo>
                    <a:pt x="2653438" y="0"/>
                  </a:lnTo>
                  <a:lnTo>
                    <a:pt x="2656459" y="0"/>
                  </a:lnTo>
                  <a:lnTo>
                    <a:pt x="2657950" y="0"/>
                  </a:lnTo>
                  <a:lnTo>
                    <a:pt x="2665460" y="0"/>
                  </a:lnTo>
                  <a:lnTo>
                    <a:pt x="2680098" y="0"/>
                  </a:lnTo>
                  <a:lnTo>
                    <a:pt x="2680520" y="0"/>
                  </a:lnTo>
                  <a:lnTo>
                    <a:pt x="2682011" y="0"/>
                  </a:lnTo>
                  <a:lnTo>
                    <a:pt x="2692542" y="0"/>
                  </a:lnTo>
                  <a:lnTo>
                    <a:pt x="2702556" y="0"/>
                  </a:lnTo>
                  <a:lnTo>
                    <a:pt x="2704048" y="0"/>
                  </a:lnTo>
                  <a:lnTo>
                    <a:pt x="2724289" y="0"/>
                  </a:lnTo>
                  <a:lnTo>
                    <a:pt x="2731129" y="0"/>
                  </a:lnTo>
                  <a:lnTo>
                    <a:pt x="2732621" y="0"/>
                  </a:lnTo>
                  <a:lnTo>
                    <a:pt x="2733253" y="0"/>
                  </a:lnTo>
                  <a:lnTo>
                    <a:pt x="2734745" y="0"/>
                  </a:lnTo>
                  <a:lnTo>
                    <a:pt x="2746692" y="0"/>
                  </a:lnTo>
                  <a:lnTo>
                    <a:pt x="2749017" y="0"/>
                  </a:lnTo>
                  <a:lnTo>
                    <a:pt x="2750509" y="0"/>
                  </a:lnTo>
                  <a:lnTo>
                    <a:pt x="2754354" y="0"/>
                  </a:lnTo>
                  <a:lnTo>
                    <a:pt x="2755654" y="0"/>
                  </a:lnTo>
                  <a:lnTo>
                    <a:pt x="2757146" y="0"/>
                  </a:lnTo>
                  <a:lnTo>
                    <a:pt x="2761827" y="0"/>
                  </a:lnTo>
                  <a:lnTo>
                    <a:pt x="2763318" y="0"/>
                  </a:lnTo>
                  <a:lnTo>
                    <a:pt x="2776756" y="0"/>
                  </a:lnTo>
                  <a:lnTo>
                    <a:pt x="2777590" y="0"/>
                  </a:lnTo>
                  <a:lnTo>
                    <a:pt x="2779082" y="0"/>
                  </a:lnTo>
                  <a:lnTo>
                    <a:pt x="2783442" y="0"/>
                  </a:lnTo>
                  <a:lnTo>
                    <a:pt x="2784228" y="0"/>
                  </a:lnTo>
                  <a:lnTo>
                    <a:pt x="2785719" y="0"/>
                  </a:lnTo>
                  <a:lnTo>
                    <a:pt x="2786473" y="0"/>
                  </a:lnTo>
                  <a:lnTo>
                    <a:pt x="2793229" y="0"/>
                  </a:lnTo>
                  <a:lnTo>
                    <a:pt x="2799367" y="0"/>
                  </a:lnTo>
                  <a:lnTo>
                    <a:pt x="2813506" y="0"/>
                  </a:lnTo>
                  <a:lnTo>
                    <a:pt x="2820311" y="0"/>
                  </a:lnTo>
                  <a:lnTo>
                    <a:pt x="2827893" y="0"/>
                  </a:lnTo>
                  <a:lnTo>
                    <a:pt x="2827940" y="0"/>
                  </a:lnTo>
                  <a:lnTo>
                    <a:pt x="2829431" y="0"/>
                  </a:lnTo>
                  <a:lnTo>
                    <a:pt x="2829978" y="0"/>
                  </a:lnTo>
                  <a:lnTo>
                    <a:pt x="2852058" y="0"/>
                  </a:lnTo>
                  <a:lnTo>
                    <a:pt x="2857060" y="0"/>
                  </a:lnTo>
                  <a:lnTo>
                    <a:pt x="2857958" y="0"/>
                  </a:lnTo>
                  <a:lnTo>
                    <a:pt x="2871601" y="0"/>
                  </a:lnTo>
                  <a:lnTo>
                    <a:pt x="2882123" y="0"/>
                  </a:lnTo>
                  <a:lnTo>
                    <a:pt x="2894046" y="0"/>
                  </a:lnTo>
                  <a:lnTo>
                    <a:pt x="2903496" y="0"/>
                  </a:lnTo>
                  <a:lnTo>
                    <a:pt x="2911211" y="0"/>
                  </a:lnTo>
                  <a:lnTo>
                    <a:pt x="2914242" y="0"/>
                  </a:lnTo>
                  <a:lnTo>
                    <a:pt x="2914461" y="0"/>
                  </a:lnTo>
                  <a:lnTo>
                    <a:pt x="2924111" y="0"/>
                  </a:lnTo>
                  <a:lnTo>
                    <a:pt x="2927136" y="0"/>
                  </a:lnTo>
                  <a:lnTo>
                    <a:pt x="2933561" y="0"/>
                  </a:lnTo>
                  <a:lnTo>
                    <a:pt x="2939580" y="0"/>
                  </a:lnTo>
                  <a:lnTo>
                    <a:pt x="2941275" y="0"/>
                  </a:lnTo>
                  <a:lnTo>
                    <a:pt x="2941543" y="0"/>
                  </a:lnTo>
                  <a:lnTo>
                    <a:pt x="2945586" y="0"/>
                  </a:lnTo>
                  <a:lnTo>
                    <a:pt x="2950032" y="0"/>
                  </a:lnTo>
                  <a:lnTo>
                    <a:pt x="2955662" y="0"/>
                  </a:lnTo>
                  <a:lnTo>
                    <a:pt x="2955709" y="0"/>
                  </a:lnTo>
                  <a:lnTo>
                    <a:pt x="2957200" y="0"/>
                  </a:lnTo>
                  <a:lnTo>
                    <a:pt x="2957747" y="0"/>
                  </a:lnTo>
                  <a:lnTo>
                    <a:pt x="2968152" y="0"/>
                  </a:lnTo>
                  <a:lnTo>
                    <a:pt x="2969644" y="0"/>
                  </a:lnTo>
                  <a:lnTo>
                    <a:pt x="2972667" y="0"/>
                  </a:lnTo>
                  <a:lnTo>
                    <a:pt x="2977114" y="0"/>
                  </a:lnTo>
                  <a:lnTo>
                    <a:pt x="2984829" y="0"/>
                  </a:lnTo>
                  <a:lnTo>
                    <a:pt x="2985727" y="0"/>
                  </a:lnTo>
                  <a:lnTo>
                    <a:pt x="2999370" y="0"/>
                  </a:lnTo>
                  <a:lnTo>
                    <a:pt x="3021815" y="0"/>
                  </a:lnTo>
                  <a:lnTo>
                    <a:pt x="3031265" y="0"/>
                  </a:lnTo>
                  <a:lnTo>
                    <a:pt x="3042230" y="0"/>
                  </a:lnTo>
                  <a:lnTo>
                    <a:pt x="3044946" y="0"/>
                  </a:lnTo>
                  <a:lnTo>
                    <a:pt x="3051880" y="0"/>
                  </a:lnTo>
                  <a:lnTo>
                    <a:pt x="3061330" y="0"/>
                  </a:lnTo>
                  <a:lnTo>
                    <a:pt x="3067349" y="0"/>
                  </a:lnTo>
                  <a:lnTo>
                    <a:pt x="3069312" y="0"/>
                  </a:lnTo>
                  <a:lnTo>
                    <a:pt x="3073355" y="0"/>
                  </a:lnTo>
                  <a:lnTo>
                    <a:pt x="3073518" y="0"/>
                  </a:lnTo>
                  <a:lnTo>
                    <a:pt x="3075011" y="0"/>
                  </a:lnTo>
                  <a:lnTo>
                    <a:pt x="3077801" y="0"/>
                  </a:lnTo>
                  <a:lnTo>
                    <a:pt x="3095921" y="0"/>
                  </a:lnTo>
                  <a:lnTo>
                    <a:pt x="3097413" y="0"/>
                  </a:lnTo>
                  <a:lnTo>
                    <a:pt x="3100436" y="0"/>
                  </a:lnTo>
                  <a:lnTo>
                    <a:pt x="3103552" y="0"/>
                  </a:lnTo>
                  <a:lnTo>
                    <a:pt x="3104883" y="0"/>
                  </a:lnTo>
                  <a:lnTo>
                    <a:pt x="3120023" y="0"/>
                  </a:lnTo>
                  <a:lnTo>
                    <a:pt x="3120445" y="0"/>
                  </a:lnTo>
                  <a:lnTo>
                    <a:pt x="3149018" y="0"/>
                  </a:lnTo>
                  <a:lnTo>
                    <a:pt x="3150088" y="0"/>
                  </a:lnTo>
                  <a:lnTo>
                    <a:pt x="3150509" y="0"/>
                  </a:lnTo>
                  <a:lnTo>
                    <a:pt x="3171054" y="0"/>
                  </a:lnTo>
                  <a:lnTo>
                    <a:pt x="3172715" y="0"/>
                  </a:lnTo>
                  <a:lnTo>
                    <a:pt x="3199627" y="0"/>
                  </a:lnTo>
                  <a:lnTo>
                    <a:pt x="3201119" y="0"/>
                  </a:lnTo>
                  <a:lnTo>
                    <a:pt x="3201287" y="0"/>
                  </a:lnTo>
                  <a:lnTo>
                    <a:pt x="3201751" y="0"/>
                  </a:lnTo>
                  <a:lnTo>
                    <a:pt x="3202780" y="0"/>
                  </a:lnTo>
                  <a:lnTo>
                    <a:pt x="3217515" y="0"/>
                  </a:lnTo>
                  <a:lnTo>
                    <a:pt x="3224152" y="0"/>
                  </a:lnTo>
                  <a:lnTo>
                    <a:pt x="3230324" y="0"/>
                  </a:lnTo>
                  <a:lnTo>
                    <a:pt x="3231321" y="0"/>
                  </a:lnTo>
                  <a:lnTo>
                    <a:pt x="3231816" y="0"/>
                  </a:lnTo>
                  <a:lnTo>
                    <a:pt x="3243763" y="0"/>
                  </a:lnTo>
                  <a:lnTo>
                    <a:pt x="3246088" y="0"/>
                  </a:lnTo>
                  <a:lnTo>
                    <a:pt x="3247580" y="0"/>
                  </a:lnTo>
                  <a:lnTo>
                    <a:pt x="3247792" y="0"/>
                  </a:lnTo>
                  <a:lnTo>
                    <a:pt x="3248214" y="0"/>
                  </a:lnTo>
                  <a:lnTo>
                    <a:pt x="3252725" y="0"/>
                  </a:lnTo>
                  <a:lnTo>
                    <a:pt x="3254217" y="0"/>
                  </a:lnTo>
                  <a:lnTo>
                    <a:pt x="3260235" y="0"/>
                  </a:lnTo>
                  <a:lnTo>
                    <a:pt x="3276787" y="0"/>
                  </a:lnTo>
                  <a:lnTo>
                    <a:pt x="3277857" y="0"/>
                  </a:lnTo>
                  <a:lnTo>
                    <a:pt x="3278278" y="0"/>
                  </a:lnTo>
                  <a:lnTo>
                    <a:pt x="3290300" y="0"/>
                  </a:lnTo>
                  <a:lnTo>
                    <a:pt x="3298823" y="0"/>
                  </a:lnTo>
                  <a:lnTo>
                    <a:pt x="3327396" y="0"/>
                  </a:lnTo>
                  <a:lnTo>
                    <a:pt x="3328888" y="0"/>
                  </a:lnTo>
                  <a:lnTo>
                    <a:pt x="3329520" y="0"/>
                  </a:lnTo>
                  <a:lnTo>
                    <a:pt x="3345284" y="0"/>
                  </a:lnTo>
                  <a:lnTo>
                    <a:pt x="3349129" y="0"/>
                  </a:lnTo>
                  <a:lnTo>
                    <a:pt x="3351921" y="0"/>
                  </a:lnTo>
                  <a:lnTo>
                    <a:pt x="3358093" y="0"/>
                  </a:lnTo>
                  <a:lnTo>
                    <a:pt x="3359585" y="0"/>
                  </a:lnTo>
                  <a:lnTo>
                    <a:pt x="3371532" y="0"/>
                  </a:lnTo>
                  <a:lnTo>
                    <a:pt x="3373857" y="0"/>
                  </a:lnTo>
                  <a:lnTo>
                    <a:pt x="3375349" y="0"/>
                  </a:lnTo>
                  <a:lnTo>
                    <a:pt x="3380494" y="0"/>
                  </a:lnTo>
                  <a:lnTo>
                    <a:pt x="3381986" y="0"/>
                  </a:lnTo>
                  <a:lnTo>
                    <a:pt x="3388004" y="0"/>
                  </a:lnTo>
                  <a:lnTo>
                    <a:pt x="3408282" y="0"/>
                  </a:lnTo>
                  <a:lnTo>
                    <a:pt x="3418069" y="0"/>
                  </a:lnTo>
                  <a:lnTo>
                    <a:pt x="3424207" y="0"/>
                  </a:lnTo>
                  <a:lnTo>
                    <a:pt x="3424753" y="0"/>
                  </a:lnTo>
                  <a:lnTo>
                    <a:pt x="3452733" y="0"/>
                  </a:lnTo>
                  <a:lnTo>
                    <a:pt x="3454818" y="0"/>
                  </a:lnTo>
                  <a:lnTo>
                    <a:pt x="3476898" y="0"/>
                  </a:lnTo>
                  <a:lnTo>
                    <a:pt x="3496441" y="0"/>
                  </a:lnTo>
                  <a:lnTo>
                    <a:pt x="3509236" y="0"/>
                  </a:lnTo>
                  <a:lnTo>
                    <a:pt x="3518886" y="0"/>
                  </a:lnTo>
                  <a:lnTo>
                    <a:pt x="3528336" y="0"/>
                  </a:lnTo>
                  <a:lnTo>
                    <a:pt x="3536051" y="0"/>
                  </a:lnTo>
                  <a:lnTo>
                    <a:pt x="3539301" y="0"/>
                  </a:lnTo>
                  <a:lnTo>
                    <a:pt x="3540361" y="0"/>
                  </a:lnTo>
                  <a:lnTo>
                    <a:pt x="3544807" y="0"/>
                  </a:lnTo>
                  <a:lnTo>
                    <a:pt x="3551976" y="0"/>
                  </a:lnTo>
                  <a:lnTo>
                    <a:pt x="3552522" y="0"/>
                  </a:lnTo>
                  <a:lnTo>
                    <a:pt x="3564420" y="0"/>
                  </a:lnTo>
                  <a:lnTo>
                    <a:pt x="3570426" y="0"/>
                  </a:lnTo>
                  <a:cubicBezTo>
                    <a:pt x="3574872" y="0"/>
                    <a:pt x="3574872" y="0"/>
                    <a:pt x="3574872" y="0"/>
                  </a:cubicBezTo>
                  <a:lnTo>
                    <a:pt x="3580502" y="0"/>
                  </a:lnTo>
                  <a:lnTo>
                    <a:pt x="3582587" y="0"/>
                  </a:lnTo>
                  <a:lnTo>
                    <a:pt x="3624210" y="0"/>
                  </a:lnTo>
                  <a:lnTo>
                    <a:pt x="3637005" y="0"/>
                  </a:lnTo>
                  <a:lnTo>
                    <a:pt x="3646655" y="0"/>
                  </a:lnTo>
                  <a:lnTo>
                    <a:pt x="3656105" y="0"/>
                  </a:lnTo>
                  <a:lnTo>
                    <a:pt x="3667070" y="0"/>
                  </a:lnTo>
                  <a:lnTo>
                    <a:pt x="3668130" y="0"/>
                  </a:lnTo>
                  <a:lnTo>
                    <a:pt x="3669786" y="0"/>
                  </a:lnTo>
                  <a:lnTo>
                    <a:pt x="3672576" y="0"/>
                  </a:lnTo>
                  <a:lnTo>
                    <a:pt x="3692189" y="0"/>
                  </a:lnTo>
                  <a:lnTo>
                    <a:pt x="3698195" y="0"/>
                  </a:lnTo>
                  <a:lnTo>
                    <a:pt x="3702641" y="0"/>
                  </a:lnTo>
                  <a:lnTo>
                    <a:pt x="3744863" y="0"/>
                  </a:lnTo>
                  <a:lnTo>
                    <a:pt x="3745285" y="0"/>
                  </a:lnTo>
                  <a:lnTo>
                    <a:pt x="3795894" y="0"/>
                  </a:lnTo>
                  <a:lnTo>
                    <a:pt x="3797555" y="0"/>
                  </a:lnTo>
                  <a:lnTo>
                    <a:pt x="3826591" y="0"/>
                  </a:lnTo>
                  <a:lnTo>
                    <a:pt x="3842355" y="0"/>
                  </a:lnTo>
                  <a:lnTo>
                    <a:pt x="3848992" y="0"/>
                  </a:lnTo>
                  <a:lnTo>
                    <a:pt x="3872632" y="0"/>
                  </a:lnTo>
                  <a:lnTo>
                    <a:pt x="3873054" y="0"/>
                  </a:lnTo>
                  <a:lnTo>
                    <a:pt x="3885075" y="0"/>
                  </a:lnTo>
                  <a:lnTo>
                    <a:pt x="3923663" y="0"/>
                  </a:lnTo>
                  <a:lnTo>
                    <a:pt x="3954360" y="0"/>
                  </a:lnTo>
                  <a:lnTo>
                    <a:pt x="3970124" y="0"/>
                  </a:lnTo>
                  <a:lnTo>
                    <a:pt x="3976761" y="0"/>
                  </a:lnTo>
                  <a:lnTo>
                    <a:pt x="4012844" y="0"/>
                  </a:lnTo>
                  <a:lnTo>
                    <a:pt x="4049593" y="0"/>
                  </a:lnTo>
                  <a:cubicBezTo>
                    <a:pt x="4169647" y="0"/>
                    <a:pt x="4169647" y="0"/>
                    <a:pt x="4169647" y="0"/>
                  </a:cubicBezTo>
                  <a:lnTo>
                    <a:pt x="4177362" y="0"/>
                  </a:lnTo>
                  <a:cubicBezTo>
                    <a:pt x="4297416" y="0"/>
                    <a:pt x="4297416" y="0"/>
                    <a:pt x="4297416" y="0"/>
                  </a:cubicBezTo>
                  <a:cubicBezTo>
                    <a:pt x="4327758" y="0"/>
                    <a:pt x="4364168" y="21251"/>
                    <a:pt x="4379339" y="47054"/>
                  </a:cubicBezTo>
                  <a:cubicBezTo>
                    <a:pt x="4591731" y="415146"/>
                    <a:pt x="4591731" y="415146"/>
                    <a:pt x="4591731" y="415146"/>
                  </a:cubicBezTo>
                  <a:cubicBezTo>
                    <a:pt x="4606902" y="440951"/>
                    <a:pt x="4606902" y="483452"/>
                    <a:pt x="4591731" y="509257"/>
                  </a:cubicBezTo>
                  <a:cubicBezTo>
                    <a:pt x="4379339" y="877348"/>
                    <a:pt x="4379339" y="877348"/>
                    <a:pt x="4379339" y="877348"/>
                  </a:cubicBezTo>
                  <a:cubicBezTo>
                    <a:pt x="4364168" y="903151"/>
                    <a:pt x="4327758" y="924402"/>
                    <a:pt x="4297416" y="924402"/>
                  </a:cubicBezTo>
                  <a:lnTo>
                    <a:pt x="4169647" y="924402"/>
                  </a:lnTo>
                  <a:lnTo>
                    <a:pt x="3976761" y="924402"/>
                  </a:lnTo>
                  <a:lnTo>
                    <a:pt x="3872632" y="924402"/>
                  </a:lnTo>
                  <a:lnTo>
                    <a:pt x="3848992" y="924402"/>
                  </a:lnTo>
                  <a:lnTo>
                    <a:pt x="3744863" y="924402"/>
                  </a:lnTo>
                  <a:lnTo>
                    <a:pt x="3702641" y="924402"/>
                  </a:lnTo>
                  <a:lnTo>
                    <a:pt x="3672576" y="924402"/>
                  </a:lnTo>
                  <a:lnTo>
                    <a:pt x="3656105" y="924402"/>
                  </a:lnTo>
                  <a:lnTo>
                    <a:pt x="3574872" y="924402"/>
                  </a:lnTo>
                  <a:lnTo>
                    <a:pt x="3551976" y="924402"/>
                  </a:lnTo>
                  <a:lnTo>
                    <a:pt x="3544807" y="924402"/>
                  </a:lnTo>
                  <a:lnTo>
                    <a:pt x="3528336" y="924402"/>
                  </a:lnTo>
                  <a:lnTo>
                    <a:pt x="3424207" y="924402"/>
                  </a:lnTo>
                  <a:lnTo>
                    <a:pt x="3381986" y="924402"/>
                  </a:lnTo>
                  <a:lnTo>
                    <a:pt x="3380494" y="924402"/>
                  </a:lnTo>
                  <a:lnTo>
                    <a:pt x="3351921" y="924402"/>
                  </a:lnTo>
                  <a:lnTo>
                    <a:pt x="3277857" y="924402"/>
                  </a:lnTo>
                  <a:lnTo>
                    <a:pt x="3254217" y="924402"/>
                  </a:lnTo>
                  <a:lnTo>
                    <a:pt x="3252725" y="924402"/>
                  </a:lnTo>
                  <a:lnTo>
                    <a:pt x="3247792" y="924402"/>
                  </a:lnTo>
                  <a:lnTo>
                    <a:pt x="3231321" y="924402"/>
                  </a:lnTo>
                  <a:lnTo>
                    <a:pt x="3224152" y="924402"/>
                  </a:lnTo>
                  <a:lnTo>
                    <a:pt x="3150088" y="924402"/>
                  </a:lnTo>
                  <a:lnTo>
                    <a:pt x="3120023" y="924402"/>
                  </a:lnTo>
                  <a:lnTo>
                    <a:pt x="3104883" y="924402"/>
                  </a:lnTo>
                  <a:lnTo>
                    <a:pt x="3103552" y="924402"/>
                  </a:lnTo>
                  <a:lnTo>
                    <a:pt x="3077801" y="924402"/>
                  </a:lnTo>
                  <a:lnTo>
                    <a:pt x="3061330" y="924402"/>
                  </a:lnTo>
                  <a:lnTo>
                    <a:pt x="3031265" y="924402"/>
                  </a:lnTo>
                  <a:lnTo>
                    <a:pt x="2977114" y="924402"/>
                  </a:lnTo>
                  <a:lnTo>
                    <a:pt x="2957200" y="924402"/>
                  </a:lnTo>
                  <a:lnTo>
                    <a:pt x="2955709" y="924402"/>
                  </a:lnTo>
                  <a:lnTo>
                    <a:pt x="2950032" y="924402"/>
                  </a:lnTo>
                  <a:lnTo>
                    <a:pt x="2933561" y="924402"/>
                  </a:lnTo>
                  <a:lnTo>
                    <a:pt x="2927136" y="924402"/>
                  </a:lnTo>
                  <a:lnTo>
                    <a:pt x="2903496" y="924402"/>
                  </a:lnTo>
                  <a:lnTo>
                    <a:pt x="2829431" y="924402"/>
                  </a:lnTo>
                  <a:lnTo>
                    <a:pt x="2827940" y="924402"/>
                  </a:lnTo>
                  <a:lnTo>
                    <a:pt x="2799367" y="924402"/>
                  </a:lnTo>
                  <a:lnTo>
                    <a:pt x="2785719" y="924402"/>
                  </a:lnTo>
                  <a:lnTo>
                    <a:pt x="2784228" y="924402"/>
                  </a:lnTo>
                  <a:lnTo>
                    <a:pt x="2757146" y="924402"/>
                  </a:lnTo>
                  <a:lnTo>
                    <a:pt x="2755654" y="924402"/>
                  </a:lnTo>
                  <a:lnTo>
                    <a:pt x="2680098" y="924402"/>
                  </a:lnTo>
                  <a:lnTo>
                    <a:pt x="2657950" y="924402"/>
                  </a:lnTo>
                  <a:lnTo>
                    <a:pt x="2656459" y="924402"/>
                  </a:lnTo>
                  <a:lnTo>
                    <a:pt x="2653017" y="924402"/>
                  </a:lnTo>
                  <a:lnTo>
                    <a:pt x="2636545" y="924402"/>
                  </a:lnTo>
                  <a:lnTo>
                    <a:pt x="2629377" y="924402"/>
                  </a:lnTo>
                  <a:lnTo>
                    <a:pt x="2627885" y="924402"/>
                  </a:lnTo>
                  <a:lnTo>
                    <a:pt x="2606481" y="924402"/>
                  </a:lnTo>
                  <a:lnTo>
                    <a:pt x="2552329" y="924402"/>
                  </a:lnTo>
                  <a:lnTo>
                    <a:pt x="2525248" y="924402"/>
                  </a:lnTo>
                  <a:lnTo>
                    <a:pt x="2510108" y="924402"/>
                  </a:lnTo>
                  <a:lnTo>
                    <a:pt x="2508776" y="924402"/>
                  </a:lnTo>
                  <a:lnTo>
                    <a:pt x="2480043" y="924402"/>
                  </a:lnTo>
                  <a:lnTo>
                    <a:pt x="2478712" y="924402"/>
                  </a:lnTo>
                  <a:lnTo>
                    <a:pt x="2463572" y="924402"/>
                  </a:lnTo>
                  <a:lnTo>
                    <a:pt x="2436490" y="924402"/>
                  </a:lnTo>
                  <a:lnTo>
                    <a:pt x="2382339" y="924402"/>
                  </a:lnTo>
                  <a:lnTo>
                    <a:pt x="2360934" y="924402"/>
                  </a:lnTo>
                  <a:lnTo>
                    <a:pt x="2359443" y="924402"/>
                  </a:lnTo>
                  <a:lnTo>
                    <a:pt x="2352274" y="924402"/>
                  </a:lnTo>
                  <a:lnTo>
                    <a:pt x="2335803" y="924402"/>
                  </a:lnTo>
                  <a:lnTo>
                    <a:pt x="2332360" y="924402"/>
                  </a:lnTo>
                  <a:lnTo>
                    <a:pt x="2332328" y="924402"/>
                  </a:lnTo>
                  <a:lnTo>
                    <a:pt x="2330869" y="924402"/>
                  </a:lnTo>
                  <a:lnTo>
                    <a:pt x="2308721" y="924402"/>
                  </a:lnTo>
                  <a:lnTo>
                    <a:pt x="2233165" y="924402"/>
                  </a:lnTo>
                  <a:lnTo>
                    <a:pt x="2231674" y="924402"/>
                  </a:lnTo>
                  <a:lnTo>
                    <a:pt x="2204591" y="924402"/>
                  </a:lnTo>
                  <a:lnTo>
                    <a:pt x="2204559" y="924402"/>
                  </a:lnTo>
                  <a:lnTo>
                    <a:pt x="2203100" y="924402"/>
                  </a:lnTo>
                  <a:lnTo>
                    <a:pt x="2189452" y="924402"/>
                  </a:lnTo>
                  <a:lnTo>
                    <a:pt x="2160879" y="924402"/>
                  </a:lnTo>
                  <a:lnTo>
                    <a:pt x="2159388" y="924402"/>
                  </a:lnTo>
                  <a:lnTo>
                    <a:pt x="2085323" y="924402"/>
                  </a:lnTo>
                  <a:lnTo>
                    <a:pt x="2077294" y="924402"/>
                  </a:lnTo>
                  <a:lnTo>
                    <a:pt x="2061683" y="924402"/>
                  </a:lnTo>
                  <a:lnTo>
                    <a:pt x="2055258" y="924402"/>
                  </a:lnTo>
                  <a:lnTo>
                    <a:pt x="2038787" y="924402"/>
                  </a:lnTo>
                  <a:lnTo>
                    <a:pt x="2033110" y="924402"/>
                  </a:lnTo>
                  <a:lnTo>
                    <a:pt x="2031619" y="924402"/>
                  </a:lnTo>
                  <a:lnTo>
                    <a:pt x="2011705" y="924402"/>
                  </a:lnTo>
                  <a:lnTo>
                    <a:pt x="1957554" y="924402"/>
                  </a:lnTo>
                  <a:lnTo>
                    <a:pt x="1949525" y="924402"/>
                  </a:lnTo>
                  <a:lnTo>
                    <a:pt x="1927489" y="924402"/>
                  </a:lnTo>
                  <a:lnTo>
                    <a:pt x="1911018" y="924402"/>
                  </a:lnTo>
                  <a:lnTo>
                    <a:pt x="1907543" y="924402"/>
                  </a:lnTo>
                  <a:lnTo>
                    <a:pt x="1885268" y="924402"/>
                  </a:lnTo>
                  <a:lnTo>
                    <a:pt x="1883936" y="924402"/>
                  </a:lnTo>
                  <a:lnTo>
                    <a:pt x="1868796" y="924402"/>
                  </a:lnTo>
                  <a:lnTo>
                    <a:pt x="1838732" y="924402"/>
                  </a:lnTo>
                  <a:lnTo>
                    <a:pt x="1779774" y="924402"/>
                  </a:lnTo>
                  <a:lnTo>
                    <a:pt x="1764668" y="924402"/>
                  </a:lnTo>
                  <a:lnTo>
                    <a:pt x="1757499" y="924402"/>
                  </a:lnTo>
                  <a:lnTo>
                    <a:pt x="1741027" y="924402"/>
                  </a:lnTo>
                  <a:lnTo>
                    <a:pt x="1737552" y="924402"/>
                  </a:lnTo>
                  <a:lnTo>
                    <a:pt x="1736094" y="924402"/>
                  </a:lnTo>
                  <a:lnTo>
                    <a:pt x="1734603" y="924402"/>
                  </a:lnTo>
                  <a:lnTo>
                    <a:pt x="1710963" y="924402"/>
                  </a:lnTo>
                  <a:lnTo>
                    <a:pt x="1707488" y="924402"/>
                  </a:lnTo>
                  <a:lnTo>
                    <a:pt x="1652509" y="924402"/>
                  </a:lnTo>
                  <a:lnTo>
                    <a:pt x="1636899" y="924402"/>
                  </a:lnTo>
                  <a:lnTo>
                    <a:pt x="1609783" y="924402"/>
                  </a:lnTo>
                  <a:lnTo>
                    <a:pt x="1608325" y="924402"/>
                  </a:lnTo>
                  <a:lnTo>
                    <a:pt x="1606834" y="924402"/>
                  </a:lnTo>
                  <a:lnTo>
                    <a:pt x="1579719" y="924402"/>
                  </a:lnTo>
                  <a:lnTo>
                    <a:pt x="1564612" y="924402"/>
                  </a:lnTo>
                  <a:lnTo>
                    <a:pt x="1524740" y="924402"/>
                  </a:lnTo>
                  <a:lnTo>
                    <a:pt x="1482518" y="924402"/>
                  </a:lnTo>
                  <a:lnTo>
                    <a:pt x="1460483" y="924402"/>
                  </a:lnTo>
                  <a:lnTo>
                    <a:pt x="1452454" y="924402"/>
                  </a:lnTo>
                  <a:lnTo>
                    <a:pt x="1444011" y="924402"/>
                  </a:lnTo>
                  <a:lnTo>
                    <a:pt x="1436843" y="924402"/>
                  </a:lnTo>
                  <a:lnTo>
                    <a:pt x="1413947" y="924402"/>
                  </a:lnTo>
                  <a:lnTo>
                    <a:pt x="1354749" y="924402"/>
                  </a:lnTo>
                  <a:lnTo>
                    <a:pt x="1332714" y="924402"/>
                  </a:lnTo>
                  <a:lnTo>
                    <a:pt x="1324685" y="924402"/>
                  </a:lnTo>
                  <a:lnTo>
                    <a:pt x="1316242" y="924402"/>
                  </a:lnTo>
                  <a:lnTo>
                    <a:pt x="1312767" y="924402"/>
                  </a:lnTo>
                  <a:lnTo>
                    <a:pt x="1286178" y="924402"/>
                  </a:lnTo>
                  <a:lnTo>
                    <a:pt x="1282703" y="924402"/>
                  </a:lnTo>
                  <a:lnTo>
                    <a:pt x="1243956" y="924402"/>
                  </a:lnTo>
                  <a:lnTo>
                    <a:pt x="1184998" y="924402"/>
                  </a:lnTo>
                  <a:lnTo>
                    <a:pt x="1154934" y="924402"/>
                  </a:lnTo>
                  <a:lnTo>
                    <a:pt x="1139828" y="924402"/>
                  </a:lnTo>
                  <a:lnTo>
                    <a:pt x="1116187" y="924402"/>
                  </a:lnTo>
                  <a:lnTo>
                    <a:pt x="1112712" y="924402"/>
                  </a:lnTo>
                  <a:lnTo>
                    <a:pt x="1057734" y="924402"/>
                  </a:lnTo>
                  <a:lnTo>
                    <a:pt x="1027669" y="924402"/>
                  </a:lnTo>
                  <a:lnTo>
                    <a:pt x="1012059" y="924402"/>
                  </a:lnTo>
                  <a:lnTo>
                    <a:pt x="984943" y="924402"/>
                  </a:lnTo>
                  <a:lnTo>
                    <a:pt x="929965" y="924402"/>
                  </a:lnTo>
                  <a:lnTo>
                    <a:pt x="899900" y="924402"/>
                  </a:lnTo>
                  <a:lnTo>
                    <a:pt x="857678" y="924402"/>
                  </a:lnTo>
                  <a:lnTo>
                    <a:pt x="819171" y="924402"/>
                  </a:lnTo>
                  <a:lnTo>
                    <a:pt x="729909" y="924402"/>
                  </a:lnTo>
                  <a:lnTo>
                    <a:pt x="691402" y="924402"/>
                  </a:lnTo>
                  <a:lnTo>
                    <a:pt x="687927" y="924402"/>
                  </a:lnTo>
                  <a:lnTo>
                    <a:pt x="560158" y="924402"/>
                  </a:lnTo>
                  <a:lnTo>
                    <a:pt x="432894" y="924402"/>
                  </a:lnTo>
                  <a:lnTo>
                    <a:pt x="305125" y="924402"/>
                  </a:lnTo>
                  <a:cubicBezTo>
                    <a:pt x="275541" y="924402"/>
                    <a:pt x="238373" y="903151"/>
                    <a:pt x="223202" y="877348"/>
                  </a:cubicBezTo>
                  <a:cubicBezTo>
                    <a:pt x="10809" y="509257"/>
                    <a:pt x="10809" y="509257"/>
                    <a:pt x="10809" y="509257"/>
                  </a:cubicBezTo>
                  <a:cubicBezTo>
                    <a:pt x="-3603" y="483452"/>
                    <a:pt x="-3603" y="440951"/>
                    <a:pt x="10809" y="415146"/>
                  </a:cubicBezTo>
                  <a:cubicBezTo>
                    <a:pt x="223202" y="47054"/>
                    <a:pt x="223202" y="47054"/>
                    <a:pt x="223202" y="47054"/>
                  </a:cubicBezTo>
                  <a:cubicBezTo>
                    <a:pt x="238373" y="21251"/>
                    <a:pt x="275541" y="0"/>
                    <a:pt x="305125" y="0"/>
                  </a:cubicBezTo>
                  <a:close/>
                </a:path>
              </a:pathLst>
            </a:custGeom>
            <a:solidFill>
              <a:srgbClr val="FFFFFF">
                <a:lumMod val="95000"/>
              </a:srgbClr>
            </a:solidFill>
            <a:ln w="19050">
              <a:gradFill flip="none" rotWithShape="1">
                <a:gsLst>
                  <a:gs pos="0">
                    <a:srgbClr val="FFFFFF">
                      <a:lumMod val="75000"/>
                    </a:srgbClr>
                  </a:gs>
                  <a:gs pos="100000">
                    <a:srgbClr val="FFFFFF"/>
                  </a:gs>
                </a:gsLst>
                <a:lin ang="2700000" scaled="1"/>
                <a:tileRect/>
              </a:gra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43" name="组合 42"/>
          <p:cNvGrpSpPr>
            <a:grpSpLocks noChangeAspect="1"/>
          </p:cNvGrpSpPr>
          <p:nvPr/>
        </p:nvGrpSpPr>
        <p:grpSpPr>
          <a:xfrm rot="16200000">
            <a:off x="5838527" y="1471821"/>
            <a:ext cx="1761998" cy="1988054"/>
            <a:chOff x="8439634" y="3544648"/>
            <a:chExt cx="1611146" cy="1817848"/>
          </a:xfrm>
        </p:grpSpPr>
        <p:sp>
          <p:nvSpPr>
            <p:cNvPr id="44" name="Freeform 5"/>
            <p:cNvSpPr/>
            <p:nvPr/>
          </p:nvSpPr>
          <p:spPr bwMode="auto">
            <a:xfrm rot="5400000">
              <a:off x="8336283" y="3647999"/>
              <a:ext cx="1817848" cy="1611146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lumMod val="97000"/>
                  </a:srgbClr>
                </a:gs>
                <a:gs pos="100000">
                  <a:srgbClr val="FFFFFF">
                    <a:lumMod val="85000"/>
                  </a:srgbClr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100000">
                    <a:srgbClr val="FFFFFF">
                      <a:lumMod val="75000"/>
                    </a:srgbClr>
                  </a:gs>
                  <a:gs pos="0">
                    <a:srgbClr val="FFFFFF"/>
                  </a:gs>
                </a:gsLst>
                <a:lin ang="2700000" scaled="1"/>
                <a:tileRect/>
              </a:gradFill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5" name="Freeform 5"/>
            <p:cNvSpPr/>
            <p:nvPr/>
          </p:nvSpPr>
          <p:spPr bwMode="auto">
            <a:xfrm rot="5400000">
              <a:off x="8582835" y="3866516"/>
              <a:ext cx="1324744" cy="1174112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005A9E"/>
            </a:solidFill>
            <a:ln w="15875">
              <a:gradFill flip="none" rotWithShape="1">
                <a:gsLst>
                  <a:gs pos="0">
                    <a:srgbClr val="FFFFFF">
                      <a:lumMod val="65000"/>
                    </a:srgbClr>
                  </a:gs>
                  <a:gs pos="100000">
                    <a:srgbClr val="FFFFFF"/>
                  </a:gs>
                </a:gsLst>
                <a:lin ang="2700000" scaled="1"/>
                <a:tileRect/>
              </a:gradFill>
            </a:ln>
            <a:effectLst>
              <a:innerShdw blurRad="50800" dist="254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46" name="Rectangle 31"/>
          <p:cNvSpPr>
            <a:spLocks noChangeAspect="1" noChangeArrowheads="1"/>
          </p:cNvSpPr>
          <p:nvPr/>
        </p:nvSpPr>
        <p:spPr bwMode="auto">
          <a:xfrm>
            <a:off x="1339627" y="2107224"/>
            <a:ext cx="4337600" cy="8079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开源</a:t>
            </a:r>
            <a:r>
              <a:rPr lang="zh-CN" altLang="en-US" sz="1600" dirty="0" smtClean="0"/>
              <a:t>中国打造</a:t>
            </a:r>
            <a:r>
              <a:rPr lang="zh-CN" altLang="en-US" sz="1600" dirty="0"/>
              <a:t>了一个十分</a:t>
            </a:r>
            <a:r>
              <a:rPr lang="zh-CN" altLang="en-US" sz="1600" dirty="0" smtClean="0"/>
              <a:t>好的代码托管和团队</a:t>
            </a:r>
            <a:r>
              <a:rPr lang="zh-CN" altLang="en-US" sz="1600" dirty="0"/>
              <a:t>开发平台</a:t>
            </a:r>
            <a:r>
              <a:rPr lang="zh-CN" altLang="en-US" sz="1600" dirty="0" smtClean="0">
                <a:cs typeface="+mn-ea"/>
                <a:sym typeface="+mn-lt"/>
              </a:rPr>
              <a:t>。</a:t>
            </a:r>
            <a:r>
              <a:rPr lang="zh-CN" altLang="en-US" sz="1600" dirty="0" smtClean="0">
                <a:cs typeface="+mn-ea"/>
                <a:sym typeface="+mn-lt"/>
                <a:hlinkClick r:id="rId2"/>
              </a:rPr>
              <a:t>链接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47" name="Text Box 38"/>
          <p:cNvSpPr txBox="1">
            <a:spLocks noChangeAspect="1" noChangeArrowheads="1"/>
          </p:cNvSpPr>
          <p:nvPr/>
        </p:nvSpPr>
        <p:spPr bwMode="auto">
          <a:xfrm>
            <a:off x="6349040" y="2277335"/>
            <a:ext cx="740972" cy="3770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cs typeface="+mn-ea"/>
                <a:sym typeface="+mn-lt"/>
              </a:rPr>
              <a:t>码云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901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35000">
        <p14:prism/>
      </p:transition>
    </mc:Choice>
    <mc:Fallback xmlns="">
      <p:transition spd="slow" advTm="3500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>
            <a:endCxn id="3" idx="3"/>
          </p:cNvCxnSpPr>
          <p:nvPr/>
        </p:nvCxnSpPr>
        <p:spPr>
          <a:xfrm flipH="1" flipV="1">
            <a:off x="5508104" y="451086"/>
            <a:ext cx="3635900" cy="645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742945" y="191230"/>
            <a:ext cx="4765159" cy="519711"/>
          </a:xfrm>
          <a:prstGeom prst="roundRect">
            <a:avLst/>
          </a:prstGeom>
          <a:gradFill flip="none" rotWithShape="1">
            <a:gsLst>
              <a:gs pos="0">
                <a:srgbClr val="F0F0F0"/>
              </a:gs>
              <a:gs pos="100000">
                <a:srgbClr val="F1F1F1"/>
              </a:gs>
            </a:gsLst>
            <a:lin ang="2700000" scaled="1"/>
            <a:tileRect/>
          </a:gradFill>
          <a:ln w="38100" cap="flat" cmpd="sng" algn="ctr">
            <a:gradFill flip="none" rotWithShape="1">
              <a:gsLst>
                <a:gs pos="100000">
                  <a:srgbClr val="FFFFFF"/>
                </a:gs>
                <a:gs pos="0">
                  <a:srgbClr val="CECED0"/>
                </a:gs>
              </a:gsLst>
              <a:lin ang="18900000" scaled="0"/>
              <a:tileRect/>
            </a:gradFill>
            <a:prstDash val="solid"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txBody>
          <a:bodyPr lIns="71316" tIns="35658" rIns="71316" bIns="3565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27196" y="226702"/>
            <a:ext cx="43204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924"/>
            <a:r>
              <a:rPr lang="en-US" altLang="zh-CN" sz="2400" b="1" kern="0" dirty="0" smtClean="0">
                <a:solidFill>
                  <a:srgbClr val="005A9E"/>
                </a:solidFill>
                <a:cs typeface="+mn-ea"/>
                <a:sym typeface="+mn-lt"/>
              </a:rPr>
              <a:t>Coding</a:t>
            </a:r>
            <a:r>
              <a:rPr lang="zh-CN" altLang="en-US" sz="2400" b="1" kern="0" dirty="0" smtClean="0">
                <a:solidFill>
                  <a:srgbClr val="005A9E"/>
                </a:solidFill>
                <a:cs typeface="+mn-ea"/>
                <a:sym typeface="+mn-lt"/>
              </a:rPr>
              <a:t>和阿里云持续交付平台</a:t>
            </a:r>
            <a:endParaRPr lang="zh-CN" altLang="en-US" sz="2400" b="1" kern="0" dirty="0">
              <a:solidFill>
                <a:srgbClr val="005A9E"/>
              </a:solidFill>
              <a:cs typeface="+mn-ea"/>
              <a:sym typeface="+mn-lt"/>
            </a:endParaRPr>
          </a:p>
        </p:txBody>
      </p:sp>
      <p:grpSp>
        <p:nvGrpSpPr>
          <p:cNvPr id="5" name="Group 17"/>
          <p:cNvGrpSpPr>
            <a:grpSpLocks noChangeAspect="1"/>
          </p:cNvGrpSpPr>
          <p:nvPr/>
        </p:nvGrpSpPr>
        <p:grpSpPr bwMode="auto">
          <a:xfrm>
            <a:off x="179512" y="212152"/>
            <a:ext cx="457188" cy="490764"/>
            <a:chOff x="231" y="1205"/>
            <a:chExt cx="640" cy="687"/>
          </a:xfrm>
          <a:solidFill>
            <a:srgbClr val="005A9E"/>
          </a:solidFill>
          <a:effectLst/>
        </p:grpSpPr>
        <p:sp>
          <p:nvSpPr>
            <p:cNvPr id="6" name="Freeform 18"/>
            <p:cNvSpPr>
              <a:spLocks/>
            </p:cNvSpPr>
            <p:nvPr/>
          </p:nvSpPr>
          <p:spPr bwMode="auto">
            <a:xfrm>
              <a:off x="231" y="1205"/>
              <a:ext cx="499" cy="687"/>
            </a:xfrm>
            <a:custGeom>
              <a:avLst/>
              <a:gdLst>
                <a:gd name="T0" fmla="*/ 442 w 499"/>
                <a:gd name="T1" fmla="*/ 629 h 687"/>
                <a:gd name="T2" fmla="*/ 57 w 499"/>
                <a:gd name="T3" fmla="*/ 629 h 687"/>
                <a:gd name="T4" fmla="*/ 57 w 499"/>
                <a:gd name="T5" fmla="*/ 200 h 687"/>
                <a:gd name="T6" fmla="*/ 200 w 499"/>
                <a:gd name="T7" fmla="*/ 200 h 687"/>
                <a:gd name="T8" fmla="*/ 200 w 499"/>
                <a:gd name="T9" fmla="*/ 57 h 687"/>
                <a:gd name="T10" fmla="*/ 442 w 499"/>
                <a:gd name="T11" fmla="*/ 57 h 687"/>
                <a:gd name="T12" fmla="*/ 442 w 499"/>
                <a:gd name="T13" fmla="*/ 116 h 687"/>
                <a:gd name="T14" fmla="*/ 494 w 499"/>
                <a:gd name="T15" fmla="*/ 64 h 687"/>
                <a:gd name="T16" fmla="*/ 499 w 499"/>
                <a:gd name="T17" fmla="*/ 59 h 687"/>
                <a:gd name="T18" fmla="*/ 499 w 499"/>
                <a:gd name="T19" fmla="*/ 0 h 687"/>
                <a:gd name="T20" fmla="*/ 143 w 499"/>
                <a:gd name="T21" fmla="*/ 0 h 687"/>
                <a:gd name="T22" fmla="*/ 143 w 499"/>
                <a:gd name="T23" fmla="*/ 0 h 687"/>
                <a:gd name="T24" fmla="*/ 0 w 499"/>
                <a:gd name="T25" fmla="*/ 143 h 687"/>
                <a:gd name="T26" fmla="*/ 0 w 499"/>
                <a:gd name="T27" fmla="*/ 687 h 687"/>
                <a:gd name="T28" fmla="*/ 499 w 499"/>
                <a:gd name="T29" fmla="*/ 687 h 687"/>
                <a:gd name="T30" fmla="*/ 499 w 499"/>
                <a:gd name="T31" fmla="*/ 429 h 687"/>
                <a:gd name="T32" fmla="*/ 442 w 499"/>
                <a:gd name="T33" fmla="*/ 486 h 687"/>
                <a:gd name="T34" fmla="*/ 442 w 499"/>
                <a:gd name="T35" fmla="*/ 629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9" h="687">
                  <a:moveTo>
                    <a:pt x="442" y="629"/>
                  </a:moveTo>
                  <a:lnTo>
                    <a:pt x="57" y="629"/>
                  </a:lnTo>
                  <a:lnTo>
                    <a:pt x="57" y="200"/>
                  </a:lnTo>
                  <a:lnTo>
                    <a:pt x="200" y="200"/>
                  </a:lnTo>
                  <a:lnTo>
                    <a:pt x="200" y="57"/>
                  </a:lnTo>
                  <a:lnTo>
                    <a:pt x="442" y="57"/>
                  </a:lnTo>
                  <a:lnTo>
                    <a:pt x="442" y="116"/>
                  </a:lnTo>
                  <a:lnTo>
                    <a:pt x="494" y="64"/>
                  </a:lnTo>
                  <a:lnTo>
                    <a:pt x="499" y="59"/>
                  </a:lnTo>
                  <a:lnTo>
                    <a:pt x="499" y="0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0" y="143"/>
                  </a:lnTo>
                  <a:lnTo>
                    <a:pt x="0" y="687"/>
                  </a:lnTo>
                  <a:lnTo>
                    <a:pt x="499" y="687"/>
                  </a:lnTo>
                  <a:lnTo>
                    <a:pt x="499" y="429"/>
                  </a:lnTo>
                  <a:lnTo>
                    <a:pt x="442" y="486"/>
                  </a:lnTo>
                  <a:lnTo>
                    <a:pt x="442" y="6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7" name="Freeform 19"/>
            <p:cNvSpPr>
              <a:spLocks noEditPoints="1"/>
            </p:cNvSpPr>
            <p:nvPr/>
          </p:nvSpPr>
          <p:spPr bwMode="auto">
            <a:xfrm>
              <a:off x="436" y="1310"/>
              <a:ext cx="435" cy="431"/>
            </a:xfrm>
            <a:custGeom>
              <a:avLst/>
              <a:gdLst>
                <a:gd name="T0" fmla="*/ 50 w 435"/>
                <a:gd name="T1" fmla="*/ 279 h 431"/>
                <a:gd name="T2" fmla="*/ 50 w 435"/>
                <a:gd name="T3" fmla="*/ 279 h 431"/>
                <a:gd name="T4" fmla="*/ 50 w 435"/>
                <a:gd name="T5" fmla="*/ 279 h 431"/>
                <a:gd name="T6" fmla="*/ 50 w 435"/>
                <a:gd name="T7" fmla="*/ 279 h 431"/>
                <a:gd name="T8" fmla="*/ 0 w 435"/>
                <a:gd name="T9" fmla="*/ 431 h 431"/>
                <a:gd name="T10" fmla="*/ 155 w 435"/>
                <a:gd name="T11" fmla="*/ 381 h 431"/>
                <a:gd name="T12" fmla="*/ 155 w 435"/>
                <a:gd name="T13" fmla="*/ 381 h 431"/>
                <a:gd name="T14" fmla="*/ 155 w 435"/>
                <a:gd name="T15" fmla="*/ 381 h 431"/>
                <a:gd name="T16" fmla="*/ 155 w 435"/>
                <a:gd name="T17" fmla="*/ 381 h 431"/>
                <a:gd name="T18" fmla="*/ 435 w 435"/>
                <a:gd name="T19" fmla="*/ 102 h 431"/>
                <a:gd name="T20" fmla="*/ 330 w 435"/>
                <a:gd name="T21" fmla="*/ 0 h 431"/>
                <a:gd name="T22" fmla="*/ 50 w 435"/>
                <a:gd name="T23" fmla="*/ 279 h 431"/>
                <a:gd name="T24" fmla="*/ 50 w 435"/>
                <a:gd name="T25" fmla="*/ 279 h 431"/>
                <a:gd name="T26" fmla="*/ 141 w 435"/>
                <a:gd name="T27" fmla="*/ 360 h 431"/>
                <a:gd name="T28" fmla="*/ 38 w 435"/>
                <a:gd name="T29" fmla="*/ 396 h 431"/>
                <a:gd name="T30" fmla="*/ 72 w 435"/>
                <a:gd name="T31" fmla="*/ 291 h 431"/>
                <a:gd name="T32" fmla="*/ 141 w 435"/>
                <a:gd name="T33" fmla="*/ 36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5" h="431">
                  <a:moveTo>
                    <a:pt x="50" y="279"/>
                  </a:moveTo>
                  <a:lnTo>
                    <a:pt x="50" y="279"/>
                  </a:lnTo>
                  <a:lnTo>
                    <a:pt x="50" y="279"/>
                  </a:lnTo>
                  <a:lnTo>
                    <a:pt x="50" y="279"/>
                  </a:lnTo>
                  <a:lnTo>
                    <a:pt x="0" y="43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435" y="102"/>
                  </a:lnTo>
                  <a:lnTo>
                    <a:pt x="330" y="0"/>
                  </a:lnTo>
                  <a:lnTo>
                    <a:pt x="50" y="279"/>
                  </a:lnTo>
                  <a:lnTo>
                    <a:pt x="50" y="279"/>
                  </a:lnTo>
                  <a:close/>
                  <a:moveTo>
                    <a:pt x="141" y="360"/>
                  </a:moveTo>
                  <a:lnTo>
                    <a:pt x="38" y="396"/>
                  </a:lnTo>
                  <a:lnTo>
                    <a:pt x="72" y="291"/>
                  </a:lnTo>
                  <a:lnTo>
                    <a:pt x="141" y="3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0" name="组合 39"/>
          <p:cNvGrpSpPr>
            <a:grpSpLocks noChangeAspect="1"/>
          </p:cNvGrpSpPr>
          <p:nvPr/>
        </p:nvGrpSpPr>
        <p:grpSpPr>
          <a:xfrm>
            <a:off x="636700" y="1036830"/>
            <a:ext cx="5758363" cy="1229979"/>
            <a:chOff x="903371" y="249943"/>
            <a:chExt cx="2831223" cy="679699"/>
          </a:xfrm>
        </p:grpSpPr>
        <p:sp>
          <p:nvSpPr>
            <p:cNvPr id="41" name="任意多边形 40"/>
            <p:cNvSpPr/>
            <p:nvPr/>
          </p:nvSpPr>
          <p:spPr bwMode="auto">
            <a:xfrm>
              <a:off x="903371" y="249943"/>
              <a:ext cx="2831223" cy="679699"/>
            </a:xfrm>
            <a:custGeom>
              <a:avLst/>
              <a:gdLst>
                <a:gd name="connsiteX0" fmla="*/ 352810 w 4452260"/>
                <a:gd name="connsiteY0" fmla="*/ 0 h 1068867"/>
                <a:gd name="connsiteX1" fmla="*/ 636768 w 4452260"/>
                <a:gd name="connsiteY1" fmla="*/ 0 h 1068867"/>
                <a:gd name="connsiteX2" fmla="*/ 647700 w 4452260"/>
                <a:gd name="connsiteY2" fmla="*/ 0 h 1068867"/>
                <a:gd name="connsiteX3" fmla="*/ 724065 w 4452260"/>
                <a:gd name="connsiteY3" fmla="*/ 0 h 1068867"/>
                <a:gd name="connsiteX4" fmla="*/ 782584 w 4452260"/>
                <a:gd name="connsiteY4" fmla="*/ 0 h 1068867"/>
                <a:gd name="connsiteX5" fmla="*/ 799455 w 4452260"/>
                <a:gd name="connsiteY5" fmla="*/ 0 h 1068867"/>
                <a:gd name="connsiteX6" fmla="*/ 809825 w 4452260"/>
                <a:gd name="connsiteY6" fmla="*/ 0 h 1068867"/>
                <a:gd name="connsiteX7" fmla="*/ 818078 w 4452260"/>
                <a:gd name="connsiteY7" fmla="*/ 0 h 1068867"/>
                <a:gd name="connsiteX8" fmla="*/ 843980 w 4452260"/>
                <a:gd name="connsiteY8" fmla="*/ 0 h 1068867"/>
                <a:gd name="connsiteX9" fmla="*/ 931658 w 4452260"/>
                <a:gd name="connsiteY9" fmla="*/ 0 h 1068867"/>
                <a:gd name="connsiteX10" fmla="*/ 961580 w 4452260"/>
                <a:gd name="connsiteY10" fmla="*/ 0 h 1068867"/>
                <a:gd name="connsiteX11" fmla="*/ 1000055 w 4452260"/>
                <a:gd name="connsiteY11" fmla="*/ 0 h 1068867"/>
                <a:gd name="connsiteX12" fmla="*/ 1040537 w 4452260"/>
                <a:gd name="connsiteY12" fmla="*/ 0 h 1068867"/>
                <a:gd name="connsiteX13" fmla="*/ 1051453 w 4452260"/>
                <a:gd name="connsiteY13" fmla="*/ 0 h 1068867"/>
                <a:gd name="connsiteX14" fmla="*/ 1083414 w 4452260"/>
                <a:gd name="connsiteY14" fmla="*/ 0 h 1068867"/>
                <a:gd name="connsiteX15" fmla="*/ 1112969 w 4452260"/>
                <a:gd name="connsiteY15" fmla="*/ 0 h 1068867"/>
                <a:gd name="connsiteX16" fmla="*/ 1138871 w 4452260"/>
                <a:gd name="connsiteY16" fmla="*/ 0 h 1068867"/>
                <a:gd name="connsiteX17" fmla="*/ 1170224 w 4452260"/>
                <a:gd name="connsiteY17" fmla="*/ 0 h 1068867"/>
                <a:gd name="connsiteX18" fmla="*/ 1170711 w 4452260"/>
                <a:gd name="connsiteY18" fmla="*/ 0 h 1068867"/>
                <a:gd name="connsiteX19" fmla="*/ 1202662 w 4452260"/>
                <a:gd name="connsiteY19" fmla="*/ 0 h 1068867"/>
                <a:gd name="connsiteX20" fmla="*/ 1240037 w 4452260"/>
                <a:gd name="connsiteY20" fmla="*/ 0 h 1068867"/>
                <a:gd name="connsiteX21" fmla="*/ 1290626 w 4452260"/>
                <a:gd name="connsiteY21" fmla="*/ 0 h 1068867"/>
                <a:gd name="connsiteX22" fmla="*/ 1324496 w 4452260"/>
                <a:gd name="connsiteY22" fmla="*/ 0 h 1068867"/>
                <a:gd name="connsiteX23" fmla="*/ 1332348 w 4452260"/>
                <a:gd name="connsiteY23" fmla="*/ 0 h 1068867"/>
                <a:gd name="connsiteX24" fmla="*/ 1335428 w 4452260"/>
                <a:gd name="connsiteY24" fmla="*/ 0 h 1068867"/>
                <a:gd name="connsiteX25" fmla="*/ 1411793 w 4452260"/>
                <a:gd name="connsiteY25" fmla="*/ 0 h 1068867"/>
                <a:gd name="connsiteX26" fmla="*/ 1454182 w 4452260"/>
                <a:gd name="connsiteY26" fmla="*/ 0 h 1068867"/>
                <a:gd name="connsiteX27" fmla="*/ 1470312 w 4452260"/>
                <a:gd name="connsiteY27" fmla="*/ 0 h 1068867"/>
                <a:gd name="connsiteX28" fmla="*/ 1487183 w 4452260"/>
                <a:gd name="connsiteY28" fmla="*/ 0 h 1068867"/>
                <a:gd name="connsiteX29" fmla="*/ 1497552 w 4452260"/>
                <a:gd name="connsiteY29" fmla="*/ 0 h 1068867"/>
                <a:gd name="connsiteX30" fmla="*/ 1505806 w 4452260"/>
                <a:gd name="connsiteY30" fmla="*/ 0 h 1068867"/>
                <a:gd name="connsiteX31" fmla="*/ 1528471 w 4452260"/>
                <a:gd name="connsiteY31" fmla="*/ 0 h 1068867"/>
                <a:gd name="connsiteX32" fmla="*/ 1531708 w 4452260"/>
                <a:gd name="connsiteY32" fmla="*/ 0 h 1068867"/>
                <a:gd name="connsiteX33" fmla="*/ 1540992 w 4452260"/>
                <a:gd name="connsiteY33" fmla="*/ 0 h 1068867"/>
                <a:gd name="connsiteX34" fmla="*/ 1541479 w 4452260"/>
                <a:gd name="connsiteY34" fmla="*/ 0 h 1068867"/>
                <a:gd name="connsiteX35" fmla="*/ 1599998 w 4452260"/>
                <a:gd name="connsiteY35" fmla="*/ 0 h 1068867"/>
                <a:gd name="connsiteX36" fmla="*/ 1619386 w 4452260"/>
                <a:gd name="connsiteY36" fmla="*/ 0 h 1068867"/>
                <a:gd name="connsiteX37" fmla="*/ 1635492 w 4452260"/>
                <a:gd name="connsiteY37" fmla="*/ 0 h 1068867"/>
                <a:gd name="connsiteX38" fmla="*/ 1649308 w 4452260"/>
                <a:gd name="connsiteY38" fmla="*/ 0 h 1068867"/>
                <a:gd name="connsiteX39" fmla="*/ 1653720 w 4452260"/>
                <a:gd name="connsiteY39" fmla="*/ 0 h 1068867"/>
                <a:gd name="connsiteX40" fmla="*/ 1661394 w 4452260"/>
                <a:gd name="connsiteY40" fmla="*/ 0 h 1068867"/>
                <a:gd name="connsiteX41" fmla="*/ 1687782 w 4452260"/>
                <a:gd name="connsiteY41" fmla="*/ 0 h 1068867"/>
                <a:gd name="connsiteX42" fmla="*/ 1703116 w 4452260"/>
                <a:gd name="connsiteY42" fmla="*/ 0 h 1068867"/>
                <a:gd name="connsiteX43" fmla="*/ 1739181 w 4452260"/>
                <a:gd name="connsiteY43" fmla="*/ 0 h 1068867"/>
                <a:gd name="connsiteX44" fmla="*/ 1771141 w 4452260"/>
                <a:gd name="connsiteY44" fmla="*/ 0 h 1068867"/>
                <a:gd name="connsiteX45" fmla="*/ 1800697 w 4452260"/>
                <a:gd name="connsiteY45" fmla="*/ 0 h 1068867"/>
                <a:gd name="connsiteX46" fmla="*/ 1811727 w 4452260"/>
                <a:gd name="connsiteY46" fmla="*/ 0 h 1068867"/>
                <a:gd name="connsiteX47" fmla="*/ 1823361 w 4452260"/>
                <a:gd name="connsiteY47" fmla="*/ 0 h 1068867"/>
                <a:gd name="connsiteX48" fmla="*/ 1826599 w 4452260"/>
                <a:gd name="connsiteY48" fmla="*/ 0 h 1068867"/>
                <a:gd name="connsiteX49" fmla="*/ 1857951 w 4452260"/>
                <a:gd name="connsiteY49" fmla="*/ 0 h 1068867"/>
                <a:gd name="connsiteX50" fmla="*/ 1858439 w 4452260"/>
                <a:gd name="connsiteY50" fmla="*/ 0 h 1068867"/>
                <a:gd name="connsiteX51" fmla="*/ 1859676 w 4452260"/>
                <a:gd name="connsiteY51" fmla="*/ 0 h 1068867"/>
                <a:gd name="connsiteX52" fmla="*/ 1893346 w 4452260"/>
                <a:gd name="connsiteY52" fmla="*/ 0 h 1068867"/>
                <a:gd name="connsiteX53" fmla="*/ 1927765 w 4452260"/>
                <a:gd name="connsiteY53" fmla="*/ 0 h 1068867"/>
                <a:gd name="connsiteX54" fmla="*/ 1963365 w 4452260"/>
                <a:gd name="connsiteY54" fmla="*/ 0 h 1068867"/>
                <a:gd name="connsiteX55" fmla="*/ 1978354 w 4452260"/>
                <a:gd name="connsiteY55" fmla="*/ 0 h 1068867"/>
                <a:gd name="connsiteX56" fmla="*/ 1991032 w 4452260"/>
                <a:gd name="connsiteY56" fmla="*/ 0 h 1068867"/>
                <a:gd name="connsiteX57" fmla="*/ 2020076 w 4452260"/>
                <a:gd name="connsiteY57" fmla="*/ 0 h 1068867"/>
                <a:gd name="connsiteX58" fmla="*/ 2021800 w 4452260"/>
                <a:gd name="connsiteY58" fmla="*/ 0 h 1068867"/>
                <a:gd name="connsiteX59" fmla="*/ 2027021 w 4452260"/>
                <a:gd name="connsiteY59" fmla="*/ 0 h 1068867"/>
                <a:gd name="connsiteX60" fmla="*/ 2032162 w 4452260"/>
                <a:gd name="connsiteY60" fmla="*/ 0 h 1068867"/>
                <a:gd name="connsiteX61" fmla="*/ 2141909 w 4452260"/>
                <a:gd name="connsiteY61" fmla="*/ 0 h 1068867"/>
                <a:gd name="connsiteX62" fmla="*/ 2143633 w 4452260"/>
                <a:gd name="connsiteY62" fmla="*/ 0 h 1068867"/>
                <a:gd name="connsiteX63" fmla="*/ 2178359 w 4452260"/>
                <a:gd name="connsiteY63" fmla="*/ 0 h 1068867"/>
                <a:gd name="connsiteX64" fmla="*/ 2228719 w 4452260"/>
                <a:gd name="connsiteY64" fmla="*/ 0 h 1068867"/>
                <a:gd name="connsiteX65" fmla="*/ 2229207 w 4452260"/>
                <a:gd name="connsiteY65" fmla="*/ 0 h 1068867"/>
                <a:gd name="connsiteX66" fmla="*/ 2230931 w 4452260"/>
                <a:gd name="connsiteY66" fmla="*/ 0 h 1068867"/>
                <a:gd name="connsiteX67" fmla="*/ 2287725 w 4452260"/>
                <a:gd name="connsiteY67" fmla="*/ 0 h 1068867"/>
                <a:gd name="connsiteX68" fmla="*/ 2289450 w 4452260"/>
                <a:gd name="connsiteY68" fmla="*/ 0 h 1068867"/>
                <a:gd name="connsiteX69" fmla="*/ 2323220 w 4452260"/>
                <a:gd name="connsiteY69" fmla="*/ 0 h 1068867"/>
                <a:gd name="connsiteX70" fmla="*/ 2324944 w 4452260"/>
                <a:gd name="connsiteY70" fmla="*/ 0 h 1068867"/>
                <a:gd name="connsiteX71" fmla="*/ 2340483 w 4452260"/>
                <a:gd name="connsiteY71" fmla="*/ 0 h 1068867"/>
                <a:gd name="connsiteX72" fmla="*/ 2341447 w 4452260"/>
                <a:gd name="connsiteY72" fmla="*/ 0 h 1068867"/>
                <a:gd name="connsiteX73" fmla="*/ 2343172 w 4452260"/>
                <a:gd name="connsiteY73" fmla="*/ 0 h 1068867"/>
                <a:gd name="connsiteX74" fmla="*/ 2349122 w 4452260"/>
                <a:gd name="connsiteY74" fmla="*/ 0 h 1068867"/>
                <a:gd name="connsiteX75" fmla="*/ 2350846 w 4452260"/>
                <a:gd name="connsiteY75" fmla="*/ 0 h 1068867"/>
                <a:gd name="connsiteX76" fmla="*/ 2390844 w 4452260"/>
                <a:gd name="connsiteY76" fmla="*/ 0 h 1068867"/>
                <a:gd name="connsiteX77" fmla="*/ 2462317 w 4452260"/>
                <a:gd name="connsiteY77" fmla="*/ 0 h 1068867"/>
                <a:gd name="connsiteX78" fmla="*/ 2499455 w 4452260"/>
                <a:gd name="connsiteY78" fmla="*/ 0 h 1068867"/>
                <a:gd name="connsiteX79" fmla="*/ 2530713 w 4452260"/>
                <a:gd name="connsiteY79" fmla="*/ 0 h 1068867"/>
                <a:gd name="connsiteX80" fmla="*/ 2547403 w 4452260"/>
                <a:gd name="connsiteY80" fmla="*/ 0 h 1068867"/>
                <a:gd name="connsiteX81" fmla="*/ 2549127 w 4452260"/>
                <a:gd name="connsiteY81" fmla="*/ 0 h 1068867"/>
                <a:gd name="connsiteX82" fmla="*/ 2581074 w 4452260"/>
                <a:gd name="connsiteY82" fmla="*/ 0 h 1068867"/>
                <a:gd name="connsiteX83" fmla="*/ 2582112 w 4452260"/>
                <a:gd name="connsiteY83" fmla="*/ 0 h 1068867"/>
                <a:gd name="connsiteX84" fmla="*/ 2669530 w 4452260"/>
                <a:gd name="connsiteY84" fmla="*/ 0 h 1068867"/>
                <a:gd name="connsiteX85" fmla="*/ 2678759 w 4452260"/>
                <a:gd name="connsiteY85" fmla="*/ 0 h 1068867"/>
                <a:gd name="connsiteX86" fmla="*/ 2709527 w 4452260"/>
                <a:gd name="connsiteY86" fmla="*/ 0 h 1068867"/>
                <a:gd name="connsiteX87" fmla="*/ 2711252 w 4452260"/>
                <a:gd name="connsiteY87" fmla="*/ 0 h 1068867"/>
                <a:gd name="connsiteX88" fmla="*/ 2714748 w 4452260"/>
                <a:gd name="connsiteY88" fmla="*/ 0 h 1068867"/>
                <a:gd name="connsiteX89" fmla="*/ 2719890 w 4452260"/>
                <a:gd name="connsiteY89" fmla="*/ 0 h 1068867"/>
                <a:gd name="connsiteX90" fmla="*/ 2831360 w 4452260"/>
                <a:gd name="connsiteY90" fmla="*/ 0 h 1068867"/>
                <a:gd name="connsiteX91" fmla="*/ 2833086 w 4452260"/>
                <a:gd name="connsiteY91" fmla="*/ 0 h 1068867"/>
                <a:gd name="connsiteX92" fmla="*/ 2866087 w 4452260"/>
                <a:gd name="connsiteY92" fmla="*/ 0 h 1068867"/>
                <a:gd name="connsiteX93" fmla="*/ 2918659 w 4452260"/>
                <a:gd name="connsiteY93" fmla="*/ 0 h 1068867"/>
                <a:gd name="connsiteX94" fmla="*/ 2919896 w 4452260"/>
                <a:gd name="connsiteY94" fmla="*/ 0 h 1068867"/>
                <a:gd name="connsiteX95" fmla="*/ 2920383 w 4452260"/>
                <a:gd name="connsiteY95" fmla="*/ 0 h 1068867"/>
                <a:gd name="connsiteX96" fmla="*/ 2977177 w 4452260"/>
                <a:gd name="connsiteY96" fmla="*/ 0 h 1068867"/>
                <a:gd name="connsiteX97" fmla="*/ 2978902 w 4452260"/>
                <a:gd name="connsiteY97" fmla="*/ 0 h 1068867"/>
                <a:gd name="connsiteX98" fmla="*/ 3012671 w 4452260"/>
                <a:gd name="connsiteY98" fmla="*/ 0 h 1068867"/>
                <a:gd name="connsiteX99" fmla="*/ 3014397 w 4452260"/>
                <a:gd name="connsiteY99" fmla="*/ 0 h 1068867"/>
                <a:gd name="connsiteX100" fmla="*/ 3028211 w 4452260"/>
                <a:gd name="connsiteY100" fmla="*/ 0 h 1068867"/>
                <a:gd name="connsiteX101" fmla="*/ 3030899 w 4452260"/>
                <a:gd name="connsiteY101" fmla="*/ 0 h 1068867"/>
                <a:gd name="connsiteX102" fmla="*/ 3032624 w 4452260"/>
                <a:gd name="connsiteY102" fmla="*/ 0 h 1068867"/>
                <a:gd name="connsiteX103" fmla="*/ 3038573 w 4452260"/>
                <a:gd name="connsiteY103" fmla="*/ 0 h 1068867"/>
                <a:gd name="connsiteX104" fmla="*/ 3040298 w 4452260"/>
                <a:gd name="connsiteY104" fmla="*/ 0 h 1068867"/>
                <a:gd name="connsiteX105" fmla="*/ 3082021 w 4452260"/>
                <a:gd name="connsiteY105" fmla="*/ 0 h 1068867"/>
                <a:gd name="connsiteX106" fmla="*/ 3150044 w 4452260"/>
                <a:gd name="connsiteY106" fmla="*/ 0 h 1068867"/>
                <a:gd name="connsiteX107" fmla="*/ 3218441 w 4452260"/>
                <a:gd name="connsiteY107" fmla="*/ 0 h 1068867"/>
                <a:gd name="connsiteX108" fmla="*/ 3236855 w 4452260"/>
                <a:gd name="connsiteY108" fmla="*/ 0 h 1068867"/>
                <a:gd name="connsiteX109" fmla="*/ 3269839 w 4452260"/>
                <a:gd name="connsiteY109" fmla="*/ 0 h 1068867"/>
                <a:gd name="connsiteX110" fmla="*/ 3272250 w 4452260"/>
                <a:gd name="connsiteY110" fmla="*/ 0 h 1068867"/>
                <a:gd name="connsiteX111" fmla="*/ 3320378 w 4452260"/>
                <a:gd name="connsiteY111" fmla="*/ 0 h 1068867"/>
                <a:gd name="connsiteX112" fmla="*/ 3346330 w 4452260"/>
                <a:gd name="connsiteY112" fmla="*/ 0 h 1068867"/>
                <a:gd name="connsiteX113" fmla="*/ 3357257 w 4452260"/>
                <a:gd name="connsiteY113" fmla="*/ 0 h 1068867"/>
                <a:gd name="connsiteX114" fmla="*/ 3369936 w 4452260"/>
                <a:gd name="connsiteY114" fmla="*/ 0 h 1068867"/>
                <a:gd name="connsiteX115" fmla="*/ 3398980 w 4452260"/>
                <a:gd name="connsiteY115" fmla="*/ 0 h 1068867"/>
                <a:gd name="connsiteX116" fmla="*/ 3405925 w 4452260"/>
                <a:gd name="connsiteY116" fmla="*/ 0 h 1068867"/>
                <a:gd name="connsiteX117" fmla="*/ 3411066 w 4452260"/>
                <a:gd name="connsiteY117" fmla="*/ 0 h 1068867"/>
                <a:gd name="connsiteX118" fmla="*/ 3520813 w 4452260"/>
                <a:gd name="connsiteY118" fmla="*/ 0 h 1068867"/>
                <a:gd name="connsiteX119" fmla="*/ 3607623 w 4452260"/>
                <a:gd name="connsiteY119" fmla="*/ 0 h 1068867"/>
                <a:gd name="connsiteX120" fmla="*/ 3608111 w 4452260"/>
                <a:gd name="connsiteY120" fmla="*/ 0 h 1068867"/>
                <a:gd name="connsiteX121" fmla="*/ 3666629 w 4452260"/>
                <a:gd name="connsiteY121" fmla="*/ 0 h 1068867"/>
                <a:gd name="connsiteX122" fmla="*/ 3702124 w 4452260"/>
                <a:gd name="connsiteY122" fmla="*/ 0 h 1068867"/>
                <a:gd name="connsiteX123" fmla="*/ 3720351 w 4452260"/>
                <a:gd name="connsiteY123" fmla="*/ 0 h 1068867"/>
                <a:gd name="connsiteX124" fmla="*/ 3728025 w 4452260"/>
                <a:gd name="connsiteY124" fmla="*/ 0 h 1068867"/>
                <a:gd name="connsiteX125" fmla="*/ 3769748 w 4452260"/>
                <a:gd name="connsiteY125" fmla="*/ 0 h 1068867"/>
                <a:gd name="connsiteX126" fmla="*/ 4098793 w 4452260"/>
                <a:gd name="connsiteY126" fmla="*/ 0 h 1068867"/>
                <a:gd name="connsiteX127" fmla="*/ 4193519 w 4452260"/>
                <a:gd name="connsiteY127" fmla="*/ 54408 h 1068867"/>
                <a:gd name="connsiteX128" fmla="*/ 4439104 w 4452260"/>
                <a:gd name="connsiteY128" fmla="*/ 480025 h 1068867"/>
                <a:gd name="connsiteX129" fmla="*/ 4439104 w 4452260"/>
                <a:gd name="connsiteY129" fmla="*/ 588843 h 1068867"/>
                <a:gd name="connsiteX130" fmla="*/ 4193519 w 4452260"/>
                <a:gd name="connsiteY130" fmla="*/ 1014459 h 1068867"/>
                <a:gd name="connsiteX131" fmla="*/ 4098793 w 4452260"/>
                <a:gd name="connsiteY131" fmla="*/ 1068867 h 1068867"/>
                <a:gd name="connsiteX132" fmla="*/ 3728025 w 4452260"/>
                <a:gd name="connsiteY132" fmla="*/ 1068867 h 1068867"/>
                <a:gd name="connsiteX133" fmla="*/ 3607623 w 4452260"/>
                <a:gd name="connsiteY133" fmla="*/ 1068867 h 1068867"/>
                <a:gd name="connsiteX134" fmla="*/ 3411066 w 4452260"/>
                <a:gd name="connsiteY134" fmla="*/ 1068867 h 1068867"/>
                <a:gd name="connsiteX135" fmla="*/ 3357257 w 4452260"/>
                <a:gd name="connsiteY135" fmla="*/ 1068867 h 1068867"/>
                <a:gd name="connsiteX136" fmla="*/ 3236855 w 4452260"/>
                <a:gd name="connsiteY136" fmla="*/ 1068867 h 1068867"/>
                <a:gd name="connsiteX137" fmla="*/ 3040298 w 4452260"/>
                <a:gd name="connsiteY137" fmla="*/ 1068867 h 1068867"/>
                <a:gd name="connsiteX138" fmla="*/ 3038573 w 4452260"/>
                <a:gd name="connsiteY138" fmla="*/ 1068867 h 1068867"/>
                <a:gd name="connsiteX139" fmla="*/ 2919896 w 4452260"/>
                <a:gd name="connsiteY139" fmla="*/ 1068867 h 1068867"/>
                <a:gd name="connsiteX140" fmla="*/ 2866087 w 4452260"/>
                <a:gd name="connsiteY140" fmla="*/ 1068867 h 1068867"/>
                <a:gd name="connsiteX141" fmla="*/ 2719890 w 4452260"/>
                <a:gd name="connsiteY141" fmla="*/ 1068867 h 1068867"/>
                <a:gd name="connsiteX142" fmla="*/ 2669530 w 4452260"/>
                <a:gd name="connsiteY142" fmla="*/ 1068867 h 1068867"/>
                <a:gd name="connsiteX143" fmla="*/ 2549127 w 4452260"/>
                <a:gd name="connsiteY143" fmla="*/ 1068867 h 1068867"/>
                <a:gd name="connsiteX144" fmla="*/ 2547403 w 4452260"/>
                <a:gd name="connsiteY144" fmla="*/ 1068867 h 1068867"/>
                <a:gd name="connsiteX145" fmla="*/ 2350846 w 4452260"/>
                <a:gd name="connsiteY145" fmla="*/ 1068867 h 1068867"/>
                <a:gd name="connsiteX146" fmla="*/ 2349122 w 4452260"/>
                <a:gd name="connsiteY146" fmla="*/ 1068867 h 1068867"/>
                <a:gd name="connsiteX147" fmla="*/ 2228719 w 4452260"/>
                <a:gd name="connsiteY147" fmla="*/ 1068867 h 1068867"/>
                <a:gd name="connsiteX148" fmla="*/ 2178359 w 4452260"/>
                <a:gd name="connsiteY148" fmla="*/ 1068867 h 1068867"/>
                <a:gd name="connsiteX149" fmla="*/ 2032162 w 4452260"/>
                <a:gd name="connsiteY149" fmla="*/ 1068867 h 1068867"/>
                <a:gd name="connsiteX150" fmla="*/ 1978354 w 4452260"/>
                <a:gd name="connsiteY150" fmla="*/ 1068867 h 1068867"/>
                <a:gd name="connsiteX151" fmla="*/ 1859676 w 4452260"/>
                <a:gd name="connsiteY151" fmla="*/ 1068867 h 1068867"/>
                <a:gd name="connsiteX152" fmla="*/ 1857951 w 4452260"/>
                <a:gd name="connsiteY152" fmla="*/ 1068867 h 1068867"/>
                <a:gd name="connsiteX153" fmla="*/ 1826599 w 4452260"/>
                <a:gd name="connsiteY153" fmla="*/ 1068867 h 1068867"/>
                <a:gd name="connsiteX154" fmla="*/ 1661394 w 4452260"/>
                <a:gd name="connsiteY154" fmla="*/ 1068867 h 1068867"/>
                <a:gd name="connsiteX155" fmla="*/ 1540992 w 4452260"/>
                <a:gd name="connsiteY155" fmla="*/ 1068867 h 1068867"/>
                <a:gd name="connsiteX156" fmla="*/ 1531708 w 4452260"/>
                <a:gd name="connsiteY156" fmla="*/ 1068867 h 1068867"/>
                <a:gd name="connsiteX157" fmla="*/ 1487183 w 4452260"/>
                <a:gd name="connsiteY157" fmla="*/ 1068867 h 1068867"/>
                <a:gd name="connsiteX158" fmla="*/ 1335428 w 4452260"/>
                <a:gd name="connsiteY158" fmla="*/ 1068867 h 1068867"/>
                <a:gd name="connsiteX159" fmla="*/ 1290626 w 4452260"/>
                <a:gd name="connsiteY159" fmla="*/ 1068867 h 1068867"/>
                <a:gd name="connsiteX160" fmla="*/ 1170224 w 4452260"/>
                <a:gd name="connsiteY160" fmla="*/ 1068867 h 1068867"/>
                <a:gd name="connsiteX161" fmla="*/ 1138871 w 4452260"/>
                <a:gd name="connsiteY161" fmla="*/ 1068867 h 1068867"/>
                <a:gd name="connsiteX162" fmla="*/ 1040537 w 4452260"/>
                <a:gd name="connsiteY162" fmla="*/ 1068867 h 1068867"/>
                <a:gd name="connsiteX163" fmla="*/ 843980 w 4452260"/>
                <a:gd name="connsiteY163" fmla="*/ 1068867 h 1068867"/>
                <a:gd name="connsiteX164" fmla="*/ 799455 w 4452260"/>
                <a:gd name="connsiteY164" fmla="*/ 1068867 h 1068867"/>
                <a:gd name="connsiteX165" fmla="*/ 647700 w 4452260"/>
                <a:gd name="connsiteY165" fmla="*/ 1068867 h 1068867"/>
                <a:gd name="connsiteX166" fmla="*/ 352810 w 4452260"/>
                <a:gd name="connsiteY166" fmla="*/ 1068867 h 1068867"/>
                <a:gd name="connsiteX167" fmla="*/ 258084 w 4452260"/>
                <a:gd name="connsiteY167" fmla="*/ 1014459 h 1068867"/>
                <a:gd name="connsiteX168" fmla="*/ 12498 w 4452260"/>
                <a:gd name="connsiteY168" fmla="*/ 588843 h 1068867"/>
                <a:gd name="connsiteX169" fmla="*/ 12498 w 4452260"/>
                <a:gd name="connsiteY169" fmla="*/ 480025 h 1068867"/>
                <a:gd name="connsiteX170" fmla="*/ 258084 w 4452260"/>
                <a:gd name="connsiteY170" fmla="*/ 54408 h 1068867"/>
                <a:gd name="connsiteX171" fmla="*/ 352810 w 4452260"/>
                <a:gd name="connsiteY171" fmla="*/ 0 h 1068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</a:cxnLst>
              <a:rect l="l" t="t" r="r" b="b"/>
              <a:pathLst>
                <a:path w="4452260" h="1068867">
                  <a:moveTo>
                    <a:pt x="352810" y="0"/>
                  </a:moveTo>
                  <a:cubicBezTo>
                    <a:pt x="475602" y="0"/>
                    <a:pt x="567696" y="0"/>
                    <a:pt x="636768" y="0"/>
                  </a:cubicBezTo>
                  <a:lnTo>
                    <a:pt x="647700" y="0"/>
                  </a:lnTo>
                  <a:lnTo>
                    <a:pt x="724065" y="0"/>
                  </a:lnTo>
                  <a:cubicBezTo>
                    <a:pt x="748048" y="0"/>
                    <a:pt x="767235" y="0"/>
                    <a:pt x="782584" y="0"/>
                  </a:cubicBezTo>
                  <a:lnTo>
                    <a:pt x="799455" y="0"/>
                  </a:lnTo>
                  <a:lnTo>
                    <a:pt x="809825" y="0"/>
                  </a:lnTo>
                  <a:lnTo>
                    <a:pt x="818078" y="0"/>
                  </a:lnTo>
                  <a:cubicBezTo>
                    <a:pt x="843980" y="0"/>
                    <a:pt x="843980" y="0"/>
                    <a:pt x="843980" y="0"/>
                  </a:cubicBezTo>
                  <a:lnTo>
                    <a:pt x="931658" y="0"/>
                  </a:lnTo>
                  <a:lnTo>
                    <a:pt x="961580" y="0"/>
                  </a:lnTo>
                  <a:lnTo>
                    <a:pt x="1000055" y="0"/>
                  </a:lnTo>
                  <a:lnTo>
                    <a:pt x="1040537" y="0"/>
                  </a:lnTo>
                  <a:lnTo>
                    <a:pt x="1051453" y="0"/>
                  </a:lnTo>
                  <a:lnTo>
                    <a:pt x="1083414" y="0"/>
                  </a:lnTo>
                  <a:lnTo>
                    <a:pt x="1112969" y="0"/>
                  </a:lnTo>
                  <a:cubicBezTo>
                    <a:pt x="1138871" y="0"/>
                    <a:pt x="1138871" y="0"/>
                    <a:pt x="1138871" y="0"/>
                  </a:cubicBezTo>
                  <a:lnTo>
                    <a:pt x="1170224" y="0"/>
                  </a:lnTo>
                  <a:lnTo>
                    <a:pt x="1170711" y="0"/>
                  </a:lnTo>
                  <a:lnTo>
                    <a:pt x="1202662" y="0"/>
                  </a:lnTo>
                  <a:lnTo>
                    <a:pt x="1240037" y="0"/>
                  </a:lnTo>
                  <a:cubicBezTo>
                    <a:pt x="1290626" y="0"/>
                    <a:pt x="1290626" y="0"/>
                    <a:pt x="1290626" y="0"/>
                  </a:cubicBezTo>
                  <a:lnTo>
                    <a:pt x="1324496" y="0"/>
                  </a:lnTo>
                  <a:lnTo>
                    <a:pt x="1332348" y="0"/>
                  </a:lnTo>
                  <a:lnTo>
                    <a:pt x="1335428" y="0"/>
                  </a:lnTo>
                  <a:lnTo>
                    <a:pt x="1411793" y="0"/>
                  </a:lnTo>
                  <a:lnTo>
                    <a:pt x="1454182" y="0"/>
                  </a:lnTo>
                  <a:lnTo>
                    <a:pt x="1470312" y="0"/>
                  </a:lnTo>
                  <a:lnTo>
                    <a:pt x="1487183" y="0"/>
                  </a:lnTo>
                  <a:lnTo>
                    <a:pt x="1497552" y="0"/>
                  </a:lnTo>
                  <a:lnTo>
                    <a:pt x="1505806" y="0"/>
                  </a:lnTo>
                  <a:lnTo>
                    <a:pt x="1528471" y="0"/>
                  </a:lnTo>
                  <a:lnTo>
                    <a:pt x="1531708" y="0"/>
                  </a:lnTo>
                  <a:lnTo>
                    <a:pt x="1540992" y="0"/>
                  </a:lnTo>
                  <a:lnTo>
                    <a:pt x="1541479" y="0"/>
                  </a:lnTo>
                  <a:lnTo>
                    <a:pt x="1599998" y="0"/>
                  </a:lnTo>
                  <a:lnTo>
                    <a:pt x="1619386" y="0"/>
                  </a:lnTo>
                  <a:lnTo>
                    <a:pt x="1635492" y="0"/>
                  </a:lnTo>
                  <a:lnTo>
                    <a:pt x="1649308" y="0"/>
                  </a:lnTo>
                  <a:lnTo>
                    <a:pt x="1653720" y="0"/>
                  </a:lnTo>
                  <a:lnTo>
                    <a:pt x="1661394" y="0"/>
                  </a:lnTo>
                  <a:lnTo>
                    <a:pt x="1687782" y="0"/>
                  </a:lnTo>
                  <a:lnTo>
                    <a:pt x="1703116" y="0"/>
                  </a:lnTo>
                  <a:lnTo>
                    <a:pt x="1739181" y="0"/>
                  </a:lnTo>
                  <a:lnTo>
                    <a:pt x="1771141" y="0"/>
                  </a:lnTo>
                  <a:lnTo>
                    <a:pt x="1800697" y="0"/>
                  </a:lnTo>
                  <a:lnTo>
                    <a:pt x="1811727" y="0"/>
                  </a:lnTo>
                  <a:lnTo>
                    <a:pt x="1823361" y="0"/>
                  </a:lnTo>
                  <a:lnTo>
                    <a:pt x="1826599" y="0"/>
                  </a:lnTo>
                  <a:lnTo>
                    <a:pt x="1857951" y="0"/>
                  </a:lnTo>
                  <a:lnTo>
                    <a:pt x="1858439" y="0"/>
                  </a:lnTo>
                  <a:lnTo>
                    <a:pt x="1859676" y="0"/>
                  </a:lnTo>
                  <a:lnTo>
                    <a:pt x="1893346" y="0"/>
                  </a:lnTo>
                  <a:lnTo>
                    <a:pt x="1927765" y="0"/>
                  </a:lnTo>
                  <a:lnTo>
                    <a:pt x="1963365" y="0"/>
                  </a:lnTo>
                  <a:lnTo>
                    <a:pt x="1978354" y="0"/>
                  </a:lnTo>
                  <a:lnTo>
                    <a:pt x="1991032" y="0"/>
                  </a:lnTo>
                  <a:lnTo>
                    <a:pt x="2020076" y="0"/>
                  </a:lnTo>
                  <a:lnTo>
                    <a:pt x="2021800" y="0"/>
                  </a:lnTo>
                  <a:lnTo>
                    <a:pt x="2027021" y="0"/>
                  </a:lnTo>
                  <a:cubicBezTo>
                    <a:pt x="2032162" y="0"/>
                    <a:pt x="2032162" y="0"/>
                    <a:pt x="2032162" y="0"/>
                  </a:cubicBezTo>
                  <a:lnTo>
                    <a:pt x="2141909" y="0"/>
                  </a:lnTo>
                  <a:lnTo>
                    <a:pt x="2143633" y="0"/>
                  </a:lnTo>
                  <a:lnTo>
                    <a:pt x="2178359" y="0"/>
                  </a:lnTo>
                  <a:lnTo>
                    <a:pt x="2228719" y="0"/>
                  </a:lnTo>
                  <a:lnTo>
                    <a:pt x="2229207" y="0"/>
                  </a:lnTo>
                  <a:lnTo>
                    <a:pt x="2230931" y="0"/>
                  </a:lnTo>
                  <a:lnTo>
                    <a:pt x="2287725" y="0"/>
                  </a:lnTo>
                  <a:lnTo>
                    <a:pt x="2289450" y="0"/>
                  </a:lnTo>
                  <a:lnTo>
                    <a:pt x="2323220" y="0"/>
                  </a:lnTo>
                  <a:lnTo>
                    <a:pt x="2324944" y="0"/>
                  </a:lnTo>
                  <a:lnTo>
                    <a:pt x="2340483" y="0"/>
                  </a:lnTo>
                  <a:lnTo>
                    <a:pt x="2341447" y="0"/>
                  </a:lnTo>
                  <a:lnTo>
                    <a:pt x="2343172" y="0"/>
                  </a:lnTo>
                  <a:lnTo>
                    <a:pt x="2349122" y="0"/>
                  </a:lnTo>
                  <a:lnTo>
                    <a:pt x="2350846" y="0"/>
                  </a:lnTo>
                  <a:lnTo>
                    <a:pt x="2390844" y="0"/>
                  </a:lnTo>
                  <a:lnTo>
                    <a:pt x="2462317" y="0"/>
                  </a:lnTo>
                  <a:lnTo>
                    <a:pt x="2499455" y="0"/>
                  </a:lnTo>
                  <a:lnTo>
                    <a:pt x="2530713" y="0"/>
                  </a:lnTo>
                  <a:lnTo>
                    <a:pt x="2547403" y="0"/>
                  </a:lnTo>
                  <a:lnTo>
                    <a:pt x="2549127" y="0"/>
                  </a:lnTo>
                  <a:lnTo>
                    <a:pt x="2581074" y="0"/>
                  </a:lnTo>
                  <a:lnTo>
                    <a:pt x="2582112" y="0"/>
                  </a:lnTo>
                  <a:cubicBezTo>
                    <a:pt x="2669530" y="0"/>
                    <a:pt x="2669530" y="0"/>
                    <a:pt x="2669530" y="0"/>
                  </a:cubicBezTo>
                  <a:lnTo>
                    <a:pt x="2678759" y="0"/>
                  </a:lnTo>
                  <a:lnTo>
                    <a:pt x="2709527" y="0"/>
                  </a:lnTo>
                  <a:lnTo>
                    <a:pt x="2711252" y="0"/>
                  </a:lnTo>
                  <a:lnTo>
                    <a:pt x="2714748" y="0"/>
                  </a:lnTo>
                  <a:lnTo>
                    <a:pt x="2719890" y="0"/>
                  </a:lnTo>
                  <a:lnTo>
                    <a:pt x="2831360" y="0"/>
                  </a:lnTo>
                  <a:lnTo>
                    <a:pt x="2833086" y="0"/>
                  </a:lnTo>
                  <a:lnTo>
                    <a:pt x="2866087" y="0"/>
                  </a:lnTo>
                  <a:lnTo>
                    <a:pt x="2918659" y="0"/>
                  </a:lnTo>
                  <a:lnTo>
                    <a:pt x="2919896" y="0"/>
                  </a:lnTo>
                  <a:lnTo>
                    <a:pt x="2920383" y="0"/>
                  </a:lnTo>
                  <a:lnTo>
                    <a:pt x="2977177" y="0"/>
                  </a:lnTo>
                  <a:lnTo>
                    <a:pt x="2978902" y="0"/>
                  </a:lnTo>
                  <a:lnTo>
                    <a:pt x="3012671" y="0"/>
                  </a:lnTo>
                  <a:lnTo>
                    <a:pt x="3014397" y="0"/>
                  </a:lnTo>
                  <a:lnTo>
                    <a:pt x="3028211" y="0"/>
                  </a:lnTo>
                  <a:lnTo>
                    <a:pt x="3030899" y="0"/>
                  </a:lnTo>
                  <a:lnTo>
                    <a:pt x="3032624" y="0"/>
                  </a:lnTo>
                  <a:lnTo>
                    <a:pt x="3038573" y="0"/>
                  </a:lnTo>
                  <a:lnTo>
                    <a:pt x="3040298" y="0"/>
                  </a:lnTo>
                  <a:lnTo>
                    <a:pt x="3082021" y="0"/>
                  </a:lnTo>
                  <a:lnTo>
                    <a:pt x="3150044" y="0"/>
                  </a:lnTo>
                  <a:lnTo>
                    <a:pt x="3218441" y="0"/>
                  </a:lnTo>
                  <a:lnTo>
                    <a:pt x="3236855" y="0"/>
                  </a:lnTo>
                  <a:lnTo>
                    <a:pt x="3269839" y="0"/>
                  </a:lnTo>
                  <a:lnTo>
                    <a:pt x="3272250" y="0"/>
                  </a:lnTo>
                  <a:lnTo>
                    <a:pt x="3320378" y="0"/>
                  </a:lnTo>
                  <a:lnTo>
                    <a:pt x="3346330" y="0"/>
                  </a:lnTo>
                  <a:lnTo>
                    <a:pt x="3357257" y="0"/>
                  </a:lnTo>
                  <a:lnTo>
                    <a:pt x="3369936" y="0"/>
                  </a:lnTo>
                  <a:lnTo>
                    <a:pt x="3398980" y="0"/>
                  </a:lnTo>
                  <a:lnTo>
                    <a:pt x="3405925" y="0"/>
                  </a:lnTo>
                  <a:cubicBezTo>
                    <a:pt x="3411066" y="0"/>
                    <a:pt x="3411066" y="0"/>
                    <a:pt x="3411066" y="0"/>
                  </a:cubicBezTo>
                  <a:lnTo>
                    <a:pt x="3520813" y="0"/>
                  </a:lnTo>
                  <a:lnTo>
                    <a:pt x="3607623" y="0"/>
                  </a:lnTo>
                  <a:lnTo>
                    <a:pt x="3608111" y="0"/>
                  </a:lnTo>
                  <a:lnTo>
                    <a:pt x="3666629" y="0"/>
                  </a:lnTo>
                  <a:lnTo>
                    <a:pt x="3702124" y="0"/>
                  </a:lnTo>
                  <a:lnTo>
                    <a:pt x="3720351" y="0"/>
                  </a:lnTo>
                  <a:lnTo>
                    <a:pt x="3728025" y="0"/>
                  </a:lnTo>
                  <a:lnTo>
                    <a:pt x="3769748" y="0"/>
                  </a:lnTo>
                  <a:cubicBezTo>
                    <a:pt x="4098793" y="0"/>
                    <a:pt x="4098793" y="0"/>
                    <a:pt x="4098793" y="0"/>
                  </a:cubicBezTo>
                  <a:cubicBezTo>
                    <a:pt x="4133877" y="0"/>
                    <a:pt x="4175977" y="24572"/>
                    <a:pt x="4193519" y="54408"/>
                  </a:cubicBezTo>
                  <a:cubicBezTo>
                    <a:pt x="4439104" y="480025"/>
                    <a:pt x="4439104" y="480025"/>
                    <a:pt x="4439104" y="480025"/>
                  </a:cubicBezTo>
                  <a:cubicBezTo>
                    <a:pt x="4456646" y="509862"/>
                    <a:pt x="4456646" y="559005"/>
                    <a:pt x="4439104" y="588843"/>
                  </a:cubicBezTo>
                  <a:cubicBezTo>
                    <a:pt x="4193519" y="1014459"/>
                    <a:pt x="4193519" y="1014459"/>
                    <a:pt x="4193519" y="1014459"/>
                  </a:cubicBezTo>
                  <a:cubicBezTo>
                    <a:pt x="4175977" y="1044295"/>
                    <a:pt x="4133877" y="1068867"/>
                    <a:pt x="4098793" y="1068867"/>
                  </a:cubicBezTo>
                  <a:lnTo>
                    <a:pt x="3728025" y="1068867"/>
                  </a:lnTo>
                  <a:lnTo>
                    <a:pt x="3607623" y="1068867"/>
                  </a:lnTo>
                  <a:lnTo>
                    <a:pt x="3411066" y="1068867"/>
                  </a:lnTo>
                  <a:lnTo>
                    <a:pt x="3357257" y="1068867"/>
                  </a:lnTo>
                  <a:lnTo>
                    <a:pt x="3236855" y="1068867"/>
                  </a:lnTo>
                  <a:lnTo>
                    <a:pt x="3040298" y="1068867"/>
                  </a:lnTo>
                  <a:lnTo>
                    <a:pt x="3038573" y="1068867"/>
                  </a:lnTo>
                  <a:lnTo>
                    <a:pt x="2919896" y="1068867"/>
                  </a:lnTo>
                  <a:lnTo>
                    <a:pt x="2866087" y="1068867"/>
                  </a:lnTo>
                  <a:lnTo>
                    <a:pt x="2719890" y="1068867"/>
                  </a:lnTo>
                  <a:lnTo>
                    <a:pt x="2669530" y="1068867"/>
                  </a:lnTo>
                  <a:lnTo>
                    <a:pt x="2549127" y="1068867"/>
                  </a:lnTo>
                  <a:lnTo>
                    <a:pt x="2547403" y="1068867"/>
                  </a:lnTo>
                  <a:lnTo>
                    <a:pt x="2350846" y="1068867"/>
                  </a:lnTo>
                  <a:lnTo>
                    <a:pt x="2349122" y="1068867"/>
                  </a:lnTo>
                  <a:lnTo>
                    <a:pt x="2228719" y="1068867"/>
                  </a:lnTo>
                  <a:lnTo>
                    <a:pt x="2178359" y="1068867"/>
                  </a:lnTo>
                  <a:lnTo>
                    <a:pt x="2032162" y="1068867"/>
                  </a:lnTo>
                  <a:lnTo>
                    <a:pt x="1978354" y="1068867"/>
                  </a:lnTo>
                  <a:lnTo>
                    <a:pt x="1859676" y="1068867"/>
                  </a:lnTo>
                  <a:lnTo>
                    <a:pt x="1857951" y="1068867"/>
                  </a:lnTo>
                  <a:lnTo>
                    <a:pt x="1826599" y="1068867"/>
                  </a:lnTo>
                  <a:lnTo>
                    <a:pt x="1661394" y="1068867"/>
                  </a:lnTo>
                  <a:lnTo>
                    <a:pt x="1540992" y="1068867"/>
                  </a:lnTo>
                  <a:lnTo>
                    <a:pt x="1531708" y="1068867"/>
                  </a:lnTo>
                  <a:lnTo>
                    <a:pt x="1487183" y="1068867"/>
                  </a:lnTo>
                  <a:lnTo>
                    <a:pt x="1335428" y="1068867"/>
                  </a:lnTo>
                  <a:lnTo>
                    <a:pt x="1290626" y="1068867"/>
                  </a:lnTo>
                  <a:lnTo>
                    <a:pt x="1170224" y="1068867"/>
                  </a:lnTo>
                  <a:lnTo>
                    <a:pt x="1138871" y="1068867"/>
                  </a:lnTo>
                  <a:lnTo>
                    <a:pt x="1040537" y="1068867"/>
                  </a:lnTo>
                  <a:lnTo>
                    <a:pt x="843980" y="1068867"/>
                  </a:lnTo>
                  <a:lnTo>
                    <a:pt x="799455" y="1068867"/>
                  </a:lnTo>
                  <a:lnTo>
                    <a:pt x="647700" y="1068867"/>
                  </a:lnTo>
                  <a:lnTo>
                    <a:pt x="352810" y="1068867"/>
                  </a:lnTo>
                  <a:cubicBezTo>
                    <a:pt x="318603" y="1068867"/>
                    <a:pt x="275626" y="1044295"/>
                    <a:pt x="258084" y="1014459"/>
                  </a:cubicBezTo>
                  <a:cubicBezTo>
                    <a:pt x="12498" y="588843"/>
                    <a:pt x="12498" y="588843"/>
                    <a:pt x="12498" y="588843"/>
                  </a:cubicBezTo>
                  <a:cubicBezTo>
                    <a:pt x="-4166" y="559005"/>
                    <a:pt x="-4166" y="509862"/>
                    <a:pt x="12498" y="480025"/>
                  </a:cubicBezTo>
                  <a:cubicBezTo>
                    <a:pt x="258084" y="54408"/>
                    <a:pt x="258084" y="54408"/>
                    <a:pt x="258084" y="54408"/>
                  </a:cubicBezTo>
                  <a:cubicBezTo>
                    <a:pt x="275626" y="24572"/>
                    <a:pt x="318603" y="0"/>
                    <a:pt x="35281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FFFFFF">
                    <a:lumMod val="95000"/>
                  </a:srgbClr>
                </a:gs>
                <a:gs pos="0">
                  <a:srgbClr val="D3D3D3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100000">
                    <a:srgbClr val="FFFFFF">
                      <a:lumMod val="75000"/>
                    </a:srgbClr>
                  </a:gs>
                  <a:gs pos="0">
                    <a:srgbClr val="FFFFFF"/>
                  </a:gs>
                </a:gsLst>
                <a:lin ang="2700000" scaled="1"/>
                <a:tileRect/>
              </a:gradFill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2" name="任意多边形 41"/>
            <p:cNvSpPr/>
            <p:nvPr/>
          </p:nvSpPr>
          <p:spPr bwMode="auto">
            <a:xfrm>
              <a:off x="1010779" y="325868"/>
              <a:ext cx="2628449" cy="527848"/>
            </a:xfrm>
            <a:custGeom>
              <a:avLst/>
              <a:gdLst>
                <a:gd name="connsiteX0" fmla="*/ 305125 w 4603109"/>
                <a:gd name="connsiteY0" fmla="*/ 0 h 924402"/>
                <a:gd name="connsiteX1" fmla="*/ 432894 w 4603109"/>
                <a:gd name="connsiteY1" fmla="*/ 0 h 924402"/>
                <a:gd name="connsiteX2" fmla="*/ 445336 w 4603109"/>
                <a:gd name="connsiteY2" fmla="*/ 0 h 924402"/>
                <a:gd name="connsiteX3" fmla="*/ 550703 w 4603109"/>
                <a:gd name="connsiteY3" fmla="*/ 0 h 924402"/>
                <a:gd name="connsiteX4" fmla="*/ 560158 w 4603109"/>
                <a:gd name="connsiteY4" fmla="*/ 0 h 924402"/>
                <a:gd name="connsiteX5" fmla="*/ 573105 w 4603109"/>
                <a:gd name="connsiteY5" fmla="*/ 0 h 924402"/>
                <a:gd name="connsiteX6" fmla="*/ 626202 w 4603109"/>
                <a:gd name="connsiteY6" fmla="*/ 0 h 924402"/>
                <a:gd name="connsiteX7" fmla="*/ 676811 w 4603109"/>
                <a:gd name="connsiteY7" fmla="*/ 0 h 924402"/>
                <a:gd name="connsiteX8" fmla="*/ 678472 w 4603109"/>
                <a:gd name="connsiteY8" fmla="*/ 0 h 924402"/>
                <a:gd name="connsiteX9" fmla="*/ 687927 w 4603109"/>
                <a:gd name="connsiteY9" fmla="*/ 0 h 924402"/>
                <a:gd name="connsiteX10" fmla="*/ 691402 w 4603109"/>
                <a:gd name="connsiteY10" fmla="*/ 0 h 924402"/>
                <a:gd name="connsiteX11" fmla="*/ 700371 w 4603109"/>
                <a:gd name="connsiteY11" fmla="*/ 0 h 924402"/>
                <a:gd name="connsiteX12" fmla="*/ 707508 w 4603109"/>
                <a:gd name="connsiteY12" fmla="*/ 0 h 924402"/>
                <a:gd name="connsiteX13" fmla="*/ 729909 w 4603109"/>
                <a:gd name="connsiteY13" fmla="*/ 0 h 924402"/>
                <a:gd name="connsiteX14" fmla="*/ 753971 w 4603109"/>
                <a:gd name="connsiteY14" fmla="*/ 0 h 924402"/>
                <a:gd name="connsiteX15" fmla="*/ 804580 w 4603109"/>
                <a:gd name="connsiteY15" fmla="*/ 0 h 924402"/>
                <a:gd name="connsiteX16" fmla="*/ 805737 w 4603109"/>
                <a:gd name="connsiteY16" fmla="*/ 0 h 924402"/>
                <a:gd name="connsiteX17" fmla="*/ 819171 w 4603109"/>
                <a:gd name="connsiteY17" fmla="*/ 0 h 924402"/>
                <a:gd name="connsiteX18" fmla="*/ 828140 w 4603109"/>
                <a:gd name="connsiteY18" fmla="*/ 0 h 924402"/>
                <a:gd name="connsiteX19" fmla="*/ 831615 w 4603109"/>
                <a:gd name="connsiteY19" fmla="*/ 0 h 924402"/>
                <a:gd name="connsiteX20" fmla="*/ 835277 w 4603109"/>
                <a:gd name="connsiteY20" fmla="*/ 0 h 924402"/>
                <a:gd name="connsiteX21" fmla="*/ 857678 w 4603109"/>
                <a:gd name="connsiteY21" fmla="*/ 0 h 924402"/>
                <a:gd name="connsiteX22" fmla="*/ 864889 w 4603109"/>
                <a:gd name="connsiteY22" fmla="*/ 0 h 924402"/>
                <a:gd name="connsiteX23" fmla="*/ 899900 w 4603109"/>
                <a:gd name="connsiteY23" fmla="*/ 0 h 924402"/>
                <a:gd name="connsiteX24" fmla="*/ 909341 w 4603109"/>
                <a:gd name="connsiteY24" fmla="*/ 0 h 924402"/>
                <a:gd name="connsiteX25" fmla="*/ 929965 w 4603109"/>
                <a:gd name="connsiteY25" fmla="*/ 0 h 924402"/>
                <a:gd name="connsiteX26" fmla="*/ 933506 w 4603109"/>
                <a:gd name="connsiteY26" fmla="*/ 0 h 924402"/>
                <a:gd name="connsiteX27" fmla="*/ 936982 w 4603109"/>
                <a:gd name="connsiteY27" fmla="*/ 0 h 924402"/>
                <a:gd name="connsiteX28" fmla="*/ 959384 w 4603109"/>
                <a:gd name="connsiteY28" fmla="*/ 0 h 924402"/>
                <a:gd name="connsiteX29" fmla="*/ 962542 w 4603109"/>
                <a:gd name="connsiteY29" fmla="*/ 0 h 924402"/>
                <a:gd name="connsiteX30" fmla="*/ 984943 w 4603109"/>
                <a:gd name="connsiteY30" fmla="*/ 0 h 924402"/>
                <a:gd name="connsiteX31" fmla="*/ 992658 w 4603109"/>
                <a:gd name="connsiteY31" fmla="*/ 0 h 924402"/>
                <a:gd name="connsiteX32" fmla="*/ 1012059 w 4603109"/>
                <a:gd name="connsiteY32" fmla="*/ 0 h 924402"/>
                <a:gd name="connsiteX33" fmla="*/ 1012480 w 4603109"/>
                <a:gd name="connsiteY33" fmla="*/ 0 h 924402"/>
                <a:gd name="connsiteX34" fmla="*/ 1027669 w 4603109"/>
                <a:gd name="connsiteY34" fmla="*/ 0 h 924402"/>
                <a:gd name="connsiteX35" fmla="*/ 1037110 w 4603109"/>
                <a:gd name="connsiteY35" fmla="*/ 0 h 924402"/>
                <a:gd name="connsiteX36" fmla="*/ 1040112 w 4603109"/>
                <a:gd name="connsiteY36" fmla="*/ 0 h 924402"/>
                <a:gd name="connsiteX37" fmla="*/ 1057734 w 4603109"/>
                <a:gd name="connsiteY37" fmla="*/ 0 h 924402"/>
                <a:gd name="connsiteX38" fmla="*/ 1064751 w 4603109"/>
                <a:gd name="connsiteY38" fmla="*/ 0 h 924402"/>
                <a:gd name="connsiteX39" fmla="*/ 1070177 w 4603109"/>
                <a:gd name="connsiteY39" fmla="*/ 0 h 924402"/>
                <a:gd name="connsiteX40" fmla="*/ 1072436 w 4603109"/>
                <a:gd name="connsiteY40" fmla="*/ 0 h 924402"/>
                <a:gd name="connsiteX41" fmla="*/ 1090311 w 4603109"/>
                <a:gd name="connsiteY41" fmla="*/ 0 h 924402"/>
                <a:gd name="connsiteX42" fmla="*/ 1110718 w 4603109"/>
                <a:gd name="connsiteY42" fmla="*/ 0 h 924402"/>
                <a:gd name="connsiteX43" fmla="*/ 1112712 w 4603109"/>
                <a:gd name="connsiteY43" fmla="*/ 0 h 924402"/>
                <a:gd name="connsiteX44" fmla="*/ 1116187 w 4603109"/>
                <a:gd name="connsiteY44" fmla="*/ 0 h 924402"/>
                <a:gd name="connsiteX45" fmla="*/ 1139828 w 4603109"/>
                <a:gd name="connsiteY45" fmla="*/ 0 h 924402"/>
                <a:gd name="connsiteX46" fmla="*/ 1140249 w 4603109"/>
                <a:gd name="connsiteY46" fmla="*/ 0 h 924402"/>
                <a:gd name="connsiteX47" fmla="*/ 1145480 w 4603109"/>
                <a:gd name="connsiteY47" fmla="*/ 0 h 924402"/>
                <a:gd name="connsiteX48" fmla="*/ 1152270 w 4603109"/>
                <a:gd name="connsiteY48" fmla="*/ 0 h 924402"/>
                <a:gd name="connsiteX49" fmla="*/ 1154934 w 4603109"/>
                <a:gd name="connsiteY49" fmla="*/ 0 h 924402"/>
                <a:gd name="connsiteX50" fmla="*/ 1167881 w 4603109"/>
                <a:gd name="connsiteY50" fmla="*/ 0 h 924402"/>
                <a:gd name="connsiteX51" fmla="*/ 1175544 w 4603109"/>
                <a:gd name="connsiteY51" fmla="*/ 0 h 924402"/>
                <a:gd name="connsiteX52" fmla="*/ 1184998 w 4603109"/>
                <a:gd name="connsiteY52" fmla="*/ 0 h 924402"/>
                <a:gd name="connsiteX53" fmla="*/ 1197946 w 4603109"/>
                <a:gd name="connsiteY53" fmla="*/ 0 h 924402"/>
                <a:gd name="connsiteX54" fmla="*/ 1200205 w 4603109"/>
                <a:gd name="connsiteY54" fmla="*/ 0 h 924402"/>
                <a:gd name="connsiteX55" fmla="*/ 1220978 w 4603109"/>
                <a:gd name="connsiteY55" fmla="*/ 0 h 924402"/>
                <a:gd name="connsiteX56" fmla="*/ 1238487 w 4603109"/>
                <a:gd name="connsiteY56" fmla="*/ 0 h 924402"/>
                <a:gd name="connsiteX57" fmla="*/ 1243956 w 4603109"/>
                <a:gd name="connsiteY57" fmla="*/ 0 h 924402"/>
                <a:gd name="connsiteX58" fmla="*/ 1251042 w 4603109"/>
                <a:gd name="connsiteY58" fmla="*/ 0 h 924402"/>
                <a:gd name="connsiteX59" fmla="*/ 1257637 w 4603109"/>
                <a:gd name="connsiteY59" fmla="*/ 0 h 924402"/>
                <a:gd name="connsiteX60" fmla="*/ 1271587 w 4603109"/>
                <a:gd name="connsiteY60" fmla="*/ 0 h 924402"/>
                <a:gd name="connsiteX61" fmla="*/ 1273249 w 4603109"/>
                <a:gd name="connsiteY61" fmla="*/ 0 h 924402"/>
                <a:gd name="connsiteX62" fmla="*/ 1280039 w 4603109"/>
                <a:gd name="connsiteY62" fmla="*/ 0 h 924402"/>
                <a:gd name="connsiteX63" fmla="*/ 1282703 w 4603109"/>
                <a:gd name="connsiteY63" fmla="*/ 0 h 924402"/>
                <a:gd name="connsiteX64" fmla="*/ 1286178 w 4603109"/>
                <a:gd name="connsiteY64" fmla="*/ 0 h 924402"/>
                <a:gd name="connsiteX65" fmla="*/ 1295146 w 4603109"/>
                <a:gd name="connsiteY65" fmla="*/ 0 h 924402"/>
                <a:gd name="connsiteX66" fmla="*/ 1301651 w 4603109"/>
                <a:gd name="connsiteY66" fmla="*/ 0 h 924402"/>
                <a:gd name="connsiteX67" fmla="*/ 1302284 w 4603109"/>
                <a:gd name="connsiteY67" fmla="*/ 0 h 924402"/>
                <a:gd name="connsiteX68" fmla="*/ 1303313 w 4603109"/>
                <a:gd name="connsiteY68" fmla="*/ 0 h 924402"/>
                <a:gd name="connsiteX69" fmla="*/ 1312767 w 4603109"/>
                <a:gd name="connsiteY69" fmla="*/ 0 h 924402"/>
                <a:gd name="connsiteX70" fmla="*/ 1316242 w 4603109"/>
                <a:gd name="connsiteY70" fmla="*/ 0 h 924402"/>
                <a:gd name="connsiteX71" fmla="*/ 1321886 w 4603109"/>
                <a:gd name="connsiteY71" fmla="*/ 0 h 924402"/>
                <a:gd name="connsiteX72" fmla="*/ 1324685 w 4603109"/>
                <a:gd name="connsiteY72" fmla="*/ 0 h 924402"/>
                <a:gd name="connsiteX73" fmla="*/ 1325211 w 4603109"/>
                <a:gd name="connsiteY73" fmla="*/ 0 h 924402"/>
                <a:gd name="connsiteX74" fmla="*/ 1332348 w 4603109"/>
                <a:gd name="connsiteY74" fmla="*/ 0 h 924402"/>
                <a:gd name="connsiteX75" fmla="*/ 1332714 w 4603109"/>
                <a:gd name="connsiteY75" fmla="*/ 0 h 924402"/>
                <a:gd name="connsiteX76" fmla="*/ 1333135 w 4603109"/>
                <a:gd name="connsiteY76" fmla="*/ 0 h 924402"/>
                <a:gd name="connsiteX77" fmla="*/ 1348747 w 4603109"/>
                <a:gd name="connsiteY77" fmla="*/ 0 h 924402"/>
                <a:gd name="connsiteX78" fmla="*/ 1354749 w 4603109"/>
                <a:gd name="connsiteY78" fmla="*/ 0 h 924402"/>
                <a:gd name="connsiteX79" fmla="*/ 1378811 w 4603109"/>
                <a:gd name="connsiteY79" fmla="*/ 0 h 924402"/>
                <a:gd name="connsiteX80" fmla="*/ 1383745 w 4603109"/>
                <a:gd name="connsiteY80" fmla="*/ 0 h 924402"/>
                <a:gd name="connsiteX81" fmla="*/ 1385406 w 4603109"/>
                <a:gd name="connsiteY81" fmla="*/ 0 h 924402"/>
                <a:gd name="connsiteX82" fmla="*/ 1399356 w 4603109"/>
                <a:gd name="connsiteY82" fmla="*/ 0 h 924402"/>
                <a:gd name="connsiteX83" fmla="*/ 1400513 w 4603109"/>
                <a:gd name="connsiteY83" fmla="*/ 0 h 924402"/>
                <a:gd name="connsiteX84" fmla="*/ 1413947 w 4603109"/>
                <a:gd name="connsiteY84" fmla="*/ 0 h 924402"/>
                <a:gd name="connsiteX85" fmla="*/ 1414442 w 4603109"/>
                <a:gd name="connsiteY85" fmla="*/ 0 h 924402"/>
                <a:gd name="connsiteX86" fmla="*/ 1422915 w 4603109"/>
                <a:gd name="connsiteY86" fmla="*/ 0 h 924402"/>
                <a:gd name="connsiteX87" fmla="*/ 1426390 w 4603109"/>
                <a:gd name="connsiteY87" fmla="*/ 0 h 924402"/>
                <a:gd name="connsiteX88" fmla="*/ 1429420 w 4603109"/>
                <a:gd name="connsiteY88" fmla="*/ 0 h 924402"/>
                <a:gd name="connsiteX89" fmla="*/ 1430053 w 4603109"/>
                <a:gd name="connsiteY89" fmla="*/ 0 h 924402"/>
                <a:gd name="connsiteX90" fmla="*/ 1430206 w 4603109"/>
                <a:gd name="connsiteY90" fmla="*/ 0 h 924402"/>
                <a:gd name="connsiteX91" fmla="*/ 1430577 w 4603109"/>
                <a:gd name="connsiteY91" fmla="*/ 0 h 924402"/>
                <a:gd name="connsiteX92" fmla="*/ 1436843 w 4603109"/>
                <a:gd name="connsiteY92" fmla="*/ 0 h 924402"/>
                <a:gd name="connsiteX93" fmla="*/ 1444011 w 4603109"/>
                <a:gd name="connsiteY93" fmla="*/ 0 h 924402"/>
                <a:gd name="connsiteX94" fmla="*/ 1449655 w 4603109"/>
                <a:gd name="connsiteY94" fmla="*/ 0 h 924402"/>
                <a:gd name="connsiteX95" fmla="*/ 1452454 w 4603109"/>
                <a:gd name="connsiteY95" fmla="*/ 0 h 924402"/>
                <a:gd name="connsiteX96" fmla="*/ 1452980 w 4603109"/>
                <a:gd name="connsiteY96" fmla="*/ 0 h 924402"/>
                <a:gd name="connsiteX97" fmla="*/ 1456455 w 4603109"/>
                <a:gd name="connsiteY97" fmla="*/ 0 h 924402"/>
                <a:gd name="connsiteX98" fmla="*/ 1459664 w 4603109"/>
                <a:gd name="connsiteY98" fmla="*/ 0 h 924402"/>
                <a:gd name="connsiteX99" fmla="*/ 1460117 w 4603109"/>
                <a:gd name="connsiteY99" fmla="*/ 0 h 924402"/>
                <a:gd name="connsiteX100" fmla="*/ 1460483 w 4603109"/>
                <a:gd name="connsiteY100" fmla="*/ 0 h 924402"/>
                <a:gd name="connsiteX101" fmla="*/ 1460904 w 4603109"/>
                <a:gd name="connsiteY101" fmla="*/ 0 h 924402"/>
                <a:gd name="connsiteX102" fmla="*/ 1472926 w 4603109"/>
                <a:gd name="connsiteY102" fmla="*/ 0 h 924402"/>
                <a:gd name="connsiteX103" fmla="*/ 1482518 w 4603109"/>
                <a:gd name="connsiteY103" fmla="*/ 0 h 924402"/>
                <a:gd name="connsiteX104" fmla="*/ 1489729 w 4603109"/>
                <a:gd name="connsiteY104" fmla="*/ 0 h 924402"/>
                <a:gd name="connsiteX105" fmla="*/ 1504116 w 4603109"/>
                <a:gd name="connsiteY105" fmla="*/ 0 h 924402"/>
                <a:gd name="connsiteX106" fmla="*/ 1511514 w 4603109"/>
                <a:gd name="connsiteY106" fmla="*/ 0 h 924402"/>
                <a:gd name="connsiteX107" fmla="*/ 1524740 w 4603109"/>
                <a:gd name="connsiteY107" fmla="*/ 0 h 924402"/>
                <a:gd name="connsiteX108" fmla="*/ 1528282 w 4603109"/>
                <a:gd name="connsiteY108" fmla="*/ 0 h 924402"/>
                <a:gd name="connsiteX109" fmla="*/ 1531757 w 4603109"/>
                <a:gd name="connsiteY109" fmla="*/ 0 h 924402"/>
                <a:gd name="connsiteX110" fmla="*/ 1534181 w 4603109"/>
                <a:gd name="connsiteY110" fmla="*/ 0 h 924402"/>
                <a:gd name="connsiteX111" fmla="*/ 1542211 w 4603109"/>
                <a:gd name="connsiteY111" fmla="*/ 0 h 924402"/>
                <a:gd name="connsiteX112" fmla="*/ 1554159 w 4603109"/>
                <a:gd name="connsiteY112" fmla="*/ 0 h 924402"/>
                <a:gd name="connsiteX113" fmla="*/ 1557318 w 4603109"/>
                <a:gd name="connsiteY113" fmla="*/ 0 h 924402"/>
                <a:gd name="connsiteX114" fmla="*/ 1557975 w 4603109"/>
                <a:gd name="connsiteY114" fmla="*/ 0 h 924402"/>
                <a:gd name="connsiteX115" fmla="*/ 1558346 w 4603109"/>
                <a:gd name="connsiteY115" fmla="*/ 0 h 924402"/>
                <a:gd name="connsiteX116" fmla="*/ 1561822 w 4603109"/>
                <a:gd name="connsiteY116" fmla="*/ 0 h 924402"/>
                <a:gd name="connsiteX117" fmla="*/ 1564612 w 4603109"/>
                <a:gd name="connsiteY117" fmla="*/ 0 h 924402"/>
                <a:gd name="connsiteX118" fmla="*/ 1566857 w 4603109"/>
                <a:gd name="connsiteY118" fmla="*/ 0 h 924402"/>
                <a:gd name="connsiteX119" fmla="*/ 1576919 w 4603109"/>
                <a:gd name="connsiteY119" fmla="*/ 0 h 924402"/>
                <a:gd name="connsiteX120" fmla="*/ 1579719 w 4603109"/>
                <a:gd name="connsiteY120" fmla="*/ 0 h 924402"/>
                <a:gd name="connsiteX121" fmla="*/ 1584224 w 4603109"/>
                <a:gd name="connsiteY121" fmla="*/ 0 h 924402"/>
                <a:gd name="connsiteX122" fmla="*/ 1587382 w 4603109"/>
                <a:gd name="connsiteY122" fmla="*/ 0 h 924402"/>
                <a:gd name="connsiteX123" fmla="*/ 1587433 w 4603109"/>
                <a:gd name="connsiteY123" fmla="*/ 0 h 924402"/>
                <a:gd name="connsiteX124" fmla="*/ 1600695 w 4603109"/>
                <a:gd name="connsiteY124" fmla="*/ 0 h 924402"/>
                <a:gd name="connsiteX125" fmla="*/ 1606834 w 4603109"/>
                <a:gd name="connsiteY125" fmla="*/ 0 h 924402"/>
                <a:gd name="connsiteX126" fmla="*/ 1607256 w 4603109"/>
                <a:gd name="connsiteY126" fmla="*/ 0 h 924402"/>
                <a:gd name="connsiteX127" fmla="*/ 1608325 w 4603109"/>
                <a:gd name="connsiteY127" fmla="*/ 0 h 924402"/>
                <a:gd name="connsiteX128" fmla="*/ 1609783 w 4603109"/>
                <a:gd name="connsiteY128" fmla="*/ 0 h 924402"/>
                <a:gd name="connsiteX129" fmla="*/ 1617498 w 4603109"/>
                <a:gd name="connsiteY129" fmla="*/ 0 h 924402"/>
                <a:gd name="connsiteX130" fmla="*/ 1631885 w 4603109"/>
                <a:gd name="connsiteY130" fmla="*/ 0 h 924402"/>
                <a:gd name="connsiteX131" fmla="*/ 1636899 w 4603109"/>
                <a:gd name="connsiteY131" fmla="*/ 0 h 924402"/>
                <a:gd name="connsiteX132" fmla="*/ 1637320 w 4603109"/>
                <a:gd name="connsiteY132" fmla="*/ 0 h 924402"/>
                <a:gd name="connsiteX133" fmla="*/ 1637445 w 4603109"/>
                <a:gd name="connsiteY133" fmla="*/ 0 h 924402"/>
                <a:gd name="connsiteX134" fmla="*/ 1652509 w 4603109"/>
                <a:gd name="connsiteY134" fmla="*/ 0 h 924402"/>
                <a:gd name="connsiteX135" fmla="*/ 1659526 w 4603109"/>
                <a:gd name="connsiteY135" fmla="*/ 0 h 924402"/>
                <a:gd name="connsiteX136" fmla="*/ 1661950 w 4603109"/>
                <a:gd name="connsiteY136" fmla="*/ 0 h 924402"/>
                <a:gd name="connsiteX137" fmla="*/ 1664952 w 4603109"/>
                <a:gd name="connsiteY137" fmla="*/ 0 h 924402"/>
                <a:gd name="connsiteX138" fmla="*/ 1667212 w 4603109"/>
                <a:gd name="connsiteY138" fmla="*/ 0 h 924402"/>
                <a:gd name="connsiteX139" fmla="*/ 1685087 w 4603109"/>
                <a:gd name="connsiteY139" fmla="*/ 0 h 924402"/>
                <a:gd name="connsiteX140" fmla="*/ 1689591 w 4603109"/>
                <a:gd name="connsiteY140" fmla="*/ 0 h 924402"/>
                <a:gd name="connsiteX141" fmla="*/ 1694626 w 4603109"/>
                <a:gd name="connsiteY141" fmla="*/ 0 h 924402"/>
                <a:gd name="connsiteX142" fmla="*/ 1697276 w 4603109"/>
                <a:gd name="connsiteY142" fmla="*/ 0 h 924402"/>
                <a:gd name="connsiteX143" fmla="*/ 1698000 w 4603109"/>
                <a:gd name="connsiteY143" fmla="*/ 0 h 924402"/>
                <a:gd name="connsiteX144" fmla="*/ 1704688 w 4603109"/>
                <a:gd name="connsiteY144" fmla="*/ 0 h 924402"/>
                <a:gd name="connsiteX145" fmla="*/ 1707488 w 4603109"/>
                <a:gd name="connsiteY145" fmla="*/ 0 h 924402"/>
                <a:gd name="connsiteX146" fmla="*/ 1710963 w 4603109"/>
                <a:gd name="connsiteY146" fmla="*/ 0 h 924402"/>
                <a:gd name="connsiteX147" fmla="*/ 1715151 w 4603109"/>
                <a:gd name="connsiteY147" fmla="*/ 0 h 924402"/>
                <a:gd name="connsiteX148" fmla="*/ 1721928 w 4603109"/>
                <a:gd name="connsiteY148" fmla="*/ 0 h 924402"/>
                <a:gd name="connsiteX149" fmla="*/ 1734603 w 4603109"/>
                <a:gd name="connsiteY149" fmla="*/ 0 h 924402"/>
                <a:gd name="connsiteX150" fmla="*/ 1735025 w 4603109"/>
                <a:gd name="connsiteY150" fmla="*/ 0 h 924402"/>
                <a:gd name="connsiteX151" fmla="*/ 1735558 w 4603109"/>
                <a:gd name="connsiteY151" fmla="*/ 0 h 924402"/>
                <a:gd name="connsiteX152" fmla="*/ 1736094 w 4603109"/>
                <a:gd name="connsiteY152" fmla="*/ 0 h 924402"/>
                <a:gd name="connsiteX153" fmla="*/ 1737552 w 4603109"/>
                <a:gd name="connsiteY153" fmla="*/ 0 h 924402"/>
                <a:gd name="connsiteX154" fmla="*/ 1741027 w 4603109"/>
                <a:gd name="connsiteY154" fmla="*/ 0 h 924402"/>
                <a:gd name="connsiteX155" fmla="*/ 1747046 w 4603109"/>
                <a:gd name="connsiteY155" fmla="*/ 0 h 924402"/>
                <a:gd name="connsiteX156" fmla="*/ 1748537 w 4603109"/>
                <a:gd name="connsiteY156" fmla="*/ 0 h 924402"/>
                <a:gd name="connsiteX157" fmla="*/ 1753052 w 4603109"/>
                <a:gd name="connsiteY157" fmla="*/ 0 h 924402"/>
                <a:gd name="connsiteX158" fmla="*/ 1757499 w 4603109"/>
                <a:gd name="connsiteY158" fmla="*/ 0 h 924402"/>
                <a:gd name="connsiteX159" fmla="*/ 1764668 w 4603109"/>
                <a:gd name="connsiteY159" fmla="*/ 0 h 924402"/>
                <a:gd name="connsiteX160" fmla="*/ 1765089 w 4603109"/>
                <a:gd name="connsiteY160" fmla="*/ 0 h 924402"/>
                <a:gd name="connsiteX161" fmla="*/ 1765214 w 4603109"/>
                <a:gd name="connsiteY161" fmla="*/ 0 h 924402"/>
                <a:gd name="connsiteX162" fmla="*/ 1770320 w 4603109"/>
                <a:gd name="connsiteY162" fmla="*/ 0 h 924402"/>
                <a:gd name="connsiteX163" fmla="*/ 1777110 w 4603109"/>
                <a:gd name="connsiteY163" fmla="*/ 0 h 924402"/>
                <a:gd name="connsiteX164" fmla="*/ 1779774 w 4603109"/>
                <a:gd name="connsiteY164" fmla="*/ 0 h 924402"/>
                <a:gd name="connsiteX165" fmla="*/ 1792721 w 4603109"/>
                <a:gd name="connsiteY165" fmla="*/ 0 h 924402"/>
                <a:gd name="connsiteX166" fmla="*/ 1794981 w 4603109"/>
                <a:gd name="connsiteY166" fmla="*/ 0 h 924402"/>
                <a:gd name="connsiteX167" fmla="*/ 1825045 w 4603109"/>
                <a:gd name="connsiteY167" fmla="*/ 0 h 924402"/>
                <a:gd name="connsiteX168" fmla="*/ 1825769 w 4603109"/>
                <a:gd name="connsiteY168" fmla="*/ 0 h 924402"/>
                <a:gd name="connsiteX169" fmla="*/ 1838732 w 4603109"/>
                <a:gd name="connsiteY169" fmla="*/ 0 h 924402"/>
                <a:gd name="connsiteX170" fmla="*/ 1845818 w 4603109"/>
                <a:gd name="connsiteY170" fmla="*/ 0 h 924402"/>
                <a:gd name="connsiteX171" fmla="*/ 1849697 w 4603109"/>
                <a:gd name="connsiteY171" fmla="*/ 0 h 924402"/>
                <a:gd name="connsiteX172" fmla="*/ 1852412 w 4603109"/>
                <a:gd name="connsiteY172" fmla="*/ 0 h 924402"/>
                <a:gd name="connsiteX173" fmla="*/ 1853903 w 4603109"/>
                <a:gd name="connsiteY173" fmla="*/ 0 h 924402"/>
                <a:gd name="connsiteX174" fmla="*/ 1863327 w 4603109"/>
                <a:gd name="connsiteY174" fmla="*/ 0 h 924402"/>
                <a:gd name="connsiteX175" fmla="*/ 1868796 w 4603109"/>
                <a:gd name="connsiteY175" fmla="*/ 0 h 924402"/>
                <a:gd name="connsiteX176" fmla="*/ 1874815 w 4603109"/>
                <a:gd name="connsiteY176" fmla="*/ 0 h 924402"/>
                <a:gd name="connsiteX177" fmla="*/ 1876306 w 4603109"/>
                <a:gd name="connsiteY177" fmla="*/ 0 h 924402"/>
                <a:gd name="connsiteX178" fmla="*/ 1880821 w 4603109"/>
                <a:gd name="connsiteY178" fmla="*/ 0 h 924402"/>
                <a:gd name="connsiteX179" fmla="*/ 1882477 w 4603109"/>
                <a:gd name="connsiteY179" fmla="*/ 0 h 924402"/>
                <a:gd name="connsiteX180" fmla="*/ 1883936 w 4603109"/>
                <a:gd name="connsiteY180" fmla="*/ 0 h 924402"/>
                <a:gd name="connsiteX181" fmla="*/ 1885268 w 4603109"/>
                <a:gd name="connsiteY181" fmla="*/ 0 h 924402"/>
                <a:gd name="connsiteX182" fmla="*/ 1896427 w 4603109"/>
                <a:gd name="connsiteY182" fmla="*/ 0 h 924402"/>
                <a:gd name="connsiteX183" fmla="*/ 1898089 w 4603109"/>
                <a:gd name="connsiteY183" fmla="*/ 0 h 924402"/>
                <a:gd name="connsiteX184" fmla="*/ 1904879 w 4603109"/>
                <a:gd name="connsiteY184" fmla="*/ 0 h 924402"/>
                <a:gd name="connsiteX185" fmla="*/ 1907543 w 4603109"/>
                <a:gd name="connsiteY185" fmla="*/ 0 h 924402"/>
                <a:gd name="connsiteX186" fmla="*/ 1911018 w 4603109"/>
                <a:gd name="connsiteY186" fmla="*/ 0 h 924402"/>
                <a:gd name="connsiteX187" fmla="*/ 1919986 w 4603109"/>
                <a:gd name="connsiteY187" fmla="*/ 0 h 924402"/>
                <a:gd name="connsiteX188" fmla="*/ 1927124 w 4603109"/>
                <a:gd name="connsiteY188" fmla="*/ 0 h 924402"/>
                <a:gd name="connsiteX189" fmla="*/ 1927489 w 4603109"/>
                <a:gd name="connsiteY189" fmla="*/ 0 h 924402"/>
                <a:gd name="connsiteX190" fmla="*/ 1927911 w 4603109"/>
                <a:gd name="connsiteY190" fmla="*/ 0 h 924402"/>
                <a:gd name="connsiteX191" fmla="*/ 1929402 w 4603109"/>
                <a:gd name="connsiteY191" fmla="*/ 0 h 924402"/>
                <a:gd name="connsiteX192" fmla="*/ 1946726 w 4603109"/>
                <a:gd name="connsiteY192" fmla="*/ 0 h 924402"/>
                <a:gd name="connsiteX193" fmla="*/ 1949525 w 4603109"/>
                <a:gd name="connsiteY193" fmla="*/ 0 h 924402"/>
                <a:gd name="connsiteX194" fmla="*/ 1957554 w 4603109"/>
                <a:gd name="connsiteY194" fmla="*/ 0 h 924402"/>
                <a:gd name="connsiteX195" fmla="*/ 1957975 w 4603109"/>
                <a:gd name="connsiteY195" fmla="*/ 0 h 924402"/>
                <a:gd name="connsiteX196" fmla="*/ 1973587 w 4603109"/>
                <a:gd name="connsiteY196" fmla="*/ 0 h 924402"/>
                <a:gd name="connsiteX197" fmla="*/ 1978520 w 4603109"/>
                <a:gd name="connsiteY197" fmla="*/ 0 h 924402"/>
                <a:gd name="connsiteX198" fmla="*/ 1980012 w 4603109"/>
                <a:gd name="connsiteY198" fmla="*/ 0 h 924402"/>
                <a:gd name="connsiteX199" fmla="*/ 1980181 w 4603109"/>
                <a:gd name="connsiteY199" fmla="*/ 0 h 924402"/>
                <a:gd name="connsiteX200" fmla="*/ 1981672 w 4603109"/>
                <a:gd name="connsiteY200" fmla="*/ 0 h 924402"/>
                <a:gd name="connsiteX201" fmla="*/ 2008585 w 4603109"/>
                <a:gd name="connsiteY201" fmla="*/ 0 h 924402"/>
                <a:gd name="connsiteX202" fmla="*/ 2009218 w 4603109"/>
                <a:gd name="connsiteY202" fmla="*/ 0 h 924402"/>
                <a:gd name="connsiteX203" fmla="*/ 2010246 w 4603109"/>
                <a:gd name="connsiteY203" fmla="*/ 0 h 924402"/>
                <a:gd name="connsiteX204" fmla="*/ 2010709 w 4603109"/>
                <a:gd name="connsiteY204" fmla="*/ 0 h 924402"/>
                <a:gd name="connsiteX205" fmla="*/ 2011705 w 4603109"/>
                <a:gd name="connsiteY205" fmla="*/ 0 h 924402"/>
                <a:gd name="connsiteX206" fmla="*/ 2024147 w 4603109"/>
                <a:gd name="connsiteY206" fmla="*/ 0 h 924402"/>
                <a:gd name="connsiteX207" fmla="*/ 2024196 w 4603109"/>
                <a:gd name="connsiteY207" fmla="*/ 0 h 924402"/>
                <a:gd name="connsiteX208" fmla="*/ 2024981 w 4603109"/>
                <a:gd name="connsiteY208" fmla="*/ 0 h 924402"/>
                <a:gd name="connsiteX209" fmla="*/ 2025353 w 4603109"/>
                <a:gd name="connsiteY209" fmla="*/ 0 h 924402"/>
                <a:gd name="connsiteX210" fmla="*/ 2026473 w 4603109"/>
                <a:gd name="connsiteY210" fmla="*/ 0 h 924402"/>
                <a:gd name="connsiteX211" fmla="*/ 2031619 w 4603109"/>
                <a:gd name="connsiteY211" fmla="*/ 0 h 924402"/>
                <a:gd name="connsiteX212" fmla="*/ 2033110 w 4603109"/>
                <a:gd name="connsiteY212" fmla="*/ 0 h 924402"/>
                <a:gd name="connsiteX213" fmla="*/ 2038787 w 4603109"/>
                <a:gd name="connsiteY213" fmla="*/ 0 h 924402"/>
                <a:gd name="connsiteX214" fmla="*/ 2039282 w 4603109"/>
                <a:gd name="connsiteY214" fmla="*/ 0 h 924402"/>
                <a:gd name="connsiteX215" fmla="*/ 2047755 w 4603109"/>
                <a:gd name="connsiteY215" fmla="*/ 0 h 924402"/>
                <a:gd name="connsiteX216" fmla="*/ 2051230 w 4603109"/>
                <a:gd name="connsiteY216" fmla="*/ 0 h 924402"/>
                <a:gd name="connsiteX217" fmla="*/ 2054893 w 4603109"/>
                <a:gd name="connsiteY217" fmla="*/ 0 h 924402"/>
                <a:gd name="connsiteX218" fmla="*/ 2055046 w 4603109"/>
                <a:gd name="connsiteY218" fmla="*/ 0 h 924402"/>
                <a:gd name="connsiteX219" fmla="*/ 2055258 w 4603109"/>
                <a:gd name="connsiteY219" fmla="*/ 0 h 924402"/>
                <a:gd name="connsiteX220" fmla="*/ 2055680 w 4603109"/>
                <a:gd name="connsiteY220" fmla="*/ 0 h 924402"/>
                <a:gd name="connsiteX221" fmla="*/ 2057171 w 4603109"/>
                <a:gd name="connsiteY221" fmla="*/ 0 h 924402"/>
                <a:gd name="connsiteX222" fmla="*/ 2061683 w 4603109"/>
                <a:gd name="connsiteY222" fmla="*/ 0 h 924402"/>
                <a:gd name="connsiteX223" fmla="*/ 2067702 w 4603109"/>
                <a:gd name="connsiteY223" fmla="*/ 0 h 924402"/>
                <a:gd name="connsiteX224" fmla="*/ 2074495 w 4603109"/>
                <a:gd name="connsiteY224" fmla="*/ 0 h 924402"/>
                <a:gd name="connsiteX225" fmla="*/ 2077294 w 4603109"/>
                <a:gd name="connsiteY225" fmla="*/ 0 h 924402"/>
                <a:gd name="connsiteX226" fmla="*/ 2084504 w 4603109"/>
                <a:gd name="connsiteY226" fmla="*/ 0 h 924402"/>
                <a:gd name="connsiteX227" fmla="*/ 2085323 w 4603109"/>
                <a:gd name="connsiteY227" fmla="*/ 0 h 924402"/>
                <a:gd name="connsiteX228" fmla="*/ 2085744 w 4603109"/>
                <a:gd name="connsiteY228" fmla="*/ 0 h 924402"/>
                <a:gd name="connsiteX229" fmla="*/ 2097766 w 4603109"/>
                <a:gd name="connsiteY229" fmla="*/ 0 h 924402"/>
                <a:gd name="connsiteX230" fmla="*/ 2106289 w 4603109"/>
                <a:gd name="connsiteY230" fmla="*/ 0 h 924402"/>
                <a:gd name="connsiteX231" fmla="*/ 2107781 w 4603109"/>
                <a:gd name="connsiteY231" fmla="*/ 0 h 924402"/>
                <a:gd name="connsiteX232" fmla="*/ 2128956 w 4603109"/>
                <a:gd name="connsiteY232" fmla="*/ 0 h 924402"/>
                <a:gd name="connsiteX233" fmla="*/ 2129514 w 4603109"/>
                <a:gd name="connsiteY233" fmla="*/ 0 h 924402"/>
                <a:gd name="connsiteX234" fmla="*/ 2136354 w 4603109"/>
                <a:gd name="connsiteY234" fmla="*/ 0 h 924402"/>
                <a:gd name="connsiteX235" fmla="*/ 2136987 w 4603109"/>
                <a:gd name="connsiteY235" fmla="*/ 0 h 924402"/>
                <a:gd name="connsiteX236" fmla="*/ 2138478 w 4603109"/>
                <a:gd name="connsiteY236" fmla="*/ 0 h 924402"/>
                <a:gd name="connsiteX237" fmla="*/ 2151916 w 4603109"/>
                <a:gd name="connsiteY237" fmla="*/ 0 h 924402"/>
                <a:gd name="connsiteX238" fmla="*/ 2152750 w 4603109"/>
                <a:gd name="connsiteY238" fmla="*/ 0 h 924402"/>
                <a:gd name="connsiteX239" fmla="*/ 2153122 w 4603109"/>
                <a:gd name="connsiteY239" fmla="*/ 0 h 924402"/>
                <a:gd name="connsiteX240" fmla="*/ 2154242 w 4603109"/>
                <a:gd name="connsiteY240" fmla="*/ 0 h 924402"/>
                <a:gd name="connsiteX241" fmla="*/ 2156597 w 4603109"/>
                <a:gd name="connsiteY241" fmla="*/ 0 h 924402"/>
                <a:gd name="connsiteX242" fmla="*/ 2159388 w 4603109"/>
                <a:gd name="connsiteY242" fmla="*/ 0 h 924402"/>
                <a:gd name="connsiteX243" fmla="*/ 2160879 w 4603109"/>
                <a:gd name="connsiteY243" fmla="*/ 0 h 924402"/>
                <a:gd name="connsiteX244" fmla="*/ 2161633 w 4603109"/>
                <a:gd name="connsiteY244" fmla="*/ 0 h 924402"/>
                <a:gd name="connsiteX245" fmla="*/ 2167051 w 4603109"/>
                <a:gd name="connsiteY245" fmla="*/ 0 h 924402"/>
                <a:gd name="connsiteX246" fmla="*/ 2178999 w 4603109"/>
                <a:gd name="connsiteY246" fmla="*/ 0 h 924402"/>
                <a:gd name="connsiteX247" fmla="*/ 2182158 w 4603109"/>
                <a:gd name="connsiteY247" fmla="*/ 0 h 924402"/>
                <a:gd name="connsiteX248" fmla="*/ 2182815 w 4603109"/>
                <a:gd name="connsiteY248" fmla="*/ 0 h 924402"/>
                <a:gd name="connsiteX249" fmla="*/ 2188666 w 4603109"/>
                <a:gd name="connsiteY249" fmla="*/ 0 h 924402"/>
                <a:gd name="connsiteX250" fmla="*/ 2189452 w 4603109"/>
                <a:gd name="connsiteY250" fmla="*/ 0 h 924402"/>
                <a:gd name="connsiteX251" fmla="*/ 2191697 w 4603109"/>
                <a:gd name="connsiteY251" fmla="*/ 0 h 924402"/>
                <a:gd name="connsiteX252" fmla="*/ 2195471 w 4603109"/>
                <a:gd name="connsiteY252" fmla="*/ 0 h 924402"/>
                <a:gd name="connsiteX253" fmla="*/ 2201759 w 4603109"/>
                <a:gd name="connsiteY253" fmla="*/ 0 h 924402"/>
                <a:gd name="connsiteX254" fmla="*/ 2203100 w 4603109"/>
                <a:gd name="connsiteY254" fmla="*/ 0 h 924402"/>
                <a:gd name="connsiteX255" fmla="*/ 2204559 w 4603109"/>
                <a:gd name="connsiteY255" fmla="*/ 0 h 924402"/>
                <a:gd name="connsiteX256" fmla="*/ 2204591 w 4603109"/>
                <a:gd name="connsiteY256" fmla="*/ 0 h 924402"/>
                <a:gd name="connsiteX257" fmla="*/ 2212273 w 4603109"/>
                <a:gd name="connsiteY257" fmla="*/ 0 h 924402"/>
                <a:gd name="connsiteX258" fmla="*/ 2225535 w 4603109"/>
                <a:gd name="connsiteY258" fmla="*/ 0 h 924402"/>
                <a:gd name="connsiteX259" fmla="*/ 2231674 w 4603109"/>
                <a:gd name="connsiteY259" fmla="*/ 0 h 924402"/>
                <a:gd name="connsiteX260" fmla="*/ 2232096 w 4603109"/>
                <a:gd name="connsiteY260" fmla="*/ 0 h 924402"/>
                <a:gd name="connsiteX261" fmla="*/ 2232220 w 4603109"/>
                <a:gd name="connsiteY261" fmla="*/ 0 h 924402"/>
                <a:gd name="connsiteX262" fmla="*/ 2233118 w 4603109"/>
                <a:gd name="connsiteY262" fmla="*/ 0 h 924402"/>
                <a:gd name="connsiteX263" fmla="*/ 2233165 w 4603109"/>
                <a:gd name="connsiteY263" fmla="*/ 0 h 924402"/>
                <a:gd name="connsiteX264" fmla="*/ 2256725 w 4603109"/>
                <a:gd name="connsiteY264" fmla="*/ 0 h 924402"/>
                <a:gd name="connsiteX265" fmla="*/ 2257283 w 4603109"/>
                <a:gd name="connsiteY265" fmla="*/ 0 h 924402"/>
                <a:gd name="connsiteX266" fmla="*/ 2262285 w 4603109"/>
                <a:gd name="connsiteY266" fmla="*/ 0 h 924402"/>
                <a:gd name="connsiteX267" fmla="*/ 2284366 w 4603109"/>
                <a:gd name="connsiteY267" fmla="*/ 0 h 924402"/>
                <a:gd name="connsiteX268" fmla="*/ 2289402 w 4603109"/>
                <a:gd name="connsiteY268" fmla="*/ 0 h 924402"/>
                <a:gd name="connsiteX269" fmla="*/ 2292052 w 4603109"/>
                <a:gd name="connsiteY269" fmla="*/ 0 h 924402"/>
                <a:gd name="connsiteX270" fmla="*/ 2299271 w 4603109"/>
                <a:gd name="connsiteY270" fmla="*/ 0 h 924402"/>
                <a:gd name="connsiteX271" fmla="*/ 2308721 w 4603109"/>
                <a:gd name="connsiteY271" fmla="*/ 0 h 924402"/>
                <a:gd name="connsiteX272" fmla="*/ 2309927 w 4603109"/>
                <a:gd name="connsiteY272" fmla="*/ 0 h 924402"/>
                <a:gd name="connsiteX273" fmla="*/ 2316435 w 4603109"/>
                <a:gd name="connsiteY273" fmla="*/ 0 h 924402"/>
                <a:gd name="connsiteX274" fmla="*/ 2316703 w 4603109"/>
                <a:gd name="connsiteY274" fmla="*/ 0 h 924402"/>
                <a:gd name="connsiteX275" fmla="*/ 2319466 w 4603109"/>
                <a:gd name="connsiteY275" fmla="*/ 0 h 924402"/>
                <a:gd name="connsiteX276" fmla="*/ 2322840 w 4603109"/>
                <a:gd name="connsiteY276" fmla="*/ 0 h 924402"/>
                <a:gd name="connsiteX277" fmla="*/ 2329528 w 4603109"/>
                <a:gd name="connsiteY277" fmla="*/ 0 h 924402"/>
                <a:gd name="connsiteX278" fmla="*/ 2330869 w 4603109"/>
                <a:gd name="connsiteY278" fmla="*/ 0 h 924402"/>
                <a:gd name="connsiteX279" fmla="*/ 2332328 w 4603109"/>
                <a:gd name="connsiteY279" fmla="*/ 0 h 924402"/>
                <a:gd name="connsiteX280" fmla="*/ 2332360 w 4603109"/>
                <a:gd name="connsiteY280" fmla="*/ 0 h 924402"/>
                <a:gd name="connsiteX281" fmla="*/ 2335803 w 4603109"/>
                <a:gd name="connsiteY281" fmla="*/ 0 h 924402"/>
                <a:gd name="connsiteX282" fmla="*/ 2343312 w 4603109"/>
                <a:gd name="connsiteY282" fmla="*/ 0 h 924402"/>
                <a:gd name="connsiteX283" fmla="*/ 2344804 w 4603109"/>
                <a:gd name="connsiteY283" fmla="*/ 0 h 924402"/>
                <a:gd name="connsiteX284" fmla="*/ 2346768 w 4603109"/>
                <a:gd name="connsiteY284" fmla="*/ 0 h 924402"/>
                <a:gd name="connsiteX285" fmla="*/ 2347827 w 4603109"/>
                <a:gd name="connsiteY285" fmla="*/ 0 h 924402"/>
                <a:gd name="connsiteX286" fmla="*/ 2352274 w 4603109"/>
                <a:gd name="connsiteY286" fmla="*/ 0 h 924402"/>
                <a:gd name="connsiteX287" fmla="*/ 2359443 w 4603109"/>
                <a:gd name="connsiteY287" fmla="*/ 0 h 924402"/>
                <a:gd name="connsiteX288" fmla="*/ 2359865 w 4603109"/>
                <a:gd name="connsiteY288" fmla="*/ 0 h 924402"/>
                <a:gd name="connsiteX289" fmla="*/ 2359989 w 4603109"/>
                <a:gd name="connsiteY289" fmla="*/ 0 h 924402"/>
                <a:gd name="connsiteX290" fmla="*/ 2360887 w 4603109"/>
                <a:gd name="connsiteY290" fmla="*/ 0 h 924402"/>
                <a:gd name="connsiteX291" fmla="*/ 2360934 w 4603109"/>
                <a:gd name="connsiteY291" fmla="*/ 0 h 924402"/>
                <a:gd name="connsiteX292" fmla="*/ 2371886 w 4603109"/>
                <a:gd name="connsiteY292" fmla="*/ 0 h 924402"/>
                <a:gd name="connsiteX293" fmla="*/ 2373377 w 4603109"/>
                <a:gd name="connsiteY293" fmla="*/ 0 h 924402"/>
                <a:gd name="connsiteX294" fmla="*/ 2377892 w 4603109"/>
                <a:gd name="connsiteY294" fmla="*/ 0 h 924402"/>
                <a:gd name="connsiteX295" fmla="*/ 2382339 w 4603109"/>
                <a:gd name="connsiteY295" fmla="*/ 0 h 924402"/>
                <a:gd name="connsiteX296" fmla="*/ 2390054 w 4603109"/>
                <a:gd name="connsiteY296" fmla="*/ 0 h 924402"/>
                <a:gd name="connsiteX297" fmla="*/ 2419821 w 4603109"/>
                <a:gd name="connsiteY297" fmla="*/ 0 h 924402"/>
                <a:gd name="connsiteX298" fmla="*/ 2427040 w 4603109"/>
                <a:gd name="connsiteY298" fmla="*/ 0 h 924402"/>
                <a:gd name="connsiteX299" fmla="*/ 2436490 w 4603109"/>
                <a:gd name="connsiteY299" fmla="*/ 0 h 924402"/>
                <a:gd name="connsiteX300" fmla="*/ 2444472 w 4603109"/>
                <a:gd name="connsiteY300" fmla="*/ 0 h 924402"/>
                <a:gd name="connsiteX301" fmla="*/ 2448678 w 4603109"/>
                <a:gd name="connsiteY301" fmla="*/ 0 h 924402"/>
                <a:gd name="connsiteX302" fmla="*/ 2450171 w 4603109"/>
                <a:gd name="connsiteY302" fmla="*/ 0 h 924402"/>
                <a:gd name="connsiteX303" fmla="*/ 2450609 w 4603109"/>
                <a:gd name="connsiteY303" fmla="*/ 0 h 924402"/>
                <a:gd name="connsiteX304" fmla="*/ 2463572 w 4603109"/>
                <a:gd name="connsiteY304" fmla="*/ 0 h 924402"/>
                <a:gd name="connsiteX305" fmla="*/ 2471081 w 4603109"/>
                <a:gd name="connsiteY305" fmla="*/ 0 h 924402"/>
                <a:gd name="connsiteX306" fmla="*/ 2472573 w 4603109"/>
                <a:gd name="connsiteY306" fmla="*/ 0 h 924402"/>
                <a:gd name="connsiteX307" fmla="*/ 2474537 w 4603109"/>
                <a:gd name="connsiteY307" fmla="*/ 0 h 924402"/>
                <a:gd name="connsiteX308" fmla="*/ 2475596 w 4603109"/>
                <a:gd name="connsiteY308" fmla="*/ 0 h 924402"/>
                <a:gd name="connsiteX309" fmla="*/ 2477252 w 4603109"/>
                <a:gd name="connsiteY309" fmla="*/ 0 h 924402"/>
                <a:gd name="connsiteX310" fmla="*/ 2478712 w 4603109"/>
                <a:gd name="connsiteY310" fmla="*/ 0 h 924402"/>
                <a:gd name="connsiteX311" fmla="*/ 2478743 w 4603109"/>
                <a:gd name="connsiteY311" fmla="*/ 0 h 924402"/>
                <a:gd name="connsiteX312" fmla="*/ 2480043 w 4603109"/>
                <a:gd name="connsiteY312" fmla="*/ 0 h 924402"/>
                <a:gd name="connsiteX313" fmla="*/ 2499655 w 4603109"/>
                <a:gd name="connsiteY313" fmla="*/ 0 h 924402"/>
                <a:gd name="connsiteX314" fmla="*/ 2501146 w 4603109"/>
                <a:gd name="connsiteY314" fmla="*/ 0 h 924402"/>
                <a:gd name="connsiteX315" fmla="*/ 2505661 w 4603109"/>
                <a:gd name="connsiteY315" fmla="*/ 0 h 924402"/>
                <a:gd name="connsiteX316" fmla="*/ 2508776 w 4603109"/>
                <a:gd name="connsiteY316" fmla="*/ 0 h 924402"/>
                <a:gd name="connsiteX317" fmla="*/ 2510108 w 4603109"/>
                <a:gd name="connsiteY317" fmla="*/ 0 h 924402"/>
                <a:gd name="connsiteX318" fmla="*/ 2524178 w 4603109"/>
                <a:gd name="connsiteY318" fmla="*/ 0 h 924402"/>
                <a:gd name="connsiteX319" fmla="*/ 2525248 w 4603109"/>
                <a:gd name="connsiteY319" fmla="*/ 0 h 924402"/>
                <a:gd name="connsiteX320" fmla="*/ 2525669 w 4603109"/>
                <a:gd name="connsiteY320" fmla="*/ 0 h 924402"/>
                <a:gd name="connsiteX321" fmla="*/ 2552329 w 4603109"/>
                <a:gd name="connsiteY321" fmla="*/ 0 h 924402"/>
                <a:gd name="connsiteX322" fmla="*/ 2552751 w 4603109"/>
                <a:gd name="connsiteY322" fmla="*/ 0 h 924402"/>
                <a:gd name="connsiteX323" fmla="*/ 2554242 w 4603109"/>
                <a:gd name="connsiteY323" fmla="*/ 0 h 924402"/>
                <a:gd name="connsiteX324" fmla="*/ 2574787 w 4603109"/>
                <a:gd name="connsiteY324" fmla="*/ 0 h 924402"/>
                <a:gd name="connsiteX325" fmla="*/ 2576279 w 4603109"/>
                <a:gd name="connsiteY325" fmla="*/ 0 h 924402"/>
                <a:gd name="connsiteX326" fmla="*/ 2576447 w 4603109"/>
                <a:gd name="connsiteY326" fmla="*/ 0 h 924402"/>
                <a:gd name="connsiteX327" fmla="*/ 2577940 w 4603109"/>
                <a:gd name="connsiteY327" fmla="*/ 0 h 924402"/>
                <a:gd name="connsiteX328" fmla="*/ 2603360 w 4603109"/>
                <a:gd name="connsiteY328" fmla="*/ 0 h 924402"/>
                <a:gd name="connsiteX329" fmla="*/ 2604852 w 4603109"/>
                <a:gd name="connsiteY329" fmla="*/ 0 h 924402"/>
                <a:gd name="connsiteX330" fmla="*/ 2605021 w 4603109"/>
                <a:gd name="connsiteY330" fmla="*/ 0 h 924402"/>
                <a:gd name="connsiteX331" fmla="*/ 2605484 w 4603109"/>
                <a:gd name="connsiteY331" fmla="*/ 0 h 924402"/>
                <a:gd name="connsiteX332" fmla="*/ 2606481 w 4603109"/>
                <a:gd name="connsiteY332" fmla="*/ 0 h 924402"/>
                <a:gd name="connsiteX333" fmla="*/ 2606512 w 4603109"/>
                <a:gd name="connsiteY333" fmla="*/ 0 h 924402"/>
                <a:gd name="connsiteX334" fmla="*/ 2606976 w 4603109"/>
                <a:gd name="connsiteY334" fmla="*/ 0 h 924402"/>
                <a:gd name="connsiteX335" fmla="*/ 2618923 w 4603109"/>
                <a:gd name="connsiteY335" fmla="*/ 0 h 924402"/>
                <a:gd name="connsiteX336" fmla="*/ 2621248 w 4603109"/>
                <a:gd name="connsiteY336" fmla="*/ 0 h 924402"/>
                <a:gd name="connsiteX337" fmla="*/ 2622740 w 4603109"/>
                <a:gd name="connsiteY337" fmla="*/ 0 h 924402"/>
                <a:gd name="connsiteX338" fmla="*/ 2627885 w 4603109"/>
                <a:gd name="connsiteY338" fmla="*/ 0 h 924402"/>
                <a:gd name="connsiteX339" fmla="*/ 2629377 w 4603109"/>
                <a:gd name="connsiteY339" fmla="*/ 0 h 924402"/>
                <a:gd name="connsiteX340" fmla="*/ 2634058 w 4603109"/>
                <a:gd name="connsiteY340" fmla="*/ 0 h 924402"/>
                <a:gd name="connsiteX341" fmla="*/ 2635549 w 4603109"/>
                <a:gd name="connsiteY341" fmla="*/ 0 h 924402"/>
                <a:gd name="connsiteX342" fmla="*/ 2636545 w 4603109"/>
                <a:gd name="connsiteY342" fmla="*/ 0 h 924402"/>
                <a:gd name="connsiteX343" fmla="*/ 2648987 w 4603109"/>
                <a:gd name="connsiteY343" fmla="*/ 0 h 924402"/>
                <a:gd name="connsiteX344" fmla="*/ 2649821 w 4603109"/>
                <a:gd name="connsiteY344" fmla="*/ 0 h 924402"/>
                <a:gd name="connsiteX345" fmla="*/ 2651313 w 4603109"/>
                <a:gd name="connsiteY345" fmla="*/ 0 h 924402"/>
                <a:gd name="connsiteX346" fmla="*/ 2651947 w 4603109"/>
                <a:gd name="connsiteY346" fmla="*/ 0 h 924402"/>
                <a:gd name="connsiteX347" fmla="*/ 2653017 w 4603109"/>
                <a:gd name="connsiteY347" fmla="*/ 0 h 924402"/>
                <a:gd name="connsiteX348" fmla="*/ 2653438 w 4603109"/>
                <a:gd name="connsiteY348" fmla="*/ 0 h 924402"/>
                <a:gd name="connsiteX349" fmla="*/ 2656459 w 4603109"/>
                <a:gd name="connsiteY349" fmla="*/ 0 h 924402"/>
                <a:gd name="connsiteX350" fmla="*/ 2657950 w 4603109"/>
                <a:gd name="connsiteY350" fmla="*/ 0 h 924402"/>
                <a:gd name="connsiteX351" fmla="*/ 2665460 w 4603109"/>
                <a:gd name="connsiteY351" fmla="*/ 0 h 924402"/>
                <a:gd name="connsiteX352" fmla="*/ 2680098 w 4603109"/>
                <a:gd name="connsiteY352" fmla="*/ 0 h 924402"/>
                <a:gd name="connsiteX353" fmla="*/ 2680520 w 4603109"/>
                <a:gd name="connsiteY353" fmla="*/ 0 h 924402"/>
                <a:gd name="connsiteX354" fmla="*/ 2682011 w 4603109"/>
                <a:gd name="connsiteY354" fmla="*/ 0 h 924402"/>
                <a:gd name="connsiteX355" fmla="*/ 2692542 w 4603109"/>
                <a:gd name="connsiteY355" fmla="*/ 0 h 924402"/>
                <a:gd name="connsiteX356" fmla="*/ 2702556 w 4603109"/>
                <a:gd name="connsiteY356" fmla="*/ 0 h 924402"/>
                <a:gd name="connsiteX357" fmla="*/ 2704048 w 4603109"/>
                <a:gd name="connsiteY357" fmla="*/ 0 h 924402"/>
                <a:gd name="connsiteX358" fmla="*/ 2724289 w 4603109"/>
                <a:gd name="connsiteY358" fmla="*/ 0 h 924402"/>
                <a:gd name="connsiteX359" fmla="*/ 2731129 w 4603109"/>
                <a:gd name="connsiteY359" fmla="*/ 0 h 924402"/>
                <a:gd name="connsiteX360" fmla="*/ 2732621 w 4603109"/>
                <a:gd name="connsiteY360" fmla="*/ 0 h 924402"/>
                <a:gd name="connsiteX361" fmla="*/ 2733253 w 4603109"/>
                <a:gd name="connsiteY361" fmla="*/ 0 h 924402"/>
                <a:gd name="connsiteX362" fmla="*/ 2734745 w 4603109"/>
                <a:gd name="connsiteY362" fmla="*/ 0 h 924402"/>
                <a:gd name="connsiteX363" fmla="*/ 2746692 w 4603109"/>
                <a:gd name="connsiteY363" fmla="*/ 0 h 924402"/>
                <a:gd name="connsiteX364" fmla="*/ 2749017 w 4603109"/>
                <a:gd name="connsiteY364" fmla="*/ 0 h 924402"/>
                <a:gd name="connsiteX365" fmla="*/ 2750509 w 4603109"/>
                <a:gd name="connsiteY365" fmla="*/ 0 h 924402"/>
                <a:gd name="connsiteX366" fmla="*/ 2754354 w 4603109"/>
                <a:gd name="connsiteY366" fmla="*/ 0 h 924402"/>
                <a:gd name="connsiteX367" fmla="*/ 2755654 w 4603109"/>
                <a:gd name="connsiteY367" fmla="*/ 0 h 924402"/>
                <a:gd name="connsiteX368" fmla="*/ 2757146 w 4603109"/>
                <a:gd name="connsiteY368" fmla="*/ 0 h 924402"/>
                <a:gd name="connsiteX369" fmla="*/ 2761827 w 4603109"/>
                <a:gd name="connsiteY369" fmla="*/ 0 h 924402"/>
                <a:gd name="connsiteX370" fmla="*/ 2763318 w 4603109"/>
                <a:gd name="connsiteY370" fmla="*/ 0 h 924402"/>
                <a:gd name="connsiteX371" fmla="*/ 2776756 w 4603109"/>
                <a:gd name="connsiteY371" fmla="*/ 0 h 924402"/>
                <a:gd name="connsiteX372" fmla="*/ 2777590 w 4603109"/>
                <a:gd name="connsiteY372" fmla="*/ 0 h 924402"/>
                <a:gd name="connsiteX373" fmla="*/ 2779082 w 4603109"/>
                <a:gd name="connsiteY373" fmla="*/ 0 h 924402"/>
                <a:gd name="connsiteX374" fmla="*/ 2783442 w 4603109"/>
                <a:gd name="connsiteY374" fmla="*/ 0 h 924402"/>
                <a:gd name="connsiteX375" fmla="*/ 2784228 w 4603109"/>
                <a:gd name="connsiteY375" fmla="*/ 0 h 924402"/>
                <a:gd name="connsiteX376" fmla="*/ 2785719 w 4603109"/>
                <a:gd name="connsiteY376" fmla="*/ 0 h 924402"/>
                <a:gd name="connsiteX377" fmla="*/ 2786473 w 4603109"/>
                <a:gd name="connsiteY377" fmla="*/ 0 h 924402"/>
                <a:gd name="connsiteX378" fmla="*/ 2793229 w 4603109"/>
                <a:gd name="connsiteY378" fmla="*/ 0 h 924402"/>
                <a:gd name="connsiteX379" fmla="*/ 2799367 w 4603109"/>
                <a:gd name="connsiteY379" fmla="*/ 0 h 924402"/>
                <a:gd name="connsiteX380" fmla="*/ 2813506 w 4603109"/>
                <a:gd name="connsiteY380" fmla="*/ 0 h 924402"/>
                <a:gd name="connsiteX381" fmla="*/ 2820311 w 4603109"/>
                <a:gd name="connsiteY381" fmla="*/ 0 h 924402"/>
                <a:gd name="connsiteX382" fmla="*/ 2827893 w 4603109"/>
                <a:gd name="connsiteY382" fmla="*/ 0 h 924402"/>
                <a:gd name="connsiteX383" fmla="*/ 2827940 w 4603109"/>
                <a:gd name="connsiteY383" fmla="*/ 0 h 924402"/>
                <a:gd name="connsiteX384" fmla="*/ 2829431 w 4603109"/>
                <a:gd name="connsiteY384" fmla="*/ 0 h 924402"/>
                <a:gd name="connsiteX385" fmla="*/ 2829978 w 4603109"/>
                <a:gd name="connsiteY385" fmla="*/ 0 h 924402"/>
                <a:gd name="connsiteX386" fmla="*/ 2852058 w 4603109"/>
                <a:gd name="connsiteY386" fmla="*/ 0 h 924402"/>
                <a:gd name="connsiteX387" fmla="*/ 2857060 w 4603109"/>
                <a:gd name="connsiteY387" fmla="*/ 0 h 924402"/>
                <a:gd name="connsiteX388" fmla="*/ 2857958 w 4603109"/>
                <a:gd name="connsiteY388" fmla="*/ 0 h 924402"/>
                <a:gd name="connsiteX389" fmla="*/ 2871601 w 4603109"/>
                <a:gd name="connsiteY389" fmla="*/ 0 h 924402"/>
                <a:gd name="connsiteX390" fmla="*/ 2882123 w 4603109"/>
                <a:gd name="connsiteY390" fmla="*/ 0 h 924402"/>
                <a:gd name="connsiteX391" fmla="*/ 2894046 w 4603109"/>
                <a:gd name="connsiteY391" fmla="*/ 0 h 924402"/>
                <a:gd name="connsiteX392" fmla="*/ 2903496 w 4603109"/>
                <a:gd name="connsiteY392" fmla="*/ 0 h 924402"/>
                <a:gd name="connsiteX393" fmla="*/ 2911211 w 4603109"/>
                <a:gd name="connsiteY393" fmla="*/ 0 h 924402"/>
                <a:gd name="connsiteX394" fmla="*/ 2914242 w 4603109"/>
                <a:gd name="connsiteY394" fmla="*/ 0 h 924402"/>
                <a:gd name="connsiteX395" fmla="*/ 2914461 w 4603109"/>
                <a:gd name="connsiteY395" fmla="*/ 0 h 924402"/>
                <a:gd name="connsiteX396" fmla="*/ 2924111 w 4603109"/>
                <a:gd name="connsiteY396" fmla="*/ 0 h 924402"/>
                <a:gd name="connsiteX397" fmla="*/ 2927136 w 4603109"/>
                <a:gd name="connsiteY397" fmla="*/ 0 h 924402"/>
                <a:gd name="connsiteX398" fmla="*/ 2933561 w 4603109"/>
                <a:gd name="connsiteY398" fmla="*/ 0 h 924402"/>
                <a:gd name="connsiteX399" fmla="*/ 2939580 w 4603109"/>
                <a:gd name="connsiteY399" fmla="*/ 0 h 924402"/>
                <a:gd name="connsiteX400" fmla="*/ 2941275 w 4603109"/>
                <a:gd name="connsiteY400" fmla="*/ 0 h 924402"/>
                <a:gd name="connsiteX401" fmla="*/ 2941543 w 4603109"/>
                <a:gd name="connsiteY401" fmla="*/ 0 h 924402"/>
                <a:gd name="connsiteX402" fmla="*/ 2945586 w 4603109"/>
                <a:gd name="connsiteY402" fmla="*/ 0 h 924402"/>
                <a:gd name="connsiteX403" fmla="*/ 2950032 w 4603109"/>
                <a:gd name="connsiteY403" fmla="*/ 0 h 924402"/>
                <a:gd name="connsiteX404" fmla="*/ 2955662 w 4603109"/>
                <a:gd name="connsiteY404" fmla="*/ 0 h 924402"/>
                <a:gd name="connsiteX405" fmla="*/ 2955709 w 4603109"/>
                <a:gd name="connsiteY405" fmla="*/ 0 h 924402"/>
                <a:gd name="connsiteX406" fmla="*/ 2957200 w 4603109"/>
                <a:gd name="connsiteY406" fmla="*/ 0 h 924402"/>
                <a:gd name="connsiteX407" fmla="*/ 2957747 w 4603109"/>
                <a:gd name="connsiteY407" fmla="*/ 0 h 924402"/>
                <a:gd name="connsiteX408" fmla="*/ 2968152 w 4603109"/>
                <a:gd name="connsiteY408" fmla="*/ 0 h 924402"/>
                <a:gd name="connsiteX409" fmla="*/ 2969644 w 4603109"/>
                <a:gd name="connsiteY409" fmla="*/ 0 h 924402"/>
                <a:gd name="connsiteX410" fmla="*/ 2972667 w 4603109"/>
                <a:gd name="connsiteY410" fmla="*/ 0 h 924402"/>
                <a:gd name="connsiteX411" fmla="*/ 2977114 w 4603109"/>
                <a:gd name="connsiteY411" fmla="*/ 0 h 924402"/>
                <a:gd name="connsiteX412" fmla="*/ 2984829 w 4603109"/>
                <a:gd name="connsiteY412" fmla="*/ 0 h 924402"/>
                <a:gd name="connsiteX413" fmla="*/ 2985727 w 4603109"/>
                <a:gd name="connsiteY413" fmla="*/ 0 h 924402"/>
                <a:gd name="connsiteX414" fmla="*/ 2999370 w 4603109"/>
                <a:gd name="connsiteY414" fmla="*/ 0 h 924402"/>
                <a:gd name="connsiteX415" fmla="*/ 3021815 w 4603109"/>
                <a:gd name="connsiteY415" fmla="*/ 0 h 924402"/>
                <a:gd name="connsiteX416" fmla="*/ 3031265 w 4603109"/>
                <a:gd name="connsiteY416" fmla="*/ 0 h 924402"/>
                <a:gd name="connsiteX417" fmla="*/ 3042230 w 4603109"/>
                <a:gd name="connsiteY417" fmla="*/ 0 h 924402"/>
                <a:gd name="connsiteX418" fmla="*/ 3044946 w 4603109"/>
                <a:gd name="connsiteY418" fmla="*/ 0 h 924402"/>
                <a:gd name="connsiteX419" fmla="*/ 3051880 w 4603109"/>
                <a:gd name="connsiteY419" fmla="*/ 0 h 924402"/>
                <a:gd name="connsiteX420" fmla="*/ 3061330 w 4603109"/>
                <a:gd name="connsiteY420" fmla="*/ 0 h 924402"/>
                <a:gd name="connsiteX421" fmla="*/ 3067349 w 4603109"/>
                <a:gd name="connsiteY421" fmla="*/ 0 h 924402"/>
                <a:gd name="connsiteX422" fmla="*/ 3069312 w 4603109"/>
                <a:gd name="connsiteY422" fmla="*/ 0 h 924402"/>
                <a:gd name="connsiteX423" fmla="*/ 3073355 w 4603109"/>
                <a:gd name="connsiteY423" fmla="*/ 0 h 924402"/>
                <a:gd name="connsiteX424" fmla="*/ 3073518 w 4603109"/>
                <a:gd name="connsiteY424" fmla="*/ 0 h 924402"/>
                <a:gd name="connsiteX425" fmla="*/ 3075011 w 4603109"/>
                <a:gd name="connsiteY425" fmla="*/ 0 h 924402"/>
                <a:gd name="connsiteX426" fmla="*/ 3077801 w 4603109"/>
                <a:gd name="connsiteY426" fmla="*/ 0 h 924402"/>
                <a:gd name="connsiteX427" fmla="*/ 3095921 w 4603109"/>
                <a:gd name="connsiteY427" fmla="*/ 0 h 924402"/>
                <a:gd name="connsiteX428" fmla="*/ 3097413 w 4603109"/>
                <a:gd name="connsiteY428" fmla="*/ 0 h 924402"/>
                <a:gd name="connsiteX429" fmla="*/ 3100436 w 4603109"/>
                <a:gd name="connsiteY429" fmla="*/ 0 h 924402"/>
                <a:gd name="connsiteX430" fmla="*/ 3103552 w 4603109"/>
                <a:gd name="connsiteY430" fmla="*/ 0 h 924402"/>
                <a:gd name="connsiteX431" fmla="*/ 3104883 w 4603109"/>
                <a:gd name="connsiteY431" fmla="*/ 0 h 924402"/>
                <a:gd name="connsiteX432" fmla="*/ 3120023 w 4603109"/>
                <a:gd name="connsiteY432" fmla="*/ 0 h 924402"/>
                <a:gd name="connsiteX433" fmla="*/ 3120445 w 4603109"/>
                <a:gd name="connsiteY433" fmla="*/ 0 h 924402"/>
                <a:gd name="connsiteX434" fmla="*/ 3149018 w 4603109"/>
                <a:gd name="connsiteY434" fmla="*/ 0 h 924402"/>
                <a:gd name="connsiteX435" fmla="*/ 3150088 w 4603109"/>
                <a:gd name="connsiteY435" fmla="*/ 0 h 924402"/>
                <a:gd name="connsiteX436" fmla="*/ 3150509 w 4603109"/>
                <a:gd name="connsiteY436" fmla="*/ 0 h 924402"/>
                <a:gd name="connsiteX437" fmla="*/ 3171054 w 4603109"/>
                <a:gd name="connsiteY437" fmla="*/ 0 h 924402"/>
                <a:gd name="connsiteX438" fmla="*/ 3172715 w 4603109"/>
                <a:gd name="connsiteY438" fmla="*/ 0 h 924402"/>
                <a:gd name="connsiteX439" fmla="*/ 3199627 w 4603109"/>
                <a:gd name="connsiteY439" fmla="*/ 0 h 924402"/>
                <a:gd name="connsiteX440" fmla="*/ 3201119 w 4603109"/>
                <a:gd name="connsiteY440" fmla="*/ 0 h 924402"/>
                <a:gd name="connsiteX441" fmla="*/ 3201287 w 4603109"/>
                <a:gd name="connsiteY441" fmla="*/ 0 h 924402"/>
                <a:gd name="connsiteX442" fmla="*/ 3201751 w 4603109"/>
                <a:gd name="connsiteY442" fmla="*/ 0 h 924402"/>
                <a:gd name="connsiteX443" fmla="*/ 3202780 w 4603109"/>
                <a:gd name="connsiteY443" fmla="*/ 0 h 924402"/>
                <a:gd name="connsiteX444" fmla="*/ 3217515 w 4603109"/>
                <a:gd name="connsiteY444" fmla="*/ 0 h 924402"/>
                <a:gd name="connsiteX445" fmla="*/ 3224152 w 4603109"/>
                <a:gd name="connsiteY445" fmla="*/ 0 h 924402"/>
                <a:gd name="connsiteX446" fmla="*/ 3230324 w 4603109"/>
                <a:gd name="connsiteY446" fmla="*/ 0 h 924402"/>
                <a:gd name="connsiteX447" fmla="*/ 3231321 w 4603109"/>
                <a:gd name="connsiteY447" fmla="*/ 0 h 924402"/>
                <a:gd name="connsiteX448" fmla="*/ 3231816 w 4603109"/>
                <a:gd name="connsiteY448" fmla="*/ 0 h 924402"/>
                <a:gd name="connsiteX449" fmla="*/ 3243763 w 4603109"/>
                <a:gd name="connsiteY449" fmla="*/ 0 h 924402"/>
                <a:gd name="connsiteX450" fmla="*/ 3246088 w 4603109"/>
                <a:gd name="connsiteY450" fmla="*/ 0 h 924402"/>
                <a:gd name="connsiteX451" fmla="*/ 3247580 w 4603109"/>
                <a:gd name="connsiteY451" fmla="*/ 0 h 924402"/>
                <a:gd name="connsiteX452" fmla="*/ 3247792 w 4603109"/>
                <a:gd name="connsiteY452" fmla="*/ 0 h 924402"/>
                <a:gd name="connsiteX453" fmla="*/ 3248214 w 4603109"/>
                <a:gd name="connsiteY453" fmla="*/ 0 h 924402"/>
                <a:gd name="connsiteX454" fmla="*/ 3252725 w 4603109"/>
                <a:gd name="connsiteY454" fmla="*/ 0 h 924402"/>
                <a:gd name="connsiteX455" fmla="*/ 3254217 w 4603109"/>
                <a:gd name="connsiteY455" fmla="*/ 0 h 924402"/>
                <a:gd name="connsiteX456" fmla="*/ 3260235 w 4603109"/>
                <a:gd name="connsiteY456" fmla="*/ 0 h 924402"/>
                <a:gd name="connsiteX457" fmla="*/ 3276787 w 4603109"/>
                <a:gd name="connsiteY457" fmla="*/ 0 h 924402"/>
                <a:gd name="connsiteX458" fmla="*/ 3277857 w 4603109"/>
                <a:gd name="connsiteY458" fmla="*/ 0 h 924402"/>
                <a:gd name="connsiteX459" fmla="*/ 3278278 w 4603109"/>
                <a:gd name="connsiteY459" fmla="*/ 0 h 924402"/>
                <a:gd name="connsiteX460" fmla="*/ 3290300 w 4603109"/>
                <a:gd name="connsiteY460" fmla="*/ 0 h 924402"/>
                <a:gd name="connsiteX461" fmla="*/ 3298823 w 4603109"/>
                <a:gd name="connsiteY461" fmla="*/ 0 h 924402"/>
                <a:gd name="connsiteX462" fmla="*/ 3327396 w 4603109"/>
                <a:gd name="connsiteY462" fmla="*/ 0 h 924402"/>
                <a:gd name="connsiteX463" fmla="*/ 3328888 w 4603109"/>
                <a:gd name="connsiteY463" fmla="*/ 0 h 924402"/>
                <a:gd name="connsiteX464" fmla="*/ 3329520 w 4603109"/>
                <a:gd name="connsiteY464" fmla="*/ 0 h 924402"/>
                <a:gd name="connsiteX465" fmla="*/ 3345284 w 4603109"/>
                <a:gd name="connsiteY465" fmla="*/ 0 h 924402"/>
                <a:gd name="connsiteX466" fmla="*/ 3349129 w 4603109"/>
                <a:gd name="connsiteY466" fmla="*/ 0 h 924402"/>
                <a:gd name="connsiteX467" fmla="*/ 3351921 w 4603109"/>
                <a:gd name="connsiteY467" fmla="*/ 0 h 924402"/>
                <a:gd name="connsiteX468" fmla="*/ 3358093 w 4603109"/>
                <a:gd name="connsiteY468" fmla="*/ 0 h 924402"/>
                <a:gd name="connsiteX469" fmla="*/ 3359585 w 4603109"/>
                <a:gd name="connsiteY469" fmla="*/ 0 h 924402"/>
                <a:gd name="connsiteX470" fmla="*/ 3371532 w 4603109"/>
                <a:gd name="connsiteY470" fmla="*/ 0 h 924402"/>
                <a:gd name="connsiteX471" fmla="*/ 3373857 w 4603109"/>
                <a:gd name="connsiteY471" fmla="*/ 0 h 924402"/>
                <a:gd name="connsiteX472" fmla="*/ 3375349 w 4603109"/>
                <a:gd name="connsiteY472" fmla="*/ 0 h 924402"/>
                <a:gd name="connsiteX473" fmla="*/ 3380494 w 4603109"/>
                <a:gd name="connsiteY473" fmla="*/ 0 h 924402"/>
                <a:gd name="connsiteX474" fmla="*/ 3381986 w 4603109"/>
                <a:gd name="connsiteY474" fmla="*/ 0 h 924402"/>
                <a:gd name="connsiteX475" fmla="*/ 3388004 w 4603109"/>
                <a:gd name="connsiteY475" fmla="*/ 0 h 924402"/>
                <a:gd name="connsiteX476" fmla="*/ 3408282 w 4603109"/>
                <a:gd name="connsiteY476" fmla="*/ 0 h 924402"/>
                <a:gd name="connsiteX477" fmla="*/ 3418069 w 4603109"/>
                <a:gd name="connsiteY477" fmla="*/ 0 h 924402"/>
                <a:gd name="connsiteX478" fmla="*/ 3424207 w 4603109"/>
                <a:gd name="connsiteY478" fmla="*/ 0 h 924402"/>
                <a:gd name="connsiteX479" fmla="*/ 3424753 w 4603109"/>
                <a:gd name="connsiteY479" fmla="*/ 0 h 924402"/>
                <a:gd name="connsiteX480" fmla="*/ 3452733 w 4603109"/>
                <a:gd name="connsiteY480" fmla="*/ 0 h 924402"/>
                <a:gd name="connsiteX481" fmla="*/ 3454818 w 4603109"/>
                <a:gd name="connsiteY481" fmla="*/ 0 h 924402"/>
                <a:gd name="connsiteX482" fmla="*/ 3476898 w 4603109"/>
                <a:gd name="connsiteY482" fmla="*/ 0 h 924402"/>
                <a:gd name="connsiteX483" fmla="*/ 3496441 w 4603109"/>
                <a:gd name="connsiteY483" fmla="*/ 0 h 924402"/>
                <a:gd name="connsiteX484" fmla="*/ 3509236 w 4603109"/>
                <a:gd name="connsiteY484" fmla="*/ 0 h 924402"/>
                <a:gd name="connsiteX485" fmla="*/ 3518886 w 4603109"/>
                <a:gd name="connsiteY485" fmla="*/ 0 h 924402"/>
                <a:gd name="connsiteX486" fmla="*/ 3528336 w 4603109"/>
                <a:gd name="connsiteY486" fmla="*/ 0 h 924402"/>
                <a:gd name="connsiteX487" fmla="*/ 3536051 w 4603109"/>
                <a:gd name="connsiteY487" fmla="*/ 0 h 924402"/>
                <a:gd name="connsiteX488" fmla="*/ 3539301 w 4603109"/>
                <a:gd name="connsiteY488" fmla="*/ 0 h 924402"/>
                <a:gd name="connsiteX489" fmla="*/ 3540361 w 4603109"/>
                <a:gd name="connsiteY489" fmla="*/ 0 h 924402"/>
                <a:gd name="connsiteX490" fmla="*/ 3544807 w 4603109"/>
                <a:gd name="connsiteY490" fmla="*/ 0 h 924402"/>
                <a:gd name="connsiteX491" fmla="*/ 3551976 w 4603109"/>
                <a:gd name="connsiteY491" fmla="*/ 0 h 924402"/>
                <a:gd name="connsiteX492" fmla="*/ 3552522 w 4603109"/>
                <a:gd name="connsiteY492" fmla="*/ 0 h 924402"/>
                <a:gd name="connsiteX493" fmla="*/ 3564420 w 4603109"/>
                <a:gd name="connsiteY493" fmla="*/ 0 h 924402"/>
                <a:gd name="connsiteX494" fmla="*/ 3570426 w 4603109"/>
                <a:gd name="connsiteY494" fmla="*/ 0 h 924402"/>
                <a:gd name="connsiteX495" fmla="*/ 3574872 w 4603109"/>
                <a:gd name="connsiteY495" fmla="*/ 0 h 924402"/>
                <a:gd name="connsiteX496" fmla="*/ 3580502 w 4603109"/>
                <a:gd name="connsiteY496" fmla="*/ 0 h 924402"/>
                <a:gd name="connsiteX497" fmla="*/ 3582587 w 4603109"/>
                <a:gd name="connsiteY497" fmla="*/ 0 h 924402"/>
                <a:gd name="connsiteX498" fmla="*/ 3624210 w 4603109"/>
                <a:gd name="connsiteY498" fmla="*/ 0 h 924402"/>
                <a:gd name="connsiteX499" fmla="*/ 3637005 w 4603109"/>
                <a:gd name="connsiteY499" fmla="*/ 0 h 924402"/>
                <a:gd name="connsiteX500" fmla="*/ 3646655 w 4603109"/>
                <a:gd name="connsiteY500" fmla="*/ 0 h 924402"/>
                <a:gd name="connsiteX501" fmla="*/ 3656105 w 4603109"/>
                <a:gd name="connsiteY501" fmla="*/ 0 h 924402"/>
                <a:gd name="connsiteX502" fmla="*/ 3667070 w 4603109"/>
                <a:gd name="connsiteY502" fmla="*/ 0 h 924402"/>
                <a:gd name="connsiteX503" fmla="*/ 3668130 w 4603109"/>
                <a:gd name="connsiteY503" fmla="*/ 0 h 924402"/>
                <a:gd name="connsiteX504" fmla="*/ 3669786 w 4603109"/>
                <a:gd name="connsiteY504" fmla="*/ 0 h 924402"/>
                <a:gd name="connsiteX505" fmla="*/ 3672576 w 4603109"/>
                <a:gd name="connsiteY505" fmla="*/ 0 h 924402"/>
                <a:gd name="connsiteX506" fmla="*/ 3692189 w 4603109"/>
                <a:gd name="connsiteY506" fmla="*/ 0 h 924402"/>
                <a:gd name="connsiteX507" fmla="*/ 3698195 w 4603109"/>
                <a:gd name="connsiteY507" fmla="*/ 0 h 924402"/>
                <a:gd name="connsiteX508" fmla="*/ 3702641 w 4603109"/>
                <a:gd name="connsiteY508" fmla="*/ 0 h 924402"/>
                <a:gd name="connsiteX509" fmla="*/ 3744863 w 4603109"/>
                <a:gd name="connsiteY509" fmla="*/ 0 h 924402"/>
                <a:gd name="connsiteX510" fmla="*/ 3745285 w 4603109"/>
                <a:gd name="connsiteY510" fmla="*/ 0 h 924402"/>
                <a:gd name="connsiteX511" fmla="*/ 3795894 w 4603109"/>
                <a:gd name="connsiteY511" fmla="*/ 0 h 924402"/>
                <a:gd name="connsiteX512" fmla="*/ 3797555 w 4603109"/>
                <a:gd name="connsiteY512" fmla="*/ 0 h 924402"/>
                <a:gd name="connsiteX513" fmla="*/ 3826591 w 4603109"/>
                <a:gd name="connsiteY513" fmla="*/ 0 h 924402"/>
                <a:gd name="connsiteX514" fmla="*/ 3842355 w 4603109"/>
                <a:gd name="connsiteY514" fmla="*/ 0 h 924402"/>
                <a:gd name="connsiteX515" fmla="*/ 3848992 w 4603109"/>
                <a:gd name="connsiteY515" fmla="*/ 0 h 924402"/>
                <a:gd name="connsiteX516" fmla="*/ 3872632 w 4603109"/>
                <a:gd name="connsiteY516" fmla="*/ 0 h 924402"/>
                <a:gd name="connsiteX517" fmla="*/ 3873054 w 4603109"/>
                <a:gd name="connsiteY517" fmla="*/ 0 h 924402"/>
                <a:gd name="connsiteX518" fmla="*/ 3885075 w 4603109"/>
                <a:gd name="connsiteY518" fmla="*/ 0 h 924402"/>
                <a:gd name="connsiteX519" fmla="*/ 3923663 w 4603109"/>
                <a:gd name="connsiteY519" fmla="*/ 0 h 924402"/>
                <a:gd name="connsiteX520" fmla="*/ 3954360 w 4603109"/>
                <a:gd name="connsiteY520" fmla="*/ 0 h 924402"/>
                <a:gd name="connsiteX521" fmla="*/ 3970124 w 4603109"/>
                <a:gd name="connsiteY521" fmla="*/ 0 h 924402"/>
                <a:gd name="connsiteX522" fmla="*/ 3976761 w 4603109"/>
                <a:gd name="connsiteY522" fmla="*/ 0 h 924402"/>
                <a:gd name="connsiteX523" fmla="*/ 4012844 w 4603109"/>
                <a:gd name="connsiteY523" fmla="*/ 0 h 924402"/>
                <a:gd name="connsiteX524" fmla="*/ 4049593 w 4603109"/>
                <a:gd name="connsiteY524" fmla="*/ 0 h 924402"/>
                <a:gd name="connsiteX525" fmla="*/ 4169647 w 4603109"/>
                <a:gd name="connsiteY525" fmla="*/ 0 h 924402"/>
                <a:gd name="connsiteX526" fmla="*/ 4177362 w 4603109"/>
                <a:gd name="connsiteY526" fmla="*/ 0 h 924402"/>
                <a:gd name="connsiteX527" fmla="*/ 4297416 w 4603109"/>
                <a:gd name="connsiteY527" fmla="*/ 0 h 924402"/>
                <a:gd name="connsiteX528" fmla="*/ 4379339 w 4603109"/>
                <a:gd name="connsiteY528" fmla="*/ 47054 h 924402"/>
                <a:gd name="connsiteX529" fmla="*/ 4591731 w 4603109"/>
                <a:gd name="connsiteY529" fmla="*/ 415146 h 924402"/>
                <a:gd name="connsiteX530" fmla="*/ 4591731 w 4603109"/>
                <a:gd name="connsiteY530" fmla="*/ 509257 h 924402"/>
                <a:gd name="connsiteX531" fmla="*/ 4379339 w 4603109"/>
                <a:gd name="connsiteY531" fmla="*/ 877348 h 924402"/>
                <a:gd name="connsiteX532" fmla="*/ 4297416 w 4603109"/>
                <a:gd name="connsiteY532" fmla="*/ 924402 h 924402"/>
                <a:gd name="connsiteX533" fmla="*/ 4169647 w 4603109"/>
                <a:gd name="connsiteY533" fmla="*/ 924402 h 924402"/>
                <a:gd name="connsiteX534" fmla="*/ 3976761 w 4603109"/>
                <a:gd name="connsiteY534" fmla="*/ 924402 h 924402"/>
                <a:gd name="connsiteX535" fmla="*/ 3872632 w 4603109"/>
                <a:gd name="connsiteY535" fmla="*/ 924402 h 924402"/>
                <a:gd name="connsiteX536" fmla="*/ 3848992 w 4603109"/>
                <a:gd name="connsiteY536" fmla="*/ 924402 h 924402"/>
                <a:gd name="connsiteX537" fmla="*/ 3744863 w 4603109"/>
                <a:gd name="connsiteY537" fmla="*/ 924402 h 924402"/>
                <a:gd name="connsiteX538" fmla="*/ 3702641 w 4603109"/>
                <a:gd name="connsiteY538" fmla="*/ 924402 h 924402"/>
                <a:gd name="connsiteX539" fmla="*/ 3672576 w 4603109"/>
                <a:gd name="connsiteY539" fmla="*/ 924402 h 924402"/>
                <a:gd name="connsiteX540" fmla="*/ 3656105 w 4603109"/>
                <a:gd name="connsiteY540" fmla="*/ 924402 h 924402"/>
                <a:gd name="connsiteX541" fmla="*/ 3574872 w 4603109"/>
                <a:gd name="connsiteY541" fmla="*/ 924402 h 924402"/>
                <a:gd name="connsiteX542" fmla="*/ 3551976 w 4603109"/>
                <a:gd name="connsiteY542" fmla="*/ 924402 h 924402"/>
                <a:gd name="connsiteX543" fmla="*/ 3544807 w 4603109"/>
                <a:gd name="connsiteY543" fmla="*/ 924402 h 924402"/>
                <a:gd name="connsiteX544" fmla="*/ 3528336 w 4603109"/>
                <a:gd name="connsiteY544" fmla="*/ 924402 h 924402"/>
                <a:gd name="connsiteX545" fmla="*/ 3424207 w 4603109"/>
                <a:gd name="connsiteY545" fmla="*/ 924402 h 924402"/>
                <a:gd name="connsiteX546" fmla="*/ 3381986 w 4603109"/>
                <a:gd name="connsiteY546" fmla="*/ 924402 h 924402"/>
                <a:gd name="connsiteX547" fmla="*/ 3380494 w 4603109"/>
                <a:gd name="connsiteY547" fmla="*/ 924402 h 924402"/>
                <a:gd name="connsiteX548" fmla="*/ 3351921 w 4603109"/>
                <a:gd name="connsiteY548" fmla="*/ 924402 h 924402"/>
                <a:gd name="connsiteX549" fmla="*/ 3277857 w 4603109"/>
                <a:gd name="connsiteY549" fmla="*/ 924402 h 924402"/>
                <a:gd name="connsiteX550" fmla="*/ 3254217 w 4603109"/>
                <a:gd name="connsiteY550" fmla="*/ 924402 h 924402"/>
                <a:gd name="connsiteX551" fmla="*/ 3252725 w 4603109"/>
                <a:gd name="connsiteY551" fmla="*/ 924402 h 924402"/>
                <a:gd name="connsiteX552" fmla="*/ 3247792 w 4603109"/>
                <a:gd name="connsiteY552" fmla="*/ 924402 h 924402"/>
                <a:gd name="connsiteX553" fmla="*/ 3231321 w 4603109"/>
                <a:gd name="connsiteY553" fmla="*/ 924402 h 924402"/>
                <a:gd name="connsiteX554" fmla="*/ 3224152 w 4603109"/>
                <a:gd name="connsiteY554" fmla="*/ 924402 h 924402"/>
                <a:gd name="connsiteX555" fmla="*/ 3150088 w 4603109"/>
                <a:gd name="connsiteY555" fmla="*/ 924402 h 924402"/>
                <a:gd name="connsiteX556" fmla="*/ 3120023 w 4603109"/>
                <a:gd name="connsiteY556" fmla="*/ 924402 h 924402"/>
                <a:gd name="connsiteX557" fmla="*/ 3104883 w 4603109"/>
                <a:gd name="connsiteY557" fmla="*/ 924402 h 924402"/>
                <a:gd name="connsiteX558" fmla="*/ 3103552 w 4603109"/>
                <a:gd name="connsiteY558" fmla="*/ 924402 h 924402"/>
                <a:gd name="connsiteX559" fmla="*/ 3077801 w 4603109"/>
                <a:gd name="connsiteY559" fmla="*/ 924402 h 924402"/>
                <a:gd name="connsiteX560" fmla="*/ 3061330 w 4603109"/>
                <a:gd name="connsiteY560" fmla="*/ 924402 h 924402"/>
                <a:gd name="connsiteX561" fmla="*/ 3031265 w 4603109"/>
                <a:gd name="connsiteY561" fmla="*/ 924402 h 924402"/>
                <a:gd name="connsiteX562" fmla="*/ 2977114 w 4603109"/>
                <a:gd name="connsiteY562" fmla="*/ 924402 h 924402"/>
                <a:gd name="connsiteX563" fmla="*/ 2957200 w 4603109"/>
                <a:gd name="connsiteY563" fmla="*/ 924402 h 924402"/>
                <a:gd name="connsiteX564" fmla="*/ 2955709 w 4603109"/>
                <a:gd name="connsiteY564" fmla="*/ 924402 h 924402"/>
                <a:gd name="connsiteX565" fmla="*/ 2950032 w 4603109"/>
                <a:gd name="connsiteY565" fmla="*/ 924402 h 924402"/>
                <a:gd name="connsiteX566" fmla="*/ 2933561 w 4603109"/>
                <a:gd name="connsiteY566" fmla="*/ 924402 h 924402"/>
                <a:gd name="connsiteX567" fmla="*/ 2927136 w 4603109"/>
                <a:gd name="connsiteY567" fmla="*/ 924402 h 924402"/>
                <a:gd name="connsiteX568" fmla="*/ 2903496 w 4603109"/>
                <a:gd name="connsiteY568" fmla="*/ 924402 h 924402"/>
                <a:gd name="connsiteX569" fmla="*/ 2829431 w 4603109"/>
                <a:gd name="connsiteY569" fmla="*/ 924402 h 924402"/>
                <a:gd name="connsiteX570" fmla="*/ 2827940 w 4603109"/>
                <a:gd name="connsiteY570" fmla="*/ 924402 h 924402"/>
                <a:gd name="connsiteX571" fmla="*/ 2799367 w 4603109"/>
                <a:gd name="connsiteY571" fmla="*/ 924402 h 924402"/>
                <a:gd name="connsiteX572" fmla="*/ 2785719 w 4603109"/>
                <a:gd name="connsiteY572" fmla="*/ 924402 h 924402"/>
                <a:gd name="connsiteX573" fmla="*/ 2784228 w 4603109"/>
                <a:gd name="connsiteY573" fmla="*/ 924402 h 924402"/>
                <a:gd name="connsiteX574" fmla="*/ 2757146 w 4603109"/>
                <a:gd name="connsiteY574" fmla="*/ 924402 h 924402"/>
                <a:gd name="connsiteX575" fmla="*/ 2755654 w 4603109"/>
                <a:gd name="connsiteY575" fmla="*/ 924402 h 924402"/>
                <a:gd name="connsiteX576" fmla="*/ 2680098 w 4603109"/>
                <a:gd name="connsiteY576" fmla="*/ 924402 h 924402"/>
                <a:gd name="connsiteX577" fmla="*/ 2657950 w 4603109"/>
                <a:gd name="connsiteY577" fmla="*/ 924402 h 924402"/>
                <a:gd name="connsiteX578" fmla="*/ 2656459 w 4603109"/>
                <a:gd name="connsiteY578" fmla="*/ 924402 h 924402"/>
                <a:gd name="connsiteX579" fmla="*/ 2653017 w 4603109"/>
                <a:gd name="connsiteY579" fmla="*/ 924402 h 924402"/>
                <a:gd name="connsiteX580" fmla="*/ 2636545 w 4603109"/>
                <a:gd name="connsiteY580" fmla="*/ 924402 h 924402"/>
                <a:gd name="connsiteX581" fmla="*/ 2629377 w 4603109"/>
                <a:gd name="connsiteY581" fmla="*/ 924402 h 924402"/>
                <a:gd name="connsiteX582" fmla="*/ 2627885 w 4603109"/>
                <a:gd name="connsiteY582" fmla="*/ 924402 h 924402"/>
                <a:gd name="connsiteX583" fmla="*/ 2606481 w 4603109"/>
                <a:gd name="connsiteY583" fmla="*/ 924402 h 924402"/>
                <a:gd name="connsiteX584" fmla="*/ 2552329 w 4603109"/>
                <a:gd name="connsiteY584" fmla="*/ 924402 h 924402"/>
                <a:gd name="connsiteX585" fmla="*/ 2525248 w 4603109"/>
                <a:gd name="connsiteY585" fmla="*/ 924402 h 924402"/>
                <a:gd name="connsiteX586" fmla="*/ 2510108 w 4603109"/>
                <a:gd name="connsiteY586" fmla="*/ 924402 h 924402"/>
                <a:gd name="connsiteX587" fmla="*/ 2508776 w 4603109"/>
                <a:gd name="connsiteY587" fmla="*/ 924402 h 924402"/>
                <a:gd name="connsiteX588" fmla="*/ 2480043 w 4603109"/>
                <a:gd name="connsiteY588" fmla="*/ 924402 h 924402"/>
                <a:gd name="connsiteX589" fmla="*/ 2478712 w 4603109"/>
                <a:gd name="connsiteY589" fmla="*/ 924402 h 924402"/>
                <a:gd name="connsiteX590" fmla="*/ 2463572 w 4603109"/>
                <a:gd name="connsiteY590" fmla="*/ 924402 h 924402"/>
                <a:gd name="connsiteX591" fmla="*/ 2436490 w 4603109"/>
                <a:gd name="connsiteY591" fmla="*/ 924402 h 924402"/>
                <a:gd name="connsiteX592" fmla="*/ 2382339 w 4603109"/>
                <a:gd name="connsiteY592" fmla="*/ 924402 h 924402"/>
                <a:gd name="connsiteX593" fmla="*/ 2360934 w 4603109"/>
                <a:gd name="connsiteY593" fmla="*/ 924402 h 924402"/>
                <a:gd name="connsiteX594" fmla="*/ 2359443 w 4603109"/>
                <a:gd name="connsiteY594" fmla="*/ 924402 h 924402"/>
                <a:gd name="connsiteX595" fmla="*/ 2352274 w 4603109"/>
                <a:gd name="connsiteY595" fmla="*/ 924402 h 924402"/>
                <a:gd name="connsiteX596" fmla="*/ 2335803 w 4603109"/>
                <a:gd name="connsiteY596" fmla="*/ 924402 h 924402"/>
                <a:gd name="connsiteX597" fmla="*/ 2332360 w 4603109"/>
                <a:gd name="connsiteY597" fmla="*/ 924402 h 924402"/>
                <a:gd name="connsiteX598" fmla="*/ 2332328 w 4603109"/>
                <a:gd name="connsiteY598" fmla="*/ 924402 h 924402"/>
                <a:gd name="connsiteX599" fmla="*/ 2330869 w 4603109"/>
                <a:gd name="connsiteY599" fmla="*/ 924402 h 924402"/>
                <a:gd name="connsiteX600" fmla="*/ 2308721 w 4603109"/>
                <a:gd name="connsiteY600" fmla="*/ 924402 h 924402"/>
                <a:gd name="connsiteX601" fmla="*/ 2233165 w 4603109"/>
                <a:gd name="connsiteY601" fmla="*/ 924402 h 924402"/>
                <a:gd name="connsiteX602" fmla="*/ 2231674 w 4603109"/>
                <a:gd name="connsiteY602" fmla="*/ 924402 h 924402"/>
                <a:gd name="connsiteX603" fmla="*/ 2204591 w 4603109"/>
                <a:gd name="connsiteY603" fmla="*/ 924402 h 924402"/>
                <a:gd name="connsiteX604" fmla="*/ 2204559 w 4603109"/>
                <a:gd name="connsiteY604" fmla="*/ 924402 h 924402"/>
                <a:gd name="connsiteX605" fmla="*/ 2203100 w 4603109"/>
                <a:gd name="connsiteY605" fmla="*/ 924402 h 924402"/>
                <a:gd name="connsiteX606" fmla="*/ 2189452 w 4603109"/>
                <a:gd name="connsiteY606" fmla="*/ 924402 h 924402"/>
                <a:gd name="connsiteX607" fmla="*/ 2160879 w 4603109"/>
                <a:gd name="connsiteY607" fmla="*/ 924402 h 924402"/>
                <a:gd name="connsiteX608" fmla="*/ 2159388 w 4603109"/>
                <a:gd name="connsiteY608" fmla="*/ 924402 h 924402"/>
                <a:gd name="connsiteX609" fmla="*/ 2085323 w 4603109"/>
                <a:gd name="connsiteY609" fmla="*/ 924402 h 924402"/>
                <a:gd name="connsiteX610" fmla="*/ 2077294 w 4603109"/>
                <a:gd name="connsiteY610" fmla="*/ 924402 h 924402"/>
                <a:gd name="connsiteX611" fmla="*/ 2061683 w 4603109"/>
                <a:gd name="connsiteY611" fmla="*/ 924402 h 924402"/>
                <a:gd name="connsiteX612" fmla="*/ 2055258 w 4603109"/>
                <a:gd name="connsiteY612" fmla="*/ 924402 h 924402"/>
                <a:gd name="connsiteX613" fmla="*/ 2038787 w 4603109"/>
                <a:gd name="connsiteY613" fmla="*/ 924402 h 924402"/>
                <a:gd name="connsiteX614" fmla="*/ 2033110 w 4603109"/>
                <a:gd name="connsiteY614" fmla="*/ 924402 h 924402"/>
                <a:gd name="connsiteX615" fmla="*/ 2031619 w 4603109"/>
                <a:gd name="connsiteY615" fmla="*/ 924402 h 924402"/>
                <a:gd name="connsiteX616" fmla="*/ 2011705 w 4603109"/>
                <a:gd name="connsiteY616" fmla="*/ 924402 h 924402"/>
                <a:gd name="connsiteX617" fmla="*/ 1957554 w 4603109"/>
                <a:gd name="connsiteY617" fmla="*/ 924402 h 924402"/>
                <a:gd name="connsiteX618" fmla="*/ 1949525 w 4603109"/>
                <a:gd name="connsiteY618" fmla="*/ 924402 h 924402"/>
                <a:gd name="connsiteX619" fmla="*/ 1927489 w 4603109"/>
                <a:gd name="connsiteY619" fmla="*/ 924402 h 924402"/>
                <a:gd name="connsiteX620" fmla="*/ 1911018 w 4603109"/>
                <a:gd name="connsiteY620" fmla="*/ 924402 h 924402"/>
                <a:gd name="connsiteX621" fmla="*/ 1907543 w 4603109"/>
                <a:gd name="connsiteY621" fmla="*/ 924402 h 924402"/>
                <a:gd name="connsiteX622" fmla="*/ 1885268 w 4603109"/>
                <a:gd name="connsiteY622" fmla="*/ 924402 h 924402"/>
                <a:gd name="connsiteX623" fmla="*/ 1883936 w 4603109"/>
                <a:gd name="connsiteY623" fmla="*/ 924402 h 924402"/>
                <a:gd name="connsiteX624" fmla="*/ 1868796 w 4603109"/>
                <a:gd name="connsiteY624" fmla="*/ 924402 h 924402"/>
                <a:gd name="connsiteX625" fmla="*/ 1838732 w 4603109"/>
                <a:gd name="connsiteY625" fmla="*/ 924402 h 924402"/>
                <a:gd name="connsiteX626" fmla="*/ 1779774 w 4603109"/>
                <a:gd name="connsiteY626" fmla="*/ 924402 h 924402"/>
                <a:gd name="connsiteX627" fmla="*/ 1764668 w 4603109"/>
                <a:gd name="connsiteY627" fmla="*/ 924402 h 924402"/>
                <a:gd name="connsiteX628" fmla="*/ 1757499 w 4603109"/>
                <a:gd name="connsiteY628" fmla="*/ 924402 h 924402"/>
                <a:gd name="connsiteX629" fmla="*/ 1741027 w 4603109"/>
                <a:gd name="connsiteY629" fmla="*/ 924402 h 924402"/>
                <a:gd name="connsiteX630" fmla="*/ 1737552 w 4603109"/>
                <a:gd name="connsiteY630" fmla="*/ 924402 h 924402"/>
                <a:gd name="connsiteX631" fmla="*/ 1736094 w 4603109"/>
                <a:gd name="connsiteY631" fmla="*/ 924402 h 924402"/>
                <a:gd name="connsiteX632" fmla="*/ 1734603 w 4603109"/>
                <a:gd name="connsiteY632" fmla="*/ 924402 h 924402"/>
                <a:gd name="connsiteX633" fmla="*/ 1710963 w 4603109"/>
                <a:gd name="connsiteY633" fmla="*/ 924402 h 924402"/>
                <a:gd name="connsiteX634" fmla="*/ 1707488 w 4603109"/>
                <a:gd name="connsiteY634" fmla="*/ 924402 h 924402"/>
                <a:gd name="connsiteX635" fmla="*/ 1652509 w 4603109"/>
                <a:gd name="connsiteY635" fmla="*/ 924402 h 924402"/>
                <a:gd name="connsiteX636" fmla="*/ 1636899 w 4603109"/>
                <a:gd name="connsiteY636" fmla="*/ 924402 h 924402"/>
                <a:gd name="connsiteX637" fmla="*/ 1609783 w 4603109"/>
                <a:gd name="connsiteY637" fmla="*/ 924402 h 924402"/>
                <a:gd name="connsiteX638" fmla="*/ 1608325 w 4603109"/>
                <a:gd name="connsiteY638" fmla="*/ 924402 h 924402"/>
                <a:gd name="connsiteX639" fmla="*/ 1606834 w 4603109"/>
                <a:gd name="connsiteY639" fmla="*/ 924402 h 924402"/>
                <a:gd name="connsiteX640" fmla="*/ 1579719 w 4603109"/>
                <a:gd name="connsiteY640" fmla="*/ 924402 h 924402"/>
                <a:gd name="connsiteX641" fmla="*/ 1564612 w 4603109"/>
                <a:gd name="connsiteY641" fmla="*/ 924402 h 924402"/>
                <a:gd name="connsiteX642" fmla="*/ 1524740 w 4603109"/>
                <a:gd name="connsiteY642" fmla="*/ 924402 h 924402"/>
                <a:gd name="connsiteX643" fmla="*/ 1482518 w 4603109"/>
                <a:gd name="connsiteY643" fmla="*/ 924402 h 924402"/>
                <a:gd name="connsiteX644" fmla="*/ 1460483 w 4603109"/>
                <a:gd name="connsiteY644" fmla="*/ 924402 h 924402"/>
                <a:gd name="connsiteX645" fmla="*/ 1452454 w 4603109"/>
                <a:gd name="connsiteY645" fmla="*/ 924402 h 924402"/>
                <a:gd name="connsiteX646" fmla="*/ 1444011 w 4603109"/>
                <a:gd name="connsiteY646" fmla="*/ 924402 h 924402"/>
                <a:gd name="connsiteX647" fmla="*/ 1436843 w 4603109"/>
                <a:gd name="connsiteY647" fmla="*/ 924402 h 924402"/>
                <a:gd name="connsiteX648" fmla="*/ 1413947 w 4603109"/>
                <a:gd name="connsiteY648" fmla="*/ 924402 h 924402"/>
                <a:gd name="connsiteX649" fmla="*/ 1354749 w 4603109"/>
                <a:gd name="connsiteY649" fmla="*/ 924402 h 924402"/>
                <a:gd name="connsiteX650" fmla="*/ 1332714 w 4603109"/>
                <a:gd name="connsiteY650" fmla="*/ 924402 h 924402"/>
                <a:gd name="connsiteX651" fmla="*/ 1324685 w 4603109"/>
                <a:gd name="connsiteY651" fmla="*/ 924402 h 924402"/>
                <a:gd name="connsiteX652" fmla="*/ 1316242 w 4603109"/>
                <a:gd name="connsiteY652" fmla="*/ 924402 h 924402"/>
                <a:gd name="connsiteX653" fmla="*/ 1312767 w 4603109"/>
                <a:gd name="connsiteY653" fmla="*/ 924402 h 924402"/>
                <a:gd name="connsiteX654" fmla="*/ 1286178 w 4603109"/>
                <a:gd name="connsiteY654" fmla="*/ 924402 h 924402"/>
                <a:gd name="connsiteX655" fmla="*/ 1282703 w 4603109"/>
                <a:gd name="connsiteY655" fmla="*/ 924402 h 924402"/>
                <a:gd name="connsiteX656" fmla="*/ 1243956 w 4603109"/>
                <a:gd name="connsiteY656" fmla="*/ 924402 h 924402"/>
                <a:gd name="connsiteX657" fmla="*/ 1184998 w 4603109"/>
                <a:gd name="connsiteY657" fmla="*/ 924402 h 924402"/>
                <a:gd name="connsiteX658" fmla="*/ 1154934 w 4603109"/>
                <a:gd name="connsiteY658" fmla="*/ 924402 h 924402"/>
                <a:gd name="connsiteX659" fmla="*/ 1139828 w 4603109"/>
                <a:gd name="connsiteY659" fmla="*/ 924402 h 924402"/>
                <a:gd name="connsiteX660" fmla="*/ 1116187 w 4603109"/>
                <a:gd name="connsiteY660" fmla="*/ 924402 h 924402"/>
                <a:gd name="connsiteX661" fmla="*/ 1112712 w 4603109"/>
                <a:gd name="connsiteY661" fmla="*/ 924402 h 924402"/>
                <a:gd name="connsiteX662" fmla="*/ 1057734 w 4603109"/>
                <a:gd name="connsiteY662" fmla="*/ 924402 h 924402"/>
                <a:gd name="connsiteX663" fmla="*/ 1027669 w 4603109"/>
                <a:gd name="connsiteY663" fmla="*/ 924402 h 924402"/>
                <a:gd name="connsiteX664" fmla="*/ 1012059 w 4603109"/>
                <a:gd name="connsiteY664" fmla="*/ 924402 h 924402"/>
                <a:gd name="connsiteX665" fmla="*/ 984943 w 4603109"/>
                <a:gd name="connsiteY665" fmla="*/ 924402 h 924402"/>
                <a:gd name="connsiteX666" fmla="*/ 929965 w 4603109"/>
                <a:gd name="connsiteY666" fmla="*/ 924402 h 924402"/>
                <a:gd name="connsiteX667" fmla="*/ 899900 w 4603109"/>
                <a:gd name="connsiteY667" fmla="*/ 924402 h 924402"/>
                <a:gd name="connsiteX668" fmla="*/ 857678 w 4603109"/>
                <a:gd name="connsiteY668" fmla="*/ 924402 h 924402"/>
                <a:gd name="connsiteX669" fmla="*/ 819171 w 4603109"/>
                <a:gd name="connsiteY669" fmla="*/ 924402 h 924402"/>
                <a:gd name="connsiteX670" fmla="*/ 729909 w 4603109"/>
                <a:gd name="connsiteY670" fmla="*/ 924402 h 924402"/>
                <a:gd name="connsiteX671" fmla="*/ 691402 w 4603109"/>
                <a:gd name="connsiteY671" fmla="*/ 924402 h 924402"/>
                <a:gd name="connsiteX672" fmla="*/ 687927 w 4603109"/>
                <a:gd name="connsiteY672" fmla="*/ 924402 h 924402"/>
                <a:gd name="connsiteX673" fmla="*/ 560158 w 4603109"/>
                <a:gd name="connsiteY673" fmla="*/ 924402 h 924402"/>
                <a:gd name="connsiteX674" fmla="*/ 432894 w 4603109"/>
                <a:gd name="connsiteY674" fmla="*/ 924402 h 924402"/>
                <a:gd name="connsiteX675" fmla="*/ 305125 w 4603109"/>
                <a:gd name="connsiteY675" fmla="*/ 924402 h 924402"/>
                <a:gd name="connsiteX676" fmla="*/ 223202 w 4603109"/>
                <a:gd name="connsiteY676" fmla="*/ 877348 h 924402"/>
                <a:gd name="connsiteX677" fmla="*/ 10809 w 4603109"/>
                <a:gd name="connsiteY677" fmla="*/ 509257 h 924402"/>
                <a:gd name="connsiteX678" fmla="*/ 10809 w 4603109"/>
                <a:gd name="connsiteY678" fmla="*/ 415146 h 924402"/>
                <a:gd name="connsiteX679" fmla="*/ 223202 w 4603109"/>
                <a:gd name="connsiteY679" fmla="*/ 47054 h 924402"/>
                <a:gd name="connsiteX680" fmla="*/ 305125 w 4603109"/>
                <a:gd name="connsiteY680" fmla="*/ 0 h 92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</a:cxnLst>
              <a:rect l="l" t="t" r="r" b="b"/>
              <a:pathLst>
                <a:path w="4603109" h="924402">
                  <a:moveTo>
                    <a:pt x="305125" y="0"/>
                  </a:moveTo>
                  <a:lnTo>
                    <a:pt x="432894" y="0"/>
                  </a:lnTo>
                  <a:lnTo>
                    <a:pt x="445336" y="0"/>
                  </a:lnTo>
                  <a:cubicBezTo>
                    <a:pt x="485989" y="0"/>
                    <a:pt x="520835" y="0"/>
                    <a:pt x="550703" y="0"/>
                  </a:cubicBezTo>
                  <a:lnTo>
                    <a:pt x="560158" y="0"/>
                  </a:lnTo>
                  <a:lnTo>
                    <a:pt x="573105" y="0"/>
                  </a:lnTo>
                  <a:lnTo>
                    <a:pt x="626202" y="0"/>
                  </a:lnTo>
                  <a:cubicBezTo>
                    <a:pt x="646943" y="0"/>
                    <a:pt x="663537" y="0"/>
                    <a:pt x="676811" y="0"/>
                  </a:cubicBezTo>
                  <a:lnTo>
                    <a:pt x="678472" y="0"/>
                  </a:lnTo>
                  <a:lnTo>
                    <a:pt x="687927" y="0"/>
                  </a:lnTo>
                  <a:lnTo>
                    <a:pt x="691402" y="0"/>
                  </a:lnTo>
                  <a:lnTo>
                    <a:pt x="700371" y="0"/>
                  </a:lnTo>
                  <a:lnTo>
                    <a:pt x="707508" y="0"/>
                  </a:lnTo>
                  <a:cubicBezTo>
                    <a:pt x="729909" y="0"/>
                    <a:pt x="729909" y="0"/>
                    <a:pt x="729909" y="0"/>
                  </a:cubicBezTo>
                  <a:lnTo>
                    <a:pt x="753971" y="0"/>
                  </a:lnTo>
                  <a:lnTo>
                    <a:pt x="804580" y="0"/>
                  </a:lnTo>
                  <a:lnTo>
                    <a:pt x="805737" y="0"/>
                  </a:lnTo>
                  <a:lnTo>
                    <a:pt x="819171" y="0"/>
                  </a:lnTo>
                  <a:lnTo>
                    <a:pt x="828140" y="0"/>
                  </a:lnTo>
                  <a:lnTo>
                    <a:pt x="831615" y="0"/>
                  </a:lnTo>
                  <a:lnTo>
                    <a:pt x="835277" y="0"/>
                  </a:lnTo>
                  <a:lnTo>
                    <a:pt x="857678" y="0"/>
                  </a:lnTo>
                  <a:lnTo>
                    <a:pt x="864889" y="0"/>
                  </a:lnTo>
                  <a:lnTo>
                    <a:pt x="899900" y="0"/>
                  </a:lnTo>
                  <a:lnTo>
                    <a:pt x="909341" y="0"/>
                  </a:lnTo>
                  <a:lnTo>
                    <a:pt x="929965" y="0"/>
                  </a:lnTo>
                  <a:lnTo>
                    <a:pt x="933506" y="0"/>
                  </a:lnTo>
                  <a:lnTo>
                    <a:pt x="936982" y="0"/>
                  </a:lnTo>
                  <a:lnTo>
                    <a:pt x="959384" y="0"/>
                  </a:lnTo>
                  <a:lnTo>
                    <a:pt x="962542" y="0"/>
                  </a:lnTo>
                  <a:lnTo>
                    <a:pt x="984943" y="0"/>
                  </a:lnTo>
                  <a:lnTo>
                    <a:pt x="992658" y="0"/>
                  </a:lnTo>
                  <a:lnTo>
                    <a:pt x="1012059" y="0"/>
                  </a:lnTo>
                  <a:lnTo>
                    <a:pt x="1012480" y="0"/>
                  </a:lnTo>
                  <a:lnTo>
                    <a:pt x="1027669" y="0"/>
                  </a:lnTo>
                  <a:lnTo>
                    <a:pt x="1037110" y="0"/>
                  </a:lnTo>
                  <a:lnTo>
                    <a:pt x="1040112" y="0"/>
                  </a:lnTo>
                  <a:lnTo>
                    <a:pt x="1057734" y="0"/>
                  </a:lnTo>
                  <a:lnTo>
                    <a:pt x="1064751" y="0"/>
                  </a:lnTo>
                  <a:lnTo>
                    <a:pt x="1070177" y="0"/>
                  </a:lnTo>
                  <a:lnTo>
                    <a:pt x="1072436" y="0"/>
                  </a:lnTo>
                  <a:lnTo>
                    <a:pt x="1090311" y="0"/>
                  </a:lnTo>
                  <a:lnTo>
                    <a:pt x="1110718" y="0"/>
                  </a:lnTo>
                  <a:lnTo>
                    <a:pt x="1112712" y="0"/>
                  </a:lnTo>
                  <a:lnTo>
                    <a:pt x="1116187" y="0"/>
                  </a:lnTo>
                  <a:lnTo>
                    <a:pt x="1139828" y="0"/>
                  </a:lnTo>
                  <a:lnTo>
                    <a:pt x="1140249" y="0"/>
                  </a:lnTo>
                  <a:lnTo>
                    <a:pt x="1145480" y="0"/>
                  </a:lnTo>
                  <a:lnTo>
                    <a:pt x="1152270" y="0"/>
                  </a:lnTo>
                  <a:lnTo>
                    <a:pt x="1154934" y="0"/>
                  </a:lnTo>
                  <a:lnTo>
                    <a:pt x="1167881" y="0"/>
                  </a:lnTo>
                  <a:lnTo>
                    <a:pt x="1175544" y="0"/>
                  </a:lnTo>
                  <a:lnTo>
                    <a:pt x="1184998" y="0"/>
                  </a:lnTo>
                  <a:lnTo>
                    <a:pt x="1197946" y="0"/>
                  </a:lnTo>
                  <a:lnTo>
                    <a:pt x="1200205" y="0"/>
                  </a:lnTo>
                  <a:lnTo>
                    <a:pt x="1220978" y="0"/>
                  </a:lnTo>
                  <a:lnTo>
                    <a:pt x="1238487" y="0"/>
                  </a:lnTo>
                  <a:lnTo>
                    <a:pt x="1243956" y="0"/>
                  </a:lnTo>
                  <a:lnTo>
                    <a:pt x="1251042" y="0"/>
                  </a:lnTo>
                  <a:lnTo>
                    <a:pt x="1257637" y="0"/>
                  </a:lnTo>
                  <a:lnTo>
                    <a:pt x="1271587" y="0"/>
                  </a:lnTo>
                  <a:lnTo>
                    <a:pt x="1273249" y="0"/>
                  </a:lnTo>
                  <a:lnTo>
                    <a:pt x="1280039" y="0"/>
                  </a:lnTo>
                  <a:lnTo>
                    <a:pt x="1282703" y="0"/>
                  </a:lnTo>
                  <a:lnTo>
                    <a:pt x="1286178" y="0"/>
                  </a:lnTo>
                  <a:lnTo>
                    <a:pt x="1295146" y="0"/>
                  </a:lnTo>
                  <a:lnTo>
                    <a:pt x="1301651" y="0"/>
                  </a:lnTo>
                  <a:lnTo>
                    <a:pt x="1302284" y="0"/>
                  </a:lnTo>
                  <a:lnTo>
                    <a:pt x="1303313" y="0"/>
                  </a:lnTo>
                  <a:lnTo>
                    <a:pt x="1312767" y="0"/>
                  </a:lnTo>
                  <a:lnTo>
                    <a:pt x="1316242" y="0"/>
                  </a:lnTo>
                  <a:lnTo>
                    <a:pt x="1321886" y="0"/>
                  </a:lnTo>
                  <a:lnTo>
                    <a:pt x="1324685" y="0"/>
                  </a:lnTo>
                  <a:lnTo>
                    <a:pt x="1325211" y="0"/>
                  </a:lnTo>
                  <a:lnTo>
                    <a:pt x="1332348" y="0"/>
                  </a:lnTo>
                  <a:lnTo>
                    <a:pt x="1332714" y="0"/>
                  </a:lnTo>
                  <a:lnTo>
                    <a:pt x="1333135" y="0"/>
                  </a:lnTo>
                  <a:lnTo>
                    <a:pt x="1348747" y="0"/>
                  </a:lnTo>
                  <a:lnTo>
                    <a:pt x="1354749" y="0"/>
                  </a:lnTo>
                  <a:lnTo>
                    <a:pt x="1378811" y="0"/>
                  </a:lnTo>
                  <a:lnTo>
                    <a:pt x="1383745" y="0"/>
                  </a:lnTo>
                  <a:lnTo>
                    <a:pt x="1385406" y="0"/>
                  </a:lnTo>
                  <a:lnTo>
                    <a:pt x="1399356" y="0"/>
                  </a:lnTo>
                  <a:lnTo>
                    <a:pt x="1400513" y="0"/>
                  </a:lnTo>
                  <a:lnTo>
                    <a:pt x="1413947" y="0"/>
                  </a:lnTo>
                  <a:lnTo>
                    <a:pt x="1414442" y="0"/>
                  </a:lnTo>
                  <a:lnTo>
                    <a:pt x="1422915" y="0"/>
                  </a:lnTo>
                  <a:lnTo>
                    <a:pt x="1426390" y="0"/>
                  </a:lnTo>
                  <a:lnTo>
                    <a:pt x="1429420" y="0"/>
                  </a:lnTo>
                  <a:lnTo>
                    <a:pt x="1430053" y="0"/>
                  </a:lnTo>
                  <a:lnTo>
                    <a:pt x="1430206" y="0"/>
                  </a:lnTo>
                  <a:lnTo>
                    <a:pt x="1430577" y="0"/>
                  </a:lnTo>
                  <a:lnTo>
                    <a:pt x="1436843" y="0"/>
                  </a:lnTo>
                  <a:lnTo>
                    <a:pt x="1444011" y="0"/>
                  </a:lnTo>
                  <a:lnTo>
                    <a:pt x="1449655" y="0"/>
                  </a:lnTo>
                  <a:lnTo>
                    <a:pt x="1452454" y="0"/>
                  </a:lnTo>
                  <a:lnTo>
                    <a:pt x="1452980" y="0"/>
                  </a:lnTo>
                  <a:lnTo>
                    <a:pt x="1456455" y="0"/>
                  </a:lnTo>
                  <a:lnTo>
                    <a:pt x="1459664" y="0"/>
                  </a:lnTo>
                  <a:lnTo>
                    <a:pt x="1460117" y="0"/>
                  </a:lnTo>
                  <a:lnTo>
                    <a:pt x="1460483" y="0"/>
                  </a:lnTo>
                  <a:lnTo>
                    <a:pt x="1460904" y="0"/>
                  </a:lnTo>
                  <a:lnTo>
                    <a:pt x="1472926" y="0"/>
                  </a:lnTo>
                  <a:lnTo>
                    <a:pt x="1482518" y="0"/>
                  </a:lnTo>
                  <a:lnTo>
                    <a:pt x="1489729" y="0"/>
                  </a:lnTo>
                  <a:lnTo>
                    <a:pt x="1504116" y="0"/>
                  </a:lnTo>
                  <a:lnTo>
                    <a:pt x="1511514" y="0"/>
                  </a:lnTo>
                  <a:lnTo>
                    <a:pt x="1524740" y="0"/>
                  </a:lnTo>
                  <a:lnTo>
                    <a:pt x="1528282" y="0"/>
                  </a:lnTo>
                  <a:lnTo>
                    <a:pt x="1531757" y="0"/>
                  </a:lnTo>
                  <a:lnTo>
                    <a:pt x="1534181" y="0"/>
                  </a:lnTo>
                  <a:lnTo>
                    <a:pt x="1542211" y="0"/>
                  </a:lnTo>
                  <a:lnTo>
                    <a:pt x="1554159" y="0"/>
                  </a:lnTo>
                  <a:lnTo>
                    <a:pt x="1557318" y="0"/>
                  </a:lnTo>
                  <a:lnTo>
                    <a:pt x="1557975" y="0"/>
                  </a:lnTo>
                  <a:lnTo>
                    <a:pt x="1558346" y="0"/>
                  </a:lnTo>
                  <a:lnTo>
                    <a:pt x="1561822" y="0"/>
                  </a:lnTo>
                  <a:lnTo>
                    <a:pt x="1564612" y="0"/>
                  </a:lnTo>
                  <a:lnTo>
                    <a:pt x="1566857" y="0"/>
                  </a:lnTo>
                  <a:lnTo>
                    <a:pt x="1576919" y="0"/>
                  </a:lnTo>
                  <a:lnTo>
                    <a:pt x="1579719" y="0"/>
                  </a:lnTo>
                  <a:lnTo>
                    <a:pt x="1584224" y="0"/>
                  </a:lnTo>
                  <a:lnTo>
                    <a:pt x="1587382" y="0"/>
                  </a:lnTo>
                  <a:lnTo>
                    <a:pt x="1587433" y="0"/>
                  </a:lnTo>
                  <a:lnTo>
                    <a:pt x="1600695" y="0"/>
                  </a:lnTo>
                  <a:lnTo>
                    <a:pt x="1606834" y="0"/>
                  </a:lnTo>
                  <a:lnTo>
                    <a:pt x="1607256" y="0"/>
                  </a:lnTo>
                  <a:lnTo>
                    <a:pt x="1608325" y="0"/>
                  </a:lnTo>
                  <a:lnTo>
                    <a:pt x="1609783" y="0"/>
                  </a:lnTo>
                  <a:lnTo>
                    <a:pt x="1617498" y="0"/>
                  </a:lnTo>
                  <a:lnTo>
                    <a:pt x="1631885" y="0"/>
                  </a:lnTo>
                  <a:lnTo>
                    <a:pt x="1636899" y="0"/>
                  </a:lnTo>
                  <a:lnTo>
                    <a:pt x="1637320" y="0"/>
                  </a:lnTo>
                  <a:lnTo>
                    <a:pt x="1637445" y="0"/>
                  </a:lnTo>
                  <a:lnTo>
                    <a:pt x="1652509" y="0"/>
                  </a:lnTo>
                  <a:lnTo>
                    <a:pt x="1659526" y="0"/>
                  </a:lnTo>
                  <a:lnTo>
                    <a:pt x="1661950" y="0"/>
                  </a:lnTo>
                  <a:lnTo>
                    <a:pt x="1664952" y="0"/>
                  </a:lnTo>
                  <a:lnTo>
                    <a:pt x="1667212" y="0"/>
                  </a:lnTo>
                  <a:lnTo>
                    <a:pt x="1685087" y="0"/>
                  </a:lnTo>
                  <a:lnTo>
                    <a:pt x="1689591" y="0"/>
                  </a:lnTo>
                  <a:lnTo>
                    <a:pt x="1694626" y="0"/>
                  </a:lnTo>
                  <a:lnTo>
                    <a:pt x="1697276" y="0"/>
                  </a:lnTo>
                  <a:lnTo>
                    <a:pt x="1698000" y="0"/>
                  </a:lnTo>
                  <a:lnTo>
                    <a:pt x="1704688" y="0"/>
                  </a:lnTo>
                  <a:lnTo>
                    <a:pt x="1707488" y="0"/>
                  </a:lnTo>
                  <a:lnTo>
                    <a:pt x="1710963" y="0"/>
                  </a:lnTo>
                  <a:lnTo>
                    <a:pt x="1715151" y="0"/>
                  </a:lnTo>
                  <a:lnTo>
                    <a:pt x="1721928" y="0"/>
                  </a:lnTo>
                  <a:lnTo>
                    <a:pt x="1734603" y="0"/>
                  </a:lnTo>
                  <a:lnTo>
                    <a:pt x="1735025" y="0"/>
                  </a:lnTo>
                  <a:lnTo>
                    <a:pt x="1735558" y="0"/>
                  </a:lnTo>
                  <a:lnTo>
                    <a:pt x="1736094" y="0"/>
                  </a:lnTo>
                  <a:lnTo>
                    <a:pt x="1737552" y="0"/>
                  </a:lnTo>
                  <a:lnTo>
                    <a:pt x="1741027" y="0"/>
                  </a:lnTo>
                  <a:lnTo>
                    <a:pt x="1747046" y="0"/>
                  </a:lnTo>
                  <a:lnTo>
                    <a:pt x="1748537" y="0"/>
                  </a:lnTo>
                  <a:lnTo>
                    <a:pt x="1753052" y="0"/>
                  </a:lnTo>
                  <a:lnTo>
                    <a:pt x="1757499" y="0"/>
                  </a:lnTo>
                  <a:lnTo>
                    <a:pt x="1764668" y="0"/>
                  </a:lnTo>
                  <a:lnTo>
                    <a:pt x="1765089" y="0"/>
                  </a:lnTo>
                  <a:lnTo>
                    <a:pt x="1765214" y="0"/>
                  </a:lnTo>
                  <a:lnTo>
                    <a:pt x="1770320" y="0"/>
                  </a:lnTo>
                  <a:lnTo>
                    <a:pt x="1777110" y="0"/>
                  </a:lnTo>
                  <a:lnTo>
                    <a:pt x="1779774" y="0"/>
                  </a:lnTo>
                  <a:lnTo>
                    <a:pt x="1792721" y="0"/>
                  </a:lnTo>
                  <a:lnTo>
                    <a:pt x="1794981" y="0"/>
                  </a:lnTo>
                  <a:lnTo>
                    <a:pt x="1825045" y="0"/>
                  </a:lnTo>
                  <a:lnTo>
                    <a:pt x="1825769" y="0"/>
                  </a:lnTo>
                  <a:lnTo>
                    <a:pt x="1838732" y="0"/>
                  </a:lnTo>
                  <a:lnTo>
                    <a:pt x="1845818" y="0"/>
                  </a:lnTo>
                  <a:lnTo>
                    <a:pt x="1849697" y="0"/>
                  </a:lnTo>
                  <a:lnTo>
                    <a:pt x="1852412" y="0"/>
                  </a:lnTo>
                  <a:lnTo>
                    <a:pt x="1853903" y="0"/>
                  </a:lnTo>
                  <a:lnTo>
                    <a:pt x="1863327" y="0"/>
                  </a:lnTo>
                  <a:lnTo>
                    <a:pt x="1868796" y="0"/>
                  </a:lnTo>
                  <a:lnTo>
                    <a:pt x="1874815" y="0"/>
                  </a:lnTo>
                  <a:lnTo>
                    <a:pt x="1876306" y="0"/>
                  </a:lnTo>
                  <a:lnTo>
                    <a:pt x="1880821" y="0"/>
                  </a:lnTo>
                  <a:lnTo>
                    <a:pt x="1882477" y="0"/>
                  </a:lnTo>
                  <a:lnTo>
                    <a:pt x="1883936" y="0"/>
                  </a:lnTo>
                  <a:lnTo>
                    <a:pt x="1885268" y="0"/>
                  </a:lnTo>
                  <a:lnTo>
                    <a:pt x="1896427" y="0"/>
                  </a:lnTo>
                  <a:lnTo>
                    <a:pt x="1898089" y="0"/>
                  </a:lnTo>
                  <a:lnTo>
                    <a:pt x="1904879" y="0"/>
                  </a:lnTo>
                  <a:lnTo>
                    <a:pt x="1907543" y="0"/>
                  </a:lnTo>
                  <a:lnTo>
                    <a:pt x="1911018" y="0"/>
                  </a:lnTo>
                  <a:lnTo>
                    <a:pt x="1919986" y="0"/>
                  </a:lnTo>
                  <a:lnTo>
                    <a:pt x="1927124" y="0"/>
                  </a:lnTo>
                  <a:lnTo>
                    <a:pt x="1927489" y="0"/>
                  </a:lnTo>
                  <a:lnTo>
                    <a:pt x="1927911" y="0"/>
                  </a:lnTo>
                  <a:lnTo>
                    <a:pt x="1929402" y="0"/>
                  </a:lnTo>
                  <a:lnTo>
                    <a:pt x="1946726" y="0"/>
                  </a:lnTo>
                  <a:lnTo>
                    <a:pt x="1949525" y="0"/>
                  </a:lnTo>
                  <a:lnTo>
                    <a:pt x="1957554" y="0"/>
                  </a:lnTo>
                  <a:lnTo>
                    <a:pt x="1957975" y="0"/>
                  </a:lnTo>
                  <a:lnTo>
                    <a:pt x="1973587" y="0"/>
                  </a:lnTo>
                  <a:lnTo>
                    <a:pt x="1978520" y="0"/>
                  </a:lnTo>
                  <a:lnTo>
                    <a:pt x="1980012" y="0"/>
                  </a:lnTo>
                  <a:lnTo>
                    <a:pt x="1980181" y="0"/>
                  </a:lnTo>
                  <a:lnTo>
                    <a:pt x="1981672" y="0"/>
                  </a:lnTo>
                  <a:lnTo>
                    <a:pt x="2008585" y="0"/>
                  </a:lnTo>
                  <a:lnTo>
                    <a:pt x="2009218" y="0"/>
                  </a:lnTo>
                  <a:lnTo>
                    <a:pt x="2010246" y="0"/>
                  </a:lnTo>
                  <a:lnTo>
                    <a:pt x="2010709" y="0"/>
                  </a:lnTo>
                  <a:lnTo>
                    <a:pt x="2011705" y="0"/>
                  </a:lnTo>
                  <a:lnTo>
                    <a:pt x="2024147" y="0"/>
                  </a:lnTo>
                  <a:lnTo>
                    <a:pt x="2024196" y="0"/>
                  </a:lnTo>
                  <a:lnTo>
                    <a:pt x="2024981" y="0"/>
                  </a:lnTo>
                  <a:lnTo>
                    <a:pt x="2025353" y="0"/>
                  </a:lnTo>
                  <a:lnTo>
                    <a:pt x="2026473" y="0"/>
                  </a:lnTo>
                  <a:lnTo>
                    <a:pt x="2031619" y="0"/>
                  </a:lnTo>
                  <a:lnTo>
                    <a:pt x="2033110" y="0"/>
                  </a:lnTo>
                  <a:lnTo>
                    <a:pt x="2038787" y="0"/>
                  </a:lnTo>
                  <a:lnTo>
                    <a:pt x="2039282" y="0"/>
                  </a:lnTo>
                  <a:lnTo>
                    <a:pt x="2047755" y="0"/>
                  </a:lnTo>
                  <a:lnTo>
                    <a:pt x="2051230" y="0"/>
                  </a:lnTo>
                  <a:lnTo>
                    <a:pt x="2054893" y="0"/>
                  </a:lnTo>
                  <a:lnTo>
                    <a:pt x="2055046" y="0"/>
                  </a:lnTo>
                  <a:lnTo>
                    <a:pt x="2055258" y="0"/>
                  </a:lnTo>
                  <a:lnTo>
                    <a:pt x="2055680" y="0"/>
                  </a:lnTo>
                  <a:lnTo>
                    <a:pt x="2057171" y="0"/>
                  </a:lnTo>
                  <a:lnTo>
                    <a:pt x="2061683" y="0"/>
                  </a:lnTo>
                  <a:lnTo>
                    <a:pt x="2067702" y="0"/>
                  </a:lnTo>
                  <a:lnTo>
                    <a:pt x="2074495" y="0"/>
                  </a:lnTo>
                  <a:lnTo>
                    <a:pt x="2077294" y="0"/>
                  </a:lnTo>
                  <a:lnTo>
                    <a:pt x="2084504" y="0"/>
                  </a:lnTo>
                  <a:lnTo>
                    <a:pt x="2085323" y="0"/>
                  </a:lnTo>
                  <a:lnTo>
                    <a:pt x="2085744" y="0"/>
                  </a:lnTo>
                  <a:lnTo>
                    <a:pt x="2097766" y="0"/>
                  </a:lnTo>
                  <a:lnTo>
                    <a:pt x="2106289" y="0"/>
                  </a:lnTo>
                  <a:lnTo>
                    <a:pt x="2107781" y="0"/>
                  </a:lnTo>
                  <a:lnTo>
                    <a:pt x="2128956" y="0"/>
                  </a:lnTo>
                  <a:lnTo>
                    <a:pt x="2129514" y="0"/>
                  </a:lnTo>
                  <a:lnTo>
                    <a:pt x="2136354" y="0"/>
                  </a:lnTo>
                  <a:lnTo>
                    <a:pt x="2136987" y="0"/>
                  </a:lnTo>
                  <a:lnTo>
                    <a:pt x="2138478" y="0"/>
                  </a:lnTo>
                  <a:lnTo>
                    <a:pt x="2151916" y="0"/>
                  </a:lnTo>
                  <a:lnTo>
                    <a:pt x="2152750" y="0"/>
                  </a:lnTo>
                  <a:lnTo>
                    <a:pt x="2153122" y="0"/>
                  </a:lnTo>
                  <a:lnTo>
                    <a:pt x="2154242" y="0"/>
                  </a:lnTo>
                  <a:lnTo>
                    <a:pt x="2156597" y="0"/>
                  </a:lnTo>
                  <a:lnTo>
                    <a:pt x="2159388" y="0"/>
                  </a:lnTo>
                  <a:lnTo>
                    <a:pt x="2160879" y="0"/>
                  </a:lnTo>
                  <a:lnTo>
                    <a:pt x="2161633" y="0"/>
                  </a:lnTo>
                  <a:lnTo>
                    <a:pt x="2167051" y="0"/>
                  </a:lnTo>
                  <a:lnTo>
                    <a:pt x="2178999" y="0"/>
                  </a:lnTo>
                  <a:lnTo>
                    <a:pt x="2182158" y="0"/>
                  </a:lnTo>
                  <a:lnTo>
                    <a:pt x="2182815" y="0"/>
                  </a:lnTo>
                  <a:lnTo>
                    <a:pt x="2188666" y="0"/>
                  </a:lnTo>
                  <a:lnTo>
                    <a:pt x="2189452" y="0"/>
                  </a:lnTo>
                  <a:lnTo>
                    <a:pt x="2191697" y="0"/>
                  </a:lnTo>
                  <a:lnTo>
                    <a:pt x="2195471" y="0"/>
                  </a:lnTo>
                  <a:lnTo>
                    <a:pt x="2201759" y="0"/>
                  </a:lnTo>
                  <a:lnTo>
                    <a:pt x="2203100" y="0"/>
                  </a:lnTo>
                  <a:lnTo>
                    <a:pt x="2204559" y="0"/>
                  </a:lnTo>
                  <a:lnTo>
                    <a:pt x="2204591" y="0"/>
                  </a:lnTo>
                  <a:lnTo>
                    <a:pt x="2212273" y="0"/>
                  </a:lnTo>
                  <a:lnTo>
                    <a:pt x="2225535" y="0"/>
                  </a:lnTo>
                  <a:lnTo>
                    <a:pt x="2231674" y="0"/>
                  </a:lnTo>
                  <a:lnTo>
                    <a:pt x="2232096" y="0"/>
                  </a:lnTo>
                  <a:lnTo>
                    <a:pt x="2232220" y="0"/>
                  </a:lnTo>
                  <a:lnTo>
                    <a:pt x="2233118" y="0"/>
                  </a:lnTo>
                  <a:lnTo>
                    <a:pt x="2233165" y="0"/>
                  </a:lnTo>
                  <a:lnTo>
                    <a:pt x="2256725" y="0"/>
                  </a:lnTo>
                  <a:lnTo>
                    <a:pt x="2257283" y="0"/>
                  </a:lnTo>
                  <a:lnTo>
                    <a:pt x="2262285" y="0"/>
                  </a:lnTo>
                  <a:lnTo>
                    <a:pt x="2284366" y="0"/>
                  </a:lnTo>
                  <a:lnTo>
                    <a:pt x="2289402" y="0"/>
                  </a:lnTo>
                  <a:lnTo>
                    <a:pt x="2292052" y="0"/>
                  </a:lnTo>
                  <a:lnTo>
                    <a:pt x="2299271" y="0"/>
                  </a:lnTo>
                  <a:lnTo>
                    <a:pt x="2308721" y="0"/>
                  </a:lnTo>
                  <a:lnTo>
                    <a:pt x="2309927" y="0"/>
                  </a:lnTo>
                  <a:lnTo>
                    <a:pt x="2316435" y="0"/>
                  </a:lnTo>
                  <a:lnTo>
                    <a:pt x="2316703" y="0"/>
                  </a:lnTo>
                  <a:lnTo>
                    <a:pt x="2319466" y="0"/>
                  </a:lnTo>
                  <a:lnTo>
                    <a:pt x="2322840" y="0"/>
                  </a:lnTo>
                  <a:lnTo>
                    <a:pt x="2329528" y="0"/>
                  </a:lnTo>
                  <a:lnTo>
                    <a:pt x="2330869" y="0"/>
                  </a:lnTo>
                  <a:lnTo>
                    <a:pt x="2332328" y="0"/>
                  </a:lnTo>
                  <a:lnTo>
                    <a:pt x="2332360" y="0"/>
                  </a:lnTo>
                  <a:lnTo>
                    <a:pt x="2335803" y="0"/>
                  </a:lnTo>
                  <a:lnTo>
                    <a:pt x="2343312" y="0"/>
                  </a:lnTo>
                  <a:lnTo>
                    <a:pt x="2344804" y="0"/>
                  </a:lnTo>
                  <a:lnTo>
                    <a:pt x="2346768" y="0"/>
                  </a:lnTo>
                  <a:lnTo>
                    <a:pt x="2347827" y="0"/>
                  </a:lnTo>
                  <a:lnTo>
                    <a:pt x="2352274" y="0"/>
                  </a:lnTo>
                  <a:lnTo>
                    <a:pt x="2359443" y="0"/>
                  </a:lnTo>
                  <a:lnTo>
                    <a:pt x="2359865" y="0"/>
                  </a:lnTo>
                  <a:lnTo>
                    <a:pt x="2359989" y="0"/>
                  </a:lnTo>
                  <a:lnTo>
                    <a:pt x="2360887" y="0"/>
                  </a:lnTo>
                  <a:lnTo>
                    <a:pt x="2360934" y="0"/>
                  </a:lnTo>
                  <a:lnTo>
                    <a:pt x="2371886" y="0"/>
                  </a:lnTo>
                  <a:lnTo>
                    <a:pt x="2373377" y="0"/>
                  </a:lnTo>
                  <a:lnTo>
                    <a:pt x="2377892" y="0"/>
                  </a:lnTo>
                  <a:cubicBezTo>
                    <a:pt x="2382339" y="0"/>
                    <a:pt x="2382339" y="0"/>
                    <a:pt x="2382339" y="0"/>
                  </a:cubicBezTo>
                  <a:lnTo>
                    <a:pt x="2390054" y="0"/>
                  </a:lnTo>
                  <a:lnTo>
                    <a:pt x="2419821" y="0"/>
                  </a:lnTo>
                  <a:lnTo>
                    <a:pt x="2427040" y="0"/>
                  </a:lnTo>
                  <a:lnTo>
                    <a:pt x="2436490" y="0"/>
                  </a:lnTo>
                  <a:lnTo>
                    <a:pt x="2444472" y="0"/>
                  </a:lnTo>
                  <a:lnTo>
                    <a:pt x="2448678" y="0"/>
                  </a:lnTo>
                  <a:lnTo>
                    <a:pt x="2450171" y="0"/>
                  </a:lnTo>
                  <a:lnTo>
                    <a:pt x="2450609" y="0"/>
                  </a:lnTo>
                  <a:lnTo>
                    <a:pt x="2463572" y="0"/>
                  </a:lnTo>
                  <a:lnTo>
                    <a:pt x="2471081" y="0"/>
                  </a:lnTo>
                  <a:lnTo>
                    <a:pt x="2472573" y="0"/>
                  </a:lnTo>
                  <a:lnTo>
                    <a:pt x="2474537" y="0"/>
                  </a:lnTo>
                  <a:lnTo>
                    <a:pt x="2475596" y="0"/>
                  </a:lnTo>
                  <a:lnTo>
                    <a:pt x="2477252" y="0"/>
                  </a:lnTo>
                  <a:lnTo>
                    <a:pt x="2478712" y="0"/>
                  </a:lnTo>
                  <a:lnTo>
                    <a:pt x="2478743" y="0"/>
                  </a:lnTo>
                  <a:lnTo>
                    <a:pt x="2480043" y="0"/>
                  </a:lnTo>
                  <a:lnTo>
                    <a:pt x="2499655" y="0"/>
                  </a:lnTo>
                  <a:lnTo>
                    <a:pt x="2501146" y="0"/>
                  </a:lnTo>
                  <a:lnTo>
                    <a:pt x="2505661" y="0"/>
                  </a:lnTo>
                  <a:lnTo>
                    <a:pt x="2508776" y="0"/>
                  </a:lnTo>
                  <a:lnTo>
                    <a:pt x="2510108" y="0"/>
                  </a:lnTo>
                  <a:lnTo>
                    <a:pt x="2524178" y="0"/>
                  </a:lnTo>
                  <a:lnTo>
                    <a:pt x="2525248" y="0"/>
                  </a:lnTo>
                  <a:lnTo>
                    <a:pt x="2525669" y="0"/>
                  </a:lnTo>
                  <a:lnTo>
                    <a:pt x="2552329" y="0"/>
                  </a:lnTo>
                  <a:lnTo>
                    <a:pt x="2552751" y="0"/>
                  </a:lnTo>
                  <a:lnTo>
                    <a:pt x="2554242" y="0"/>
                  </a:lnTo>
                  <a:lnTo>
                    <a:pt x="2574787" y="0"/>
                  </a:lnTo>
                  <a:lnTo>
                    <a:pt x="2576279" y="0"/>
                  </a:lnTo>
                  <a:lnTo>
                    <a:pt x="2576447" y="0"/>
                  </a:lnTo>
                  <a:lnTo>
                    <a:pt x="2577940" y="0"/>
                  </a:lnTo>
                  <a:lnTo>
                    <a:pt x="2603360" y="0"/>
                  </a:lnTo>
                  <a:lnTo>
                    <a:pt x="2604852" y="0"/>
                  </a:lnTo>
                  <a:lnTo>
                    <a:pt x="2605021" y="0"/>
                  </a:lnTo>
                  <a:lnTo>
                    <a:pt x="2605484" y="0"/>
                  </a:lnTo>
                  <a:lnTo>
                    <a:pt x="2606481" y="0"/>
                  </a:lnTo>
                  <a:lnTo>
                    <a:pt x="2606512" y="0"/>
                  </a:lnTo>
                  <a:lnTo>
                    <a:pt x="2606976" y="0"/>
                  </a:lnTo>
                  <a:lnTo>
                    <a:pt x="2618923" y="0"/>
                  </a:lnTo>
                  <a:lnTo>
                    <a:pt x="2621248" y="0"/>
                  </a:lnTo>
                  <a:lnTo>
                    <a:pt x="2622740" y="0"/>
                  </a:lnTo>
                  <a:lnTo>
                    <a:pt x="2627885" y="0"/>
                  </a:lnTo>
                  <a:lnTo>
                    <a:pt x="2629377" y="0"/>
                  </a:lnTo>
                  <a:lnTo>
                    <a:pt x="2634058" y="0"/>
                  </a:lnTo>
                  <a:lnTo>
                    <a:pt x="2635549" y="0"/>
                  </a:lnTo>
                  <a:lnTo>
                    <a:pt x="2636545" y="0"/>
                  </a:lnTo>
                  <a:lnTo>
                    <a:pt x="2648987" y="0"/>
                  </a:lnTo>
                  <a:lnTo>
                    <a:pt x="2649821" y="0"/>
                  </a:lnTo>
                  <a:lnTo>
                    <a:pt x="2651313" y="0"/>
                  </a:lnTo>
                  <a:lnTo>
                    <a:pt x="2651947" y="0"/>
                  </a:lnTo>
                  <a:lnTo>
                    <a:pt x="2653017" y="0"/>
                  </a:lnTo>
                  <a:lnTo>
                    <a:pt x="2653438" y="0"/>
                  </a:lnTo>
                  <a:lnTo>
                    <a:pt x="2656459" y="0"/>
                  </a:lnTo>
                  <a:lnTo>
                    <a:pt x="2657950" y="0"/>
                  </a:lnTo>
                  <a:lnTo>
                    <a:pt x="2665460" y="0"/>
                  </a:lnTo>
                  <a:lnTo>
                    <a:pt x="2680098" y="0"/>
                  </a:lnTo>
                  <a:lnTo>
                    <a:pt x="2680520" y="0"/>
                  </a:lnTo>
                  <a:lnTo>
                    <a:pt x="2682011" y="0"/>
                  </a:lnTo>
                  <a:lnTo>
                    <a:pt x="2692542" y="0"/>
                  </a:lnTo>
                  <a:lnTo>
                    <a:pt x="2702556" y="0"/>
                  </a:lnTo>
                  <a:lnTo>
                    <a:pt x="2704048" y="0"/>
                  </a:lnTo>
                  <a:lnTo>
                    <a:pt x="2724289" y="0"/>
                  </a:lnTo>
                  <a:lnTo>
                    <a:pt x="2731129" y="0"/>
                  </a:lnTo>
                  <a:lnTo>
                    <a:pt x="2732621" y="0"/>
                  </a:lnTo>
                  <a:lnTo>
                    <a:pt x="2733253" y="0"/>
                  </a:lnTo>
                  <a:lnTo>
                    <a:pt x="2734745" y="0"/>
                  </a:lnTo>
                  <a:lnTo>
                    <a:pt x="2746692" y="0"/>
                  </a:lnTo>
                  <a:lnTo>
                    <a:pt x="2749017" y="0"/>
                  </a:lnTo>
                  <a:lnTo>
                    <a:pt x="2750509" y="0"/>
                  </a:lnTo>
                  <a:lnTo>
                    <a:pt x="2754354" y="0"/>
                  </a:lnTo>
                  <a:lnTo>
                    <a:pt x="2755654" y="0"/>
                  </a:lnTo>
                  <a:lnTo>
                    <a:pt x="2757146" y="0"/>
                  </a:lnTo>
                  <a:lnTo>
                    <a:pt x="2761827" y="0"/>
                  </a:lnTo>
                  <a:lnTo>
                    <a:pt x="2763318" y="0"/>
                  </a:lnTo>
                  <a:lnTo>
                    <a:pt x="2776756" y="0"/>
                  </a:lnTo>
                  <a:lnTo>
                    <a:pt x="2777590" y="0"/>
                  </a:lnTo>
                  <a:lnTo>
                    <a:pt x="2779082" y="0"/>
                  </a:lnTo>
                  <a:lnTo>
                    <a:pt x="2783442" y="0"/>
                  </a:lnTo>
                  <a:lnTo>
                    <a:pt x="2784228" y="0"/>
                  </a:lnTo>
                  <a:lnTo>
                    <a:pt x="2785719" y="0"/>
                  </a:lnTo>
                  <a:lnTo>
                    <a:pt x="2786473" y="0"/>
                  </a:lnTo>
                  <a:lnTo>
                    <a:pt x="2793229" y="0"/>
                  </a:lnTo>
                  <a:lnTo>
                    <a:pt x="2799367" y="0"/>
                  </a:lnTo>
                  <a:lnTo>
                    <a:pt x="2813506" y="0"/>
                  </a:lnTo>
                  <a:lnTo>
                    <a:pt x="2820311" y="0"/>
                  </a:lnTo>
                  <a:lnTo>
                    <a:pt x="2827893" y="0"/>
                  </a:lnTo>
                  <a:lnTo>
                    <a:pt x="2827940" y="0"/>
                  </a:lnTo>
                  <a:lnTo>
                    <a:pt x="2829431" y="0"/>
                  </a:lnTo>
                  <a:lnTo>
                    <a:pt x="2829978" y="0"/>
                  </a:lnTo>
                  <a:lnTo>
                    <a:pt x="2852058" y="0"/>
                  </a:lnTo>
                  <a:lnTo>
                    <a:pt x="2857060" y="0"/>
                  </a:lnTo>
                  <a:lnTo>
                    <a:pt x="2857958" y="0"/>
                  </a:lnTo>
                  <a:lnTo>
                    <a:pt x="2871601" y="0"/>
                  </a:lnTo>
                  <a:lnTo>
                    <a:pt x="2882123" y="0"/>
                  </a:lnTo>
                  <a:lnTo>
                    <a:pt x="2894046" y="0"/>
                  </a:lnTo>
                  <a:lnTo>
                    <a:pt x="2903496" y="0"/>
                  </a:lnTo>
                  <a:lnTo>
                    <a:pt x="2911211" y="0"/>
                  </a:lnTo>
                  <a:lnTo>
                    <a:pt x="2914242" y="0"/>
                  </a:lnTo>
                  <a:lnTo>
                    <a:pt x="2914461" y="0"/>
                  </a:lnTo>
                  <a:lnTo>
                    <a:pt x="2924111" y="0"/>
                  </a:lnTo>
                  <a:lnTo>
                    <a:pt x="2927136" y="0"/>
                  </a:lnTo>
                  <a:lnTo>
                    <a:pt x="2933561" y="0"/>
                  </a:lnTo>
                  <a:lnTo>
                    <a:pt x="2939580" y="0"/>
                  </a:lnTo>
                  <a:lnTo>
                    <a:pt x="2941275" y="0"/>
                  </a:lnTo>
                  <a:lnTo>
                    <a:pt x="2941543" y="0"/>
                  </a:lnTo>
                  <a:lnTo>
                    <a:pt x="2945586" y="0"/>
                  </a:lnTo>
                  <a:lnTo>
                    <a:pt x="2950032" y="0"/>
                  </a:lnTo>
                  <a:lnTo>
                    <a:pt x="2955662" y="0"/>
                  </a:lnTo>
                  <a:lnTo>
                    <a:pt x="2955709" y="0"/>
                  </a:lnTo>
                  <a:lnTo>
                    <a:pt x="2957200" y="0"/>
                  </a:lnTo>
                  <a:lnTo>
                    <a:pt x="2957747" y="0"/>
                  </a:lnTo>
                  <a:lnTo>
                    <a:pt x="2968152" y="0"/>
                  </a:lnTo>
                  <a:lnTo>
                    <a:pt x="2969644" y="0"/>
                  </a:lnTo>
                  <a:lnTo>
                    <a:pt x="2972667" y="0"/>
                  </a:lnTo>
                  <a:lnTo>
                    <a:pt x="2977114" y="0"/>
                  </a:lnTo>
                  <a:lnTo>
                    <a:pt x="2984829" y="0"/>
                  </a:lnTo>
                  <a:lnTo>
                    <a:pt x="2985727" y="0"/>
                  </a:lnTo>
                  <a:lnTo>
                    <a:pt x="2999370" y="0"/>
                  </a:lnTo>
                  <a:lnTo>
                    <a:pt x="3021815" y="0"/>
                  </a:lnTo>
                  <a:lnTo>
                    <a:pt x="3031265" y="0"/>
                  </a:lnTo>
                  <a:lnTo>
                    <a:pt x="3042230" y="0"/>
                  </a:lnTo>
                  <a:lnTo>
                    <a:pt x="3044946" y="0"/>
                  </a:lnTo>
                  <a:lnTo>
                    <a:pt x="3051880" y="0"/>
                  </a:lnTo>
                  <a:lnTo>
                    <a:pt x="3061330" y="0"/>
                  </a:lnTo>
                  <a:lnTo>
                    <a:pt x="3067349" y="0"/>
                  </a:lnTo>
                  <a:lnTo>
                    <a:pt x="3069312" y="0"/>
                  </a:lnTo>
                  <a:lnTo>
                    <a:pt x="3073355" y="0"/>
                  </a:lnTo>
                  <a:lnTo>
                    <a:pt x="3073518" y="0"/>
                  </a:lnTo>
                  <a:lnTo>
                    <a:pt x="3075011" y="0"/>
                  </a:lnTo>
                  <a:lnTo>
                    <a:pt x="3077801" y="0"/>
                  </a:lnTo>
                  <a:lnTo>
                    <a:pt x="3095921" y="0"/>
                  </a:lnTo>
                  <a:lnTo>
                    <a:pt x="3097413" y="0"/>
                  </a:lnTo>
                  <a:lnTo>
                    <a:pt x="3100436" y="0"/>
                  </a:lnTo>
                  <a:lnTo>
                    <a:pt x="3103552" y="0"/>
                  </a:lnTo>
                  <a:lnTo>
                    <a:pt x="3104883" y="0"/>
                  </a:lnTo>
                  <a:lnTo>
                    <a:pt x="3120023" y="0"/>
                  </a:lnTo>
                  <a:lnTo>
                    <a:pt x="3120445" y="0"/>
                  </a:lnTo>
                  <a:lnTo>
                    <a:pt x="3149018" y="0"/>
                  </a:lnTo>
                  <a:lnTo>
                    <a:pt x="3150088" y="0"/>
                  </a:lnTo>
                  <a:lnTo>
                    <a:pt x="3150509" y="0"/>
                  </a:lnTo>
                  <a:lnTo>
                    <a:pt x="3171054" y="0"/>
                  </a:lnTo>
                  <a:lnTo>
                    <a:pt x="3172715" y="0"/>
                  </a:lnTo>
                  <a:lnTo>
                    <a:pt x="3199627" y="0"/>
                  </a:lnTo>
                  <a:lnTo>
                    <a:pt x="3201119" y="0"/>
                  </a:lnTo>
                  <a:lnTo>
                    <a:pt x="3201287" y="0"/>
                  </a:lnTo>
                  <a:lnTo>
                    <a:pt x="3201751" y="0"/>
                  </a:lnTo>
                  <a:lnTo>
                    <a:pt x="3202780" y="0"/>
                  </a:lnTo>
                  <a:lnTo>
                    <a:pt x="3217515" y="0"/>
                  </a:lnTo>
                  <a:lnTo>
                    <a:pt x="3224152" y="0"/>
                  </a:lnTo>
                  <a:lnTo>
                    <a:pt x="3230324" y="0"/>
                  </a:lnTo>
                  <a:lnTo>
                    <a:pt x="3231321" y="0"/>
                  </a:lnTo>
                  <a:lnTo>
                    <a:pt x="3231816" y="0"/>
                  </a:lnTo>
                  <a:lnTo>
                    <a:pt x="3243763" y="0"/>
                  </a:lnTo>
                  <a:lnTo>
                    <a:pt x="3246088" y="0"/>
                  </a:lnTo>
                  <a:lnTo>
                    <a:pt x="3247580" y="0"/>
                  </a:lnTo>
                  <a:lnTo>
                    <a:pt x="3247792" y="0"/>
                  </a:lnTo>
                  <a:lnTo>
                    <a:pt x="3248214" y="0"/>
                  </a:lnTo>
                  <a:lnTo>
                    <a:pt x="3252725" y="0"/>
                  </a:lnTo>
                  <a:lnTo>
                    <a:pt x="3254217" y="0"/>
                  </a:lnTo>
                  <a:lnTo>
                    <a:pt x="3260235" y="0"/>
                  </a:lnTo>
                  <a:lnTo>
                    <a:pt x="3276787" y="0"/>
                  </a:lnTo>
                  <a:lnTo>
                    <a:pt x="3277857" y="0"/>
                  </a:lnTo>
                  <a:lnTo>
                    <a:pt x="3278278" y="0"/>
                  </a:lnTo>
                  <a:lnTo>
                    <a:pt x="3290300" y="0"/>
                  </a:lnTo>
                  <a:lnTo>
                    <a:pt x="3298823" y="0"/>
                  </a:lnTo>
                  <a:lnTo>
                    <a:pt x="3327396" y="0"/>
                  </a:lnTo>
                  <a:lnTo>
                    <a:pt x="3328888" y="0"/>
                  </a:lnTo>
                  <a:lnTo>
                    <a:pt x="3329520" y="0"/>
                  </a:lnTo>
                  <a:lnTo>
                    <a:pt x="3345284" y="0"/>
                  </a:lnTo>
                  <a:lnTo>
                    <a:pt x="3349129" y="0"/>
                  </a:lnTo>
                  <a:lnTo>
                    <a:pt x="3351921" y="0"/>
                  </a:lnTo>
                  <a:lnTo>
                    <a:pt x="3358093" y="0"/>
                  </a:lnTo>
                  <a:lnTo>
                    <a:pt x="3359585" y="0"/>
                  </a:lnTo>
                  <a:lnTo>
                    <a:pt x="3371532" y="0"/>
                  </a:lnTo>
                  <a:lnTo>
                    <a:pt x="3373857" y="0"/>
                  </a:lnTo>
                  <a:lnTo>
                    <a:pt x="3375349" y="0"/>
                  </a:lnTo>
                  <a:lnTo>
                    <a:pt x="3380494" y="0"/>
                  </a:lnTo>
                  <a:lnTo>
                    <a:pt x="3381986" y="0"/>
                  </a:lnTo>
                  <a:lnTo>
                    <a:pt x="3388004" y="0"/>
                  </a:lnTo>
                  <a:lnTo>
                    <a:pt x="3408282" y="0"/>
                  </a:lnTo>
                  <a:lnTo>
                    <a:pt x="3418069" y="0"/>
                  </a:lnTo>
                  <a:lnTo>
                    <a:pt x="3424207" y="0"/>
                  </a:lnTo>
                  <a:lnTo>
                    <a:pt x="3424753" y="0"/>
                  </a:lnTo>
                  <a:lnTo>
                    <a:pt x="3452733" y="0"/>
                  </a:lnTo>
                  <a:lnTo>
                    <a:pt x="3454818" y="0"/>
                  </a:lnTo>
                  <a:lnTo>
                    <a:pt x="3476898" y="0"/>
                  </a:lnTo>
                  <a:lnTo>
                    <a:pt x="3496441" y="0"/>
                  </a:lnTo>
                  <a:lnTo>
                    <a:pt x="3509236" y="0"/>
                  </a:lnTo>
                  <a:lnTo>
                    <a:pt x="3518886" y="0"/>
                  </a:lnTo>
                  <a:lnTo>
                    <a:pt x="3528336" y="0"/>
                  </a:lnTo>
                  <a:lnTo>
                    <a:pt x="3536051" y="0"/>
                  </a:lnTo>
                  <a:lnTo>
                    <a:pt x="3539301" y="0"/>
                  </a:lnTo>
                  <a:lnTo>
                    <a:pt x="3540361" y="0"/>
                  </a:lnTo>
                  <a:lnTo>
                    <a:pt x="3544807" y="0"/>
                  </a:lnTo>
                  <a:lnTo>
                    <a:pt x="3551976" y="0"/>
                  </a:lnTo>
                  <a:lnTo>
                    <a:pt x="3552522" y="0"/>
                  </a:lnTo>
                  <a:lnTo>
                    <a:pt x="3564420" y="0"/>
                  </a:lnTo>
                  <a:lnTo>
                    <a:pt x="3570426" y="0"/>
                  </a:lnTo>
                  <a:cubicBezTo>
                    <a:pt x="3574872" y="0"/>
                    <a:pt x="3574872" y="0"/>
                    <a:pt x="3574872" y="0"/>
                  </a:cubicBezTo>
                  <a:lnTo>
                    <a:pt x="3580502" y="0"/>
                  </a:lnTo>
                  <a:lnTo>
                    <a:pt x="3582587" y="0"/>
                  </a:lnTo>
                  <a:lnTo>
                    <a:pt x="3624210" y="0"/>
                  </a:lnTo>
                  <a:lnTo>
                    <a:pt x="3637005" y="0"/>
                  </a:lnTo>
                  <a:lnTo>
                    <a:pt x="3646655" y="0"/>
                  </a:lnTo>
                  <a:lnTo>
                    <a:pt x="3656105" y="0"/>
                  </a:lnTo>
                  <a:lnTo>
                    <a:pt x="3667070" y="0"/>
                  </a:lnTo>
                  <a:lnTo>
                    <a:pt x="3668130" y="0"/>
                  </a:lnTo>
                  <a:lnTo>
                    <a:pt x="3669786" y="0"/>
                  </a:lnTo>
                  <a:lnTo>
                    <a:pt x="3672576" y="0"/>
                  </a:lnTo>
                  <a:lnTo>
                    <a:pt x="3692189" y="0"/>
                  </a:lnTo>
                  <a:lnTo>
                    <a:pt x="3698195" y="0"/>
                  </a:lnTo>
                  <a:lnTo>
                    <a:pt x="3702641" y="0"/>
                  </a:lnTo>
                  <a:lnTo>
                    <a:pt x="3744863" y="0"/>
                  </a:lnTo>
                  <a:lnTo>
                    <a:pt x="3745285" y="0"/>
                  </a:lnTo>
                  <a:lnTo>
                    <a:pt x="3795894" y="0"/>
                  </a:lnTo>
                  <a:lnTo>
                    <a:pt x="3797555" y="0"/>
                  </a:lnTo>
                  <a:lnTo>
                    <a:pt x="3826591" y="0"/>
                  </a:lnTo>
                  <a:lnTo>
                    <a:pt x="3842355" y="0"/>
                  </a:lnTo>
                  <a:lnTo>
                    <a:pt x="3848992" y="0"/>
                  </a:lnTo>
                  <a:lnTo>
                    <a:pt x="3872632" y="0"/>
                  </a:lnTo>
                  <a:lnTo>
                    <a:pt x="3873054" y="0"/>
                  </a:lnTo>
                  <a:lnTo>
                    <a:pt x="3885075" y="0"/>
                  </a:lnTo>
                  <a:lnTo>
                    <a:pt x="3923663" y="0"/>
                  </a:lnTo>
                  <a:lnTo>
                    <a:pt x="3954360" y="0"/>
                  </a:lnTo>
                  <a:lnTo>
                    <a:pt x="3970124" y="0"/>
                  </a:lnTo>
                  <a:lnTo>
                    <a:pt x="3976761" y="0"/>
                  </a:lnTo>
                  <a:lnTo>
                    <a:pt x="4012844" y="0"/>
                  </a:lnTo>
                  <a:lnTo>
                    <a:pt x="4049593" y="0"/>
                  </a:lnTo>
                  <a:cubicBezTo>
                    <a:pt x="4169647" y="0"/>
                    <a:pt x="4169647" y="0"/>
                    <a:pt x="4169647" y="0"/>
                  </a:cubicBezTo>
                  <a:lnTo>
                    <a:pt x="4177362" y="0"/>
                  </a:lnTo>
                  <a:cubicBezTo>
                    <a:pt x="4297416" y="0"/>
                    <a:pt x="4297416" y="0"/>
                    <a:pt x="4297416" y="0"/>
                  </a:cubicBezTo>
                  <a:cubicBezTo>
                    <a:pt x="4327758" y="0"/>
                    <a:pt x="4364168" y="21251"/>
                    <a:pt x="4379339" y="47054"/>
                  </a:cubicBezTo>
                  <a:cubicBezTo>
                    <a:pt x="4591731" y="415146"/>
                    <a:pt x="4591731" y="415146"/>
                    <a:pt x="4591731" y="415146"/>
                  </a:cubicBezTo>
                  <a:cubicBezTo>
                    <a:pt x="4606902" y="440951"/>
                    <a:pt x="4606902" y="483452"/>
                    <a:pt x="4591731" y="509257"/>
                  </a:cubicBezTo>
                  <a:cubicBezTo>
                    <a:pt x="4379339" y="877348"/>
                    <a:pt x="4379339" y="877348"/>
                    <a:pt x="4379339" y="877348"/>
                  </a:cubicBezTo>
                  <a:cubicBezTo>
                    <a:pt x="4364168" y="903151"/>
                    <a:pt x="4327758" y="924402"/>
                    <a:pt x="4297416" y="924402"/>
                  </a:cubicBezTo>
                  <a:lnTo>
                    <a:pt x="4169647" y="924402"/>
                  </a:lnTo>
                  <a:lnTo>
                    <a:pt x="3976761" y="924402"/>
                  </a:lnTo>
                  <a:lnTo>
                    <a:pt x="3872632" y="924402"/>
                  </a:lnTo>
                  <a:lnTo>
                    <a:pt x="3848992" y="924402"/>
                  </a:lnTo>
                  <a:lnTo>
                    <a:pt x="3744863" y="924402"/>
                  </a:lnTo>
                  <a:lnTo>
                    <a:pt x="3702641" y="924402"/>
                  </a:lnTo>
                  <a:lnTo>
                    <a:pt x="3672576" y="924402"/>
                  </a:lnTo>
                  <a:lnTo>
                    <a:pt x="3656105" y="924402"/>
                  </a:lnTo>
                  <a:lnTo>
                    <a:pt x="3574872" y="924402"/>
                  </a:lnTo>
                  <a:lnTo>
                    <a:pt x="3551976" y="924402"/>
                  </a:lnTo>
                  <a:lnTo>
                    <a:pt x="3544807" y="924402"/>
                  </a:lnTo>
                  <a:lnTo>
                    <a:pt x="3528336" y="924402"/>
                  </a:lnTo>
                  <a:lnTo>
                    <a:pt x="3424207" y="924402"/>
                  </a:lnTo>
                  <a:lnTo>
                    <a:pt x="3381986" y="924402"/>
                  </a:lnTo>
                  <a:lnTo>
                    <a:pt x="3380494" y="924402"/>
                  </a:lnTo>
                  <a:lnTo>
                    <a:pt x="3351921" y="924402"/>
                  </a:lnTo>
                  <a:lnTo>
                    <a:pt x="3277857" y="924402"/>
                  </a:lnTo>
                  <a:lnTo>
                    <a:pt x="3254217" y="924402"/>
                  </a:lnTo>
                  <a:lnTo>
                    <a:pt x="3252725" y="924402"/>
                  </a:lnTo>
                  <a:lnTo>
                    <a:pt x="3247792" y="924402"/>
                  </a:lnTo>
                  <a:lnTo>
                    <a:pt x="3231321" y="924402"/>
                  </a:lnTo>
                  <a:lnTo>
                    <a:pt x="3224152" y="924402"/>
                  </a:lnTo>
                  <a:lnTo>
                    <a:pt x="3150088" y="924402"/>
                  </a:lnTo>
                  <a:lnTo>
                    <a:pt x="3120023" y="924402"/>
                  </a:lnTo>
                  <a:lnTo>
                    <a:pt x="3104883" y="924402"/>
                  </a:lnTo>
                  <a:lnTo>
                    <a:pt x="3103552" y="924402"/>
                  </a:lnTo>
                  <a:lnTo>
                    <a:pt x="3077801" y="924402"/>
                  </a:lnTo>
                  <a:lnTo>
                    <a:pt x="3061330" y="924402"/>
                  </a:lnTo>
                  <a:lnTo>
                    <a:pt x="3031265" y="924402"/>
                  </a:lnTo>
                  <a:lnTo>
                    <a:pt x="2977114" y="924402"/>
                  </a:lnTo>
                  <a:lnTo>
                    <a:pt x="2957200" y="924402"/>
                  </a:lnTo>
                  <a:lnTo>
                    <a:pt x="2955709" y="924402"/>
                  </a:lnTo>
                  <a:lnTo>
                    <a:pt x="2950032" y="924402"/>
                  </a:lnTo>
                  <a:lnTo>
                    <a:pt x="2933561" y="924402"/>
                  </a:lnTo>
                  <a:lnTo>
                    <a:pt x="2927136" y="924402"/>
                  </a:lnTo>
                  <a:lnTo>
                    <a:pt x="2903496" y="924402"/>
                  </a:lnTo>
                  <a:lnTo>
                    <a:pt x="2829431" y="924402"/>
                  </a:lnTo>
                  <a:lnTo>
                    <a:pt x="2827940" y="924402"/>
                  </a:lnTo>
                  <a:lnTo>
                    <a:pt x="2799367" y="924402"/>
                  </a:lnTo>
                  <a:lnTo>
                    <a:pt x="2785719" y="924402"/>
                  </a:lnTo>
                  <a:lnTo>
                    <a:pt x="2784228" y="924402"/>
                  </a:lnTo>
                  <a:lnTo>
                    <a:pt x="2757146" y="924402"/>
                  </a:lnTo>
                  <a:lnTo>
                    <a:pt x="2755654" y="924402"/>
                  </a:lnTo>
                  <a:lnTo>
                    <a:pt x="2680098" y="924402"/>
                  </a:lnTo>
                  <a:lnTo>
                    <a:pt x="2657950" y="924402"/>
                  </a:lnTo>
                  <a:lnTo>
                    <a:pt x="2656459" y="924402"/>
                  </a:lnTo>
                  <a:lnTo>
                    <a:pt x="2653017" y="924402"/>
                  </a:lnTo>
                  <a:lnTo>
                    <a:pt x="2636545" y="924402"/>
                  </a:lnTo>
                  <a:lnTo>
                    <a:pt x="2629377" y="924402"/>
                  </a:lnTo>
                  <a:lnTo>
                    <a:pt x="2627885" y="924402"/>
                  </a:lnTo>
                  <a:lnTo>
                    <a:pt x="2606481" y="924402"/>
                  </a:lnTo>
                  <a:lnTo>
                    <a:pt x="2552329" y="924402"/>
                  </a:lnTo>
                  <a:lnTo>
                    <a:pt x="2525248" y="924402"/>
                  </a:lnTo>
                  <a:lnTo>
                    <a:pt x="2510108" y="924402"/>
                  </a:lnTo>
                  <a:lnTo>
                    <a:pt x="2508776" y="924402"/>
                  </a:lnTo>
                  <a:lnTo>
                    <a:pt x="2480043" y="924402"/>
                  </a:lnTo>
                  <a:lnTo>
                    <a:pt x="2478712" y="924402"/>
                  </a:lnTo>
                  <a:lnTo>
                    <a:pt x="2463572" y="924402"/>
                  </a:lnTo>
                  <a:lnTo>
                    <a:pt x="2436490" y="924402"/>
                  </a:lnTo>
                  <a:lnTo>
                    <a:pt x="2382339" y="924402"/>
                  </a:lnTo>
                  <a:lnTo>
                    <a:pt x="2360934" y="924402"/>
                  </a:lnTo>
                  <a:lnTo>
                    <a:pt x="2359443" y="924402"/>
                  </a:lnTo>
                  <a:lnTo>
                    <a:pt x="2352274" y="924402"/>
                  </a:lnTo>
                  <a:lnTo>
                    <a:pt x="2335803" y="924402"/>
                  </a:lnTo>
                  <a:lnTo>
                    <a:pt x="2332360" y="924402"/>
                  </a:lnTo>
                  <a:lnTo>
                    <a:pt x="2332328" y="924402"/>
                  </a:lnTo>
                  <a:lnTo>
                    <a:pt x="2330869" y="924402"/>
                  </a:lnTo>
                  <a:lnTo>
                    <a:pt x="2308721" y="924402"/>
                  </a:lnTo>
                  <a:lnTo>
                    <a:pt x="2233165" y="924402"/>
                  </a:lnTo>
                  <a:lnTo>
                    <a:pt x="2231674" y="924402"/>
                  </a:lnTo>
                  <a:lnTo>
                    <a:pt x="2204591" y="924402"/>
                  </a:lnTo>
                  <a:lnTo>
                    <a:pt x="2204559" y="924402"/>
                  </a:lnTo>
                  <a:lnTo>
                    <a:pt x="2203100" y="924402"/>
                  </a:lnTo>
                  <a:lnTo>
                    <a:pt x="2189452" y="924402"/>
                  </a:lnTo>
                  <a:lnTo>
                    <a:pt x="2160879" y="924402"/>
                  </a:lnTo>
                  <a:lnTo>
                    <a:pt x="2159388" y="924402"/>
                  </a:lnTo>
                  <a:lnTo>
                    <a:pt x="2085323" y="924402"/>
                  </a:lnTo>
                  <a:lnTo>
                    <a:pt x="2077294" y="924402"/>
                  </a:lnTo>
                  <a:lnTo>
                    <a:pt x="2061683" y="924402"/>
                  </a:lnTo>
                  <a:lnTo>
                    <a:pt x="2055258" y="924402"/>
                  </a:lnTo>
                  <a:lnTo>
                    <a:pt x="2038787" y="924402"/>
                  </a:lnTo>
                  <a:lnTo>
                    <a:pt x="2033110" y="924402"/>
                  </a:lnTo>
                  <a:lnTo>
                    <a:pt x="2031619" y="924402"/>
                  </a:lnTo>
                  <a:lnTo>
                    <a:pt x="2011705" y="924402"/>
                  </a:lnTo>
                  <a:lnTo>
                    <a:pt x="1957554" y="924402"/>
                  </a:lnTo>
                  <a:lnTo>
                    <a:pt x="1949525" y="924402"/>
                  </a:lnTo>
                  <a:lnTo>
                    <a:pt x="1927489" y="924402"/>
                  </a:lnTo>
                  <a:lnTo>
                    <a:pt x="1911018" y="924402"/>
                  </a:lnTo>
                  <a:lnTo>
                    <a:pt x="1907543" y="924402"/>
                  </a:lnTo>
                  <a:lnTo>
                    <a:pt x="1885268" y="924402"/>
                  </a:lnTo>
                  <a:lnTo>
                    <a:pt x="1883936" y="924402"/>
                  </a:lnTo>
                  <a:lnTo>
                    <a:pt x="1868796" y="924402"/>
                  </a:lnTo>
                  <a:lnTo>
                    <a:pt x="1838732" y="924402"/>
                  </a:lnTo>
                  <a:lnTo>
                    <a:pt x="1779774" y="924402"/>
                  </a:lnTo>
                  <a:lnTo>
                    <a:pt x="1764668" y="924402"/>
                  </a:lnTo>
                  <a:lnTo>
                    <a:pt x="1757499" y="924402"/>
                  </a:lnTo>
                  <a:lnTo>
                    <a:pt x="1741027" y="924402"/>
                  </a:lnTo>
                  <a:lnTo>
                    <a:pt x="1737552" y="924402"/>
                  </a:lnTo>
                  <a:lnTo>
                    <a:pt x="1736094" y="924402"/>
                  </a:lnTo>
                  <a:lnTo>
                    <a:pt x="1734603" y="924402"/>
                  </a:lnTo>
                  <a:lnTo>
                    <a:pt x="1710963" y="924402"/>
                  </a:lnTo>
                  <a:lnTo>
                    <a:pt x="1707488" y="924402"/>
                  </a:lnTo>
                  <a:lnTo>
                    <a:pt x="1652509" y="924402"/>
                  </a:lnTo>
                  <a:lnTo>
                    <a:pt x="1636899" y="924402"/>
                  </a:lnTo>
                  <a:lnTo>
                    <a:pt x="1609783" y="924402"/>
                  </a:lnTo>
                  <a:lnTo>
                    <a:pt x="1608325" y="924402"/>
                  </a:lnTo>
                  <a:lnTo>
                    <a:pt x="1606834" y="924402"/>
                  </a:lnTo>
                  <a:lnTo>
                    <a:pt x="1579719" y="924402"/>
                  </a:lnTo>
                  <a:lnTo>
                    <a:pt x="1564612" y="924402"/>
                  </a:lnTo>
                  <a:lnTo>
                    <a:pt x="1524740" y="924402"/>
                  </a:lnTo>
                  <a:lnTo>
                    <a:pt x="1482518" y="924402"/>
                  </a:lnTo>
                  <a:lnTo>
                    <a:pt x="1460483" y="924402"/>
                  </a:lnTo>
                  <a:lnTo>
                    <a:pt x="1452454" y="924402"/>
                  </a:lnTo>
                  <a:lnTo>
                    <a:pt x="1444011" y="924402"/>
                  </a:lnTo>
                  <a:lnTo>
                    <a:pt x="1436843" y="924402"/>
                  </a:lnTo>
                  <a:lnTo>
                    <a:pt x="1413947" y="924402"/>
                  </a:lnTo>
                  <a:lnTo>
                    <a:pt x="1354749" y="924402"/>
                  </a:lnTo>
                  <a:lnTo>
                    <a:pt x="1332714" y="924402"/>
                  </a:lnTo>
                  <a:lnTo>
                    <a:pt x="1324685" y="924402"/>
                  </a:lnTo>
                  <a:lnTo>
                    <a:pt x="1316242" y="924402"/>
                  </a:lnTo>
                  <a:lnTo>
                    <a:pt x="1312767" y="924402"/>
                  </a:lnTo>
                  <a:lnTo>
                    <a:pt x="1286178" y="924402"/>
                  </a:lnTo>
                  <a:lnTo>
                    <a:pt x="1282703" y="924402"/>
                  </a:lnTo>
                  <a:lnTo>
                    <a:pt x="1243956" y="924402"/>
                  </a:lnTo>
                  <a:lnTo>
                    <a:pt x="1184998" y="924402"/>
                  </a:lnTo>
                  <a:lnTo>
                    <a:pt x="1154934" y="924402"/>
                  </a:lnTo>
                  <a:lnTo>
                    <a:pt x="1139828" y="924402"/>
                  </a:lnTo>
                  <a:lnTo>
                    <a:pt x="1116187" y="924402"/>
                  </a:lnTo>
                  <a:lnTo>
                    <a:pt x="1112712" y="924402"/>
                  </a:lnTo>
                  <a:lnTo>
                    <a:pt x="1057734" y="924402"/>
                  </a:lnTo>
                  <a:lnTo>
                    <a:pt x="1027669" y="924402"/>
                  </a:lnTo>
                  <a:lnTo>
                    <a:pt x="1012059" y="924402"/>
                  </a:lnTo>
                  <a:lnTo>
                    <a:pt x="984943" y="924402"/>
                  </a:lnTo>
                  <a:lnTo>
                    <a:pt x="929965" y="924402"/>
                  </a:lnTo>
                  <a:lnTo>
                    <a:pt x="899900" y="924402"/>
                  </a:lnTo>
                  <a:lnTo>
                    <a:pt x="857678" y="924402"/>
                  </a:lnTo>
                  <a:lnTo>
                    <a:pt x="819171" y="924402"/>
                  </a:lnTo>
                  <a:lnTo>
                    <a:pt x="729909" y="924402"/>
                  </a:lnTo>
                  <a:lnTo>
                    <a:pt x="691402" y="924402"/>
                  </a:lnTo>
                  <a:lnTo>
                    <a:pt x="687927" y="924402"/>
                  </a:lnTo>
                  <a:lnTo>
                    <a:pt x="560158" y="924402"/>
                  </a:lnTo>
                  <a:lnTo>
                    <a:pt x="432894" y="924402"/>
                  </a:lnTo>
                  <a:lnTo>
                    <a:pt x="305125" y="924402"/>
                  </a:lnTo>
                  <a:cubicBezTo>
                    <a:pt x="275541" y="924402"/>
                    <a:pt x="238373" y="903151"/>
                    <a:pt x="223202" y="877348"/>
                  </a:cubicBezTo>
                  <a:cubicBezTo>
                    <a:pt x="10809" y="509257"/>
                    <a:pt x="10809" y="509257"/>
                    <a:pt x="10809" y="509257"/>
                  </a:cubicBezTo>
                  <a:cubicBezTo>
                    <a:pt x="-3603" y="483452"/>
                    <a:pt x="-3603" y="440951"/>
                    <a:pt x="10809" y="415146"/>
                  </a:cubicBezTo>
                  <a:cubicBezTo>
                    <a:pt x="223202" y="47054"/>
                    <a:pt x="223202" y="47054"/>
                    <a:pt x="223202" y="47054"/>
                  </a:cubicBezTo>
                  <a:cubicBezTo>
                    <a:pt x="238373" y="21251"/>
                    <a:pt x="275541" y="0"/>
                    <a:pt x="305125" y="0"/>
                  </a:cubicBezTo>
                  <a:close/>
                </a:path>
              </a:pathLst>
            </a:custGeom>
            <a:solidFill>
              <a:srgbClr val="FFFFFF">
                <a:lumMod val="95000"/>
              </a:srgbClr>
            </a:solidFill>
            <a:ln w="19050">
              <a:gradFill flip="none" rotWithShape="1">
                <a:gsLst>
                  <a:gs pos="0">
                    <a:srgbClr val="FFFFFF">
                      <a:lumMod val="75000"/>
                    </a:srgbClr>
                  </a:gs>
                  <a:gs pos="100000">
                    <a:srgbClr val="FFFFFF"/>
                  </a:gs>
                </a:gsLst>
                <a:lin ang="2700000" scaled="1"/>
                <a:tileRect/>
              </a:gra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43" name="组合 42"/>
          <p:cNvGrpSpPr>
            <a:grpSpLocks noChangeAspect="1"/>
          </p:cNvGrpSpPr>
          <p:nvPr/>
        </p:nvGrpSpPr>
        <p:grpSpPr>
          <a:xfrm rot="16200000">
            <a:off x="5782166" y="642538"/>
            <a:ext cx="1761998" cy="1988054"/>
            <a:chOff x="8439634" y="3544648"/>
            <a:chExt cx="1611146" cy="1817848"/>
          </a:xfrm>
        </p:grpSpPr>
        <p:sp>
          <p:nvSpPr>
            <p:cNvPr id="44" name="Freeform 5"/>
            <p:cNvSpPr/>
            <p:nvPr/>
          </p:nvSpPr>
          <p:spPr bwMode="auto">
            <a:xfrm rot="5400000">
              <a:off x="8336283" y="3647999"/>
              <a:ext cx="1817848" cy="1611146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lumMod val="97000"/>
                  </a:srgbClr>
                </a:gs>
                <a:gs pos="100000">
                  <a:srgbClr val="FFFFFF">
                    <a:lumMod val="85000"/>
                  </a:srgbClr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100000">
                    <a:srgbClr val="FFFFFF">
                      <a:lumMod val="75000"/>
                    </a:srgbClr>
                  </a:gs>
                  <a:gs pos="0">
                    <a:srgbClr val="FFFFFF"/>
                  </a:gs>
                </a:gsLst>
                <a:lin ang="2700000" scaled="1"/>
                <a:tileRect/>
              </a:gradFill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5" name="Freeform 5"/>
            <p:cNvSpPr/>
            <p:nvPr/>
          </p:nvSpPr>
          <p:spPr bwMode="auto">
            <a:xfrm rot="5400000">
              <a:off x="8582835" y="3866516"/>
              <a:ext cx="1324744" cy="1174112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005A9E"/>
            </a:solidFill>
            <a:ln w="15875">
              <a:gradFill flip="none" rotWithShape="1">
                <a:gsLst>
                  <a:gs pos="0">
                    <a:srgbClr val="FFFFFF">
                      <a:lumMod val="65000"/>
                    </a:srgbClr>
                  </a:gs>
                  <a:gs pos="100000">
                    <a:srgbClr val="FFFFFF"/>
                  </a:gs>
                </a:gsLst>
                <a:lin ang="2700000" scaled="1"/>
                <a:tileRect/>
              </a:gradFill>
            </a:ln>
            <a:effectLst>
              <a:innerShdw blurRad="50800" dist="254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46" name="Rectangle 31"/>
          <p:cNvSpPr>
            <a:spLocks noChangeAspect="1" noChangeArrowheads="1"/>
          </p:cNvSpPr>
          <p:nvPr/>
        </p:nvSpPr>
        <p:spPr bwMode="auto">
          <a:xfrm>
            <a:off x="1283266" y="1277941"/>
            <a:ext cx="4337600" cy="8079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速度快，功能与开源中国相似</a:t>
            </a:r>
            <a:r>
              <a:rPr lang="zh-CN" altLang="en-US" sz="1600" dirty="0" smtClean="0"/>
              <a:t>，最多</a:t>
            </a:r>
            <a:r>
              <a:rPr lang="zh-CN" altLang="en-US" sz="1600" dirty="0"/>
              <a:t>可以创建</a:t>
            </a:r>
            <a:r>
              <a:rPr lang="en-US" altLang="zh-CN" sz="1600" dirty="0"/>
              <a:t>1000</a:t>
            </a:r>
            <a:r>
              <a:rPr lang="zh-CN" altLang="en-US" sz="1600" dirty="0"/>
              <a:t>个项目，也支持任务的创建等</a:t>
            </a:r>
            <a:r>
              <a:rPr lang="zh-CN" altLang="en-US" sz="1600" dirty="0" smtClean="0">
                <a:cs typeface="+mn-ea"/>
                <a:sym typeface="+mn-lt"/>
              </a:rPr>
              <a:t>。</a:t>
            </a:r>
            <a:r>
              <a:rPr lang="zh-CN" altLang="en-US" sz="1600" dirty="0" smtClean="0">
                <a:cs typeface="+mn-ea"/>
                <a:sym typeface="+mn-lt"/>
                <a:hlinkClick r:id="rId2"/>
              </a:rPr>
              <a:t>链接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47" name="Text Box 38"/>
          <p:cNvSpPr txBox="1">
            <a:spLocks noChangeAspect="1" noChangeArrowheads="1"/>
          </p:cNvSpPr>
          <p:nvPr/>
        </p:nvSpPr>
        <p:spPr bwMode="auto">
          <a:xfrm>
            <a:off x="6201100" y="1448052"/>
            <a:ext cx="984674" cy="3770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34290" rIns="68580" bIns="3429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Coding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7" name="组合 16"/>
          <p:cNvGrpSpPr>
            <a:grpSpLocks noChangeAspect="1"/>
          </p:cNvGrpSpPr>
          <p:nvPr/>
        </p:nvGrpSpPr>
        <p:grpSpPr>
          <a:xfrm>
            <a:off x="636700" y="3115928"/>
            <a:ext cx="5758363" cy="1229979"/>
            <a:chOff x="903371" y="249943"/>
            <a:chExt cx="2831223" cy="679699"/>
          </a:xfrm>
        </p:grpSpPr>
        <p:sp>
          <p:nvSpPr>
            <p:cNvPr id="18" name="任意多边形 17"/>
            <p:cNvSpPr/>
            <p:nvPr/>
          </p:nvSpPr>
          <p:spPr bwMode="auto">
            <a:xfrm>
              <a:off x="903371" y="249943"/>
              <a:ext cx="2831223" cy="679699"/>
            </a:xfrm>
            <a:custGeom>
              <a:avLst/>
              <a:gdLst>
                <a:gd name="connsiteX0" fmla="*/ 352810 w 4452260"/>
                <a:gd name="connsiteY0" fmla="*/ 0 h 1068867"/>
                <a:gd name="connsiteX1" fmla="*/ 636768 w 4452260"/>
                <a:gd name="connsiteY1" fmla="*/ 0 h 1068867"/>
                <a:gd name="connsiteX2" fmla="*/ 647700 w 4452260"/>
                <a:gd name="connsiteY2" fmla="*/ 0 h 1068867"/>
                <a:gd name="connsiteX3" fmla="*/ 724065 w 4452260"/>
                <a:gd name="connsiteY3" fmla="*/ 0 h 1068867"/>
                <a:gd name="connsiteX4" fmla="*/ 782584 w 4452260"/>
                <a:gd name="connsiteY4" fmla="*/ 0 h 1068867"/>
                <a:gd name="connsiteX5" fmla="*/ 799455 w 4452260"/>
                <a:gd name="connsiteY5" fmla="*/ 0 h 1068867"/>
                <a:gd name="connsiteX6" fmla="*/ 809825 w 4452260"/>
                <a:gd name="connsiteY6" fmla="*/ 0 h 1068867"/>
                <a:gd name="connsiteX7" fmla="*/ 818078 w 4452260"/>
                <a:gd name="connsiteY7" fmla="*/ 0 h 1068867"/>
                <a:gd name="connsiteX8" fmla="*/ 843980 w 4452260"/>
                <a:gd name="connsiteY8" fmla="*/ 0 h 1068867"/>
                <a:gd name="connsiteX9" fmla="*/ 931658 w 4452260"/>
                <a:gd name="connsiteY9" fmla="*/ 0 h 1068867"/>
                <a:gd name="connsiteX10" fmla="*/ 961580 w 4452260"/>
                <a:gd name="connsiteY10" fmla="*/ 0 h 1068867"/>
                <a:gd name="connsiteX11" fmla="*/ 1000055 w 4452260"/>
                <a:gd name="connsiteY11" fmla="*/ 0 h 1068867"/>
                <a:gd name="connsiteX12" fmla="*/ 1040537 w 4452260"/>
                <a:gd name="connsiteY12" fmla="*/ 0 h 1068867"/>
                <a:gd name="connsiteX13" fmla="*/ 1051453 w 4452260"/>
                <a:gd name="connsiteY13" fmla="*/ 0 h 1068867"/>
                <a:gd name="connsiteX14" fmla="*/ 1083414 w 4452260"/>
                <a:gd name="connsiteY14" fmla="*/ 0 h 1068867"/>
                <a:gd name="connsiteX15" fmla="*/ 1112969 w 4452260"/>
                <a:gd name="connsiteY15" fmla="*/ 0 h 1068867"/>
                <a:gd name="connsiteX16" fmla="*/ 1138871 w 4452260"/>
                <a:gd name="connsiteY16" fmla="*/ 0 h 1068867"/>
                <a:gd name="connsiteX17" fmla="*/ 1170224 w 4452260"/>
                <a:gd name="connsiteY17" fmla="*/ 0 h 1068867"/>
                <a:gd name="connsiteX18" fmla="*/ 1170711 w 4452260"/>
                <a:gd name="connsiteY18" fmla="*/ 0 h 1068867"/>
                <a:gd name="connsiteX19" fmla="*/ 1202662 w 4452260"/>
                <a:gd name="connsiteY19" fmla="*/ 0 h 1068867"/>
                <a:gd name="connsiteX20" fmla="*/ 1240037 w 4452260"/>
                <a:gd name="connsiteY20" fmla="*/ 0 h 1068867"/>
                <a:gd name="connsiteX21" fmla="*/ 1290626 w 4452260"/>
                <a:gd name="connsiteY21" fmla="*/ 0 h 1068867"/>
                <a:gd name="connsiteX22" fmla="*/ 1324496 w 4452260"/>
                <a:gd name="connsiteY22" fmla="*/ 0 h 1068867"/>
                <a:gd name="connsiteX23" fmla="*/ 1332348 w 4452260"/>
                <a:gd name="connsiteY23" fmla="*/ 0 h 1068867"/>
                <a:gd name="connsiteX24" fmla="*/ 1335428 w 4452260"/>
                <a:gd name="connsiteY24" fmla="*/ 0 h 1068867"/>
                <a:gd name="connsiteX25" fmla="*/ 1411793 w 4452260"/>
                <a:gd name="connsiteY25" fmla="*/ 0 h 1068867"/>
                <a:gd name="connsiteX26" fmla="*/ 1454182 w 4452260"/>
                <a:gd name="connsiteY26" fmla="*/ 0 h 1068867"/>
                <a:gd name="connsiteX27" fmla="*/ 1470312 w 4452260"/>
                <a:gd name="connsiteY27" fmla="*/ 0 h 1068867"/>
                <a:gd name="connsiteX28" fmla="*/ 1487183 w 4452260"/>
                <a:gd name="connsiteY28" fmla="*/ 0 h 1068867"/>
                <a:gd name="connsiteX29" fmla="*/ 1497552 w 4452260"/>
                <a:gd name="connsiteY29" fmla="*/ 0 h 1068867"/>
                <a:gd name="connsiteX30" fmla="*/ 1505806 w 4452260"/>
                <a:gd name="connsiteY30" fmla="*/ 0 h 1068867"/>
                <a:gd name="connsiteX31" fmla="*/ 1528471 w 4452260"/>
                <a:gd name="connsiteY31" fmla="*/ 0 h 1068867"/>
                <a:gd name="connsiteX32" fmla="*/ 1531708 w 4452260"/>
                <a:gd name="connsiteY32" fmla="*/ 0 h 1068867"/>
                <a:gd name="connsiteX33" fmla="*/ 1540992 w 4452260"/>
                <a:gd name="connsiteY33" fmla="*/ 0 h 1068867"/>
                <a:gd name="connsiteX34" fmla="*/ 1541479 w 4452260"/>
                <a:gd name="connsiteY34" fmla="*/ 0 h 1068867"/>
                <a:gd name="connsiteX35" fmla="*/ 1599998 w 4452260"/>
                <a:gd name="connsiteY35" fmla="*/ 0 h 1068867"/>
                <a:gd name="connsiteX36" fmla="*/ 1619386 w 4452260"/>
                <a:gd name="connsiteY36" fmla="*/ 0 h 1068867"/>
                <a:gd name="connsiteX37" fmla="*/ 1635492 w 4452260"/>
                <a:gd name="connsiteY37" fmla="*/ 0 h 1068867"/>
                <a:gd name="connsiteX38" fmla="*/ 1649308 w 4452260"/>
                <a:gd name="connsiteY38" fmla="*/ 0 h 1068867"/>
                <a:gd name="connsiteX39" fmla="*/ 1653720 w 4452260"/>
                <a:gd name="connsiteY39" fmla="*/ 0 h 1068867"/>
                <a:gd name="connsiteX40" fmla="*/ 1661394 w 4452260"/>
                <a:gd name="connsiteY40" fmla="*/ 0 h 1068867"/>
                <a:gd name="connsiteX41" fmla="*/ 1687782 w 4452260"/>
                <a:gd name="connsiteY41" fmla="*/ 0 h 1068867"/>
                <a:gd name="connsiteX42" fmla="*/ 1703116 w 4452260"/>
                <a:gd name="connsiteY42" fmla="*/ 0 h 1068867"/>
                <a:gd name="connsiteX43" fmla="*/ 1739181 w 4452260"/>
                <a:gd name="connsiteY43" fmla="*/ 0 h 1068867"/>
                <a:gd name="connsiteX44" fmla="*/ 1771141 w 4452260"/>
                <a:gd name="connsiteY44" fmla="*/ 0 h 1068867"/>
                <a:gd name="connsiteX45" fmla="*/ 1800697 w 4452260"/>
                <a:gd name="connsiteY45" fmla="*/ 0 h 1068867"/>
                <a:gd name="connsiteX46" fmla="*/ 1811727 w 4452260"/>
                <a:gd name="connsiteY46" fmla="*/ 0 h 1068867"/>
                <a:gd name="connsiteX47" fmla="*/ 1823361 w 4452260"/>
                <a:gd name="connsiteY47" fmla="*/ 0 h 1068867"/>
                <a:gd name="connsiteX48" fmla="*/ 1826599 w 4452260"/>
                <a:gd name="connsiteY48" fmla="*/ 0 h 1068867"/>
                <a:gd name="connsiteX49" fmla="*/ 1857951 w 4452260"/>
                <a:gd name="connsiteY49" fmla="*/ 0 h 1068867"/>
                <a:gd name="connsiteX50" fmla="*/ 1858439 w 4452260"/>
                <a:gd name="connsiteY50" fmla="*/ 0 h 1068867"/>
                <a:gd name="connsiteX51" fmla="*/ 1859676 w 4452260"/>
                <a:gd name="connsiteY51" fmla="*/ 0 h 1068867"/>
                <a:gd name="connsiteX52" fmla="*/ 1893346 w 4452260"/>
                <a:gd name="connsiteY52" fmla="*/ 0 h 1068867"/>
                <a:gd name="connsiteX53" fmla="*/ 1927765 w 4452260"/>
                <a:gd name="connsiteY53" fmla="*/ 0 h 1068867"/>
                <a:gd name="connsiteX54" fmla="*/ 1963365 w 4452260"/>
                <a:gd name="connsiteY54" fmla="*/ 0 h 1068867"/>
                <a:gd name="connsiteX55" fmla="*/ 1978354 w 4452260"/>
                <a:gd name="connsiteY55" fmla="*/ 0 h 1068867"/>
                <a:gd name="connsiteX56" fmla="*/ 1991032 w 4452260"/>
                <a:gd name="connsiteY56" fmla="*/ 0 h 1068867"/>
                <a:gd name="connsiteX57" fmla="*/ 2020076 w 4452260"/>
                <a:gd name="connsiteY57" fmla="*/ 0 h 1068867"/>
                <a:gd name="connsiteX58" fmla="*/ 2021800 w 4452260"/>
                <a:gd name="connsiteY58" fmla="*/ 0 h 1068867"/>
                <a:gd name="connsiteX59" fmla="*/ 2027021 w 4452260"/>
                <a:gd name="connsiteY59" fmla="*/ 0 h 1068867"/>
                <a:gd name="connsiteX60" fmla="*/ 2032162 w 4452260"/>
                <a:gd name="connsiteY60" fmla="*/ 0 h 1068867"/>
                <a:gd name="connsiteX61" fmla="*/ 2141909 w 4452260"/>
                <a:gd name="connsiteY61" fmla="*/ 0 h 1068867"/>
                <a:gd name="connsiteX62" fmla="*/ 2143633 w 4452260"/>
                <a:gd name="connsiteY62" fmla="*/ 0 h 1068867"/>
                <a:gd name="connsiteX63" fmla="*/ 2178359 w 4452260"/>
                <a:gd name="connsiteY63" fmla="*/ 0 h 1068867"/>
                <a:gd name="connsiteX64" fmla="*/ 2228719 w 4452260"/>
                <a:gd name="connsiteY64" fmla="*/ 0 h 1068867"/>
                <a:gd name="connsiteX65" fmla="*/ 2229207 w 4452260"/>
                <a:gd name="connsiteY65" fmla="*/ 0 h 1068867"/>
                <a:gd name="connsiteX66" fmla="*/ 2230931 w 4452260"/>
                <a:gd name="connsiteY66" fmla="*/ 0 h 1068867"/>
                <a:gd name="connsiteX67" fmla="*/ 2287725 w 4452260"/>
                <a:gd name="connsiteY67" fmla="*/ 0 h 1068867"/>
                <a:gd name="connsiteX68" fmla="*/ 2289450 w 4452260"/>
                <a:gd name="connsiteY68" fmla="*/ 0 h 1068867"/>
                <a:gd name="connsiteX69" fmla="*/ 2323220 w 4452260"/>
                <a:gd name="connsiteY69" fmla="*/ 0 h 1068867"/>
                <a:gd name="connsiteX70" fmla="*/ 2324944 w 4452260"/>
                <a:gd name="connsiteY70" fmla="*/ 0 h 1068867"/>
                <a:gd name="connsiteX71" fmla="*/ 2340483 w 4452260"/>
                <a:gd name="connsiteY71" fmla="*/ 0 h 1068867"/>
                <a:gd name="connsiteX72" fmla="*/ 2341447 w 4452260"/>
                <a:gd name="connsiteY72" fmla="*/ 0 h 1068867"/>
                <a:gd name="connsiteX73" fmla="*/ 2343172 w 4452260"/>
                <a:gd name="connsiteY73" fmla="*/ 0 h 1068867"/>
                <a:gd name="connsiteX74" fmla="*/ 2349122 w 4452260"/>
                <a:gd name="connsiteY74" fmla="*/ 0 h 1068867"/>
                <a:gd name="connsiteX75" fmla="*/ 2350846 w 4452260"/>
                <a:gd name="connsiteY75" fmla="*/ 0 h 1068867"/>
                <a:gd name="connsiteX76" fmla="*/ 2390844 w 4452260"/>
                <a:gd name="connsiteY76" fmla="*/ 0 h 1068867"/>
                <a:gd name="connsiteX77" fmla="*/ 2462317 w 4452260"/>
                <a:gd name="connsiteY77" fmla="*/ 0 h 1068867"/>
                <a:gd name="connsiteX78" fmla="*/ 2499455 w 4452260"/>
                <a:gd name="connsiteY78" fmla="*/ 0 h 1068867"/>
                <a:gd name="connsiteX79" fmla="*/ 2530713 w 4452260"/>
                <a:gd name="connsiteY79" fmla="*/ 0 h 1068867"/>
                <a:gd name="connsiteX80" fmla="*/ 2547403 w 4452260"/>
                <a:gd name="connsiteY80" fmla="*/ 0 h 1068867"/>
                <a:gd name="connsiteX81" fmla="*/ 2549127 w 4452260"/>
                <a:gd name="connsiteY81" fmla="*/ 0 h 1068867"/>
                <a:gd name="connsiteX82" fmla="*/ 2581074 w 4452260"/>
                <a:gd name="connsiteY82" fmla="*/ 0 h 1068867"/>
                <a:gd name="connsiteX83" fmla="*/ 2582112 w 4452260"/>
                <a:gd name="connsiteY83" fmla="*/ 0 h 1068867"/>
                <a:gd name="connsiteX84" fmla="*/ 2669530 w 4452260"/>
                <a:gd name="connsiteY84" fmla="*/ 0 h 1068867"/>
                <a:gd name="connsiteX85" fmla="*/ 2678759 w 4452260"/>
                <a:gd name="connsiteY85" fmla="*/ 0 h 1068867"/>
                <a:gd name="connsiteX86" fmla="*/ 2709527 w 4452260"/>
                <a:gd name="connsiteY86" fmla="*/ 0 h 1068867"/>
                <a:gd name="connsiteX87" fmla="*/ 2711252 w 4452260"/>
                <a:gd name="connsiteY87" fmla="*/ 0 h 1068867"/>
                <a:gd name="connsiteX88" fmla="*/ 2714748 w 4452260"/>
                <a:gd name="connsiteY88" fmla="*/ 0 h 1068867"/>
                <a:gd name="connsiteX89" fmla="*/ 2719890 w 4452260"/>
                <a:gd name="connsiteY89" fmla="*/ 0 h 1068867"/>
                <a:gd name="connsiteX90" fmla="*/ 2831360 w 4452260"/>
                <a:gd name="connsiteY90" fmla="*/ 0 h 1068867"/>
                <a:gd name="connsiteX91" fmla="*/ 2833086 w 4452260"/>
                <a:gd name="connsiteY91" fmla="*/ 0 h 1068867"/>
                <a:gd name="connsiteX92" fmla="*/ 2866087 w 4452260"/>
                <a:gd name="connsiteY92" fmla="*/ 0 h 1068867"/>
                <a:gd name="connsiteX93" fmla="*/ 2918659 w 4452260"/>
                <a:gd name="connsiteY93" fmla="*/ 0 h 1068867"/>
                <a:gd name="connsiteX94" fmla="*/ 2919896 w 4452260"/>
                <a:gd name="connsiteY94" fmla="*/ 0 h 1068867"/>
                <a:gd name="connsiteX95" fmla="*/ 2920383 w 4452260"/>
                <a:gd name="connsiteY95" fmla="*/ 0 h 1068867"/>
                <a:gd name="connsiteX96" fmla="*/ 2977177 w 4452260"/>
                <a:gd name="connsiteY96" fmla="*/ 0 h 1068867"/>
                <a:gd name="connsiteX97" fmla="*/ 2978902 w 4452260"/>
                <a:gd name="connsiteY97" fmla="*/ 0 h 1068867"/>
                <a:gd name="connsiteX98" fmla="*/ 3012671 w 4452260"/>
                <a:gd name="connsiteY98" fmla="*/ 0 h 1068867"/>
                <a:gd name="connsiteX99" fmla="*/ 3014397 w 4452260"/>
                <a:gd name="connsiteY99" fmla="*/ 0 h 1068867"/>
                <a:gd name="connsiteX100" fmla="*/ 3028211 w 4452260"/>
                <a:gd name="connsiteY100" fmla="*/ 0 h 1068867"/>
                <a:gd name="connsiteX101" fmla="*/ 3030899 w 4452260"/>
                <a:gd name="connsiteY101" fmla="*/ 0 h 1068867"/>
                <a:gd name="connsiteX102" fmla="*/ 3032624 w 4452260"/>
                <a:gd name="connsiteY102" fmla="*/ 0 h 1068867"/>
                <a:gd name="connsiteX103" fmla="*/ 3038573 w 4452260"/>
                <a:gd name="connsiteY103" fmla="*/ 0 h 1068867"/>
                <a:gd name="connsiteX104" fmla="*/ 3040298 w 4452260"/>
                <a:gd name="connsiteY104" fmla="*/ 0 h 1068867"/>
                <a:gd name="connsiteX105" fmla="*/ 3082021 w 4452260"/>
                <a:gd name="connsiteY105" fmla="*/ 0 h 1068867"/>
                <a:gd name="connsiteX106" fmla="*/ 3150044 w 4452260"/>
                <a:gd name="connsiteY106" fmla="*/ 0 h 1068867"/>
                <a:gd name="connsiteX107" fmla="*/ 3218441 w 4452260"/>
                <a:gd name="connsiteY107" fmla="*/ 0 h 1068867"/>
                <a:gd name="connsiteX108" fmla="*/ 3236855 w 4452260"/>
                <a:gd name="connsiteY108" fmla="*/ 0 h 1068867"/>
                <a:gd name="connsiteX109" fmla="*/ 3269839 w 4452260"/>
                <a:gd name="connsiteY109" fmla="*/ 0 h 1068867"/>
                <a:gd name="connsiteX110" fmla="*/ 3272250 w 4452260"/>
                <a:gd name="connsiteY110" fmla="*/ 0 h 1068867"/>
                <a:gd name="connsiteX111" fmla="*/ 3320378 w 4452260"/>
                <a:gd name="connsiteY111" fmla="*/ 0 h 1068867"/>
                <a:gd name="connsiteX112" fmla="*/ 3346330 w 4452260"/>
                <a:gd name="connsiteY112" fmla="*/ 0 h 1068867"/>
                <a:gd name="connsiteX113" fmla="*/ 3357257 w 4452260"/>
                <a:gd name="connsiteY113" fmla="*/ 0 h 1068867"/>
                <a:gd name="connsiteX114" fmla="*/ 3369936 w 4452260"/>
                <a:gd name="connsiteY114" fmla="*/ 0 h 1068867"/>
                <a:gd name="connsiteX115" fmla="*/ 3398980 w 4452260"/>
                <a:gd name="connsiteY115" fmla="*/ 0 h 1068867"/>
                <a:gd name="connsiteX116" fmla="*/ 3405925 w 4452260"/>
                <a:gd name="connsiteY116" fmla="*/ 0 h 1068867"/>
                <a:gd name="connsiteX117" fmla="*/ 3411066 w 4452260"/>
                <a:gd name="connsiteY117" fmla="*/ 0 h 1068867"/>
                <a:gd name="connsiteX118" fmla="*/ 3520813 w 4452260"/>
                <a:gd name="connsiteY118" fmla="*/ 0 h 1068867"/>
                <a:gd name="connsiteX119" fmla="*/ 3607623 w 4452260"/>
                <a:gd name="connsiteY119" fmla="*/ 0 h 1068867"/>
                <a:gd name="connsiteX120" fmla="*/ 3608111 w 4452260"/>
                <a:gd name="connsiteY120" fmla="*/ 0 h 1068867"/>
                <a:gd name="connsiteX121" fmla="*/ 3666629 w 4452260"/>
                <a:gd name="connsiteY121" fmla="*/ 0 h 1068867"/>
                <a:gd name="connsiteX122" fmla="*/ 3702124 w 4452260"/>
                <a:gd name="connsiteY122" fmla="*/ 0 h 1068867"/>
                <a:gd name="connsiteX123" fmla="*/ 3720351 w 4452260"/>
                <a:gd name="connsiteY123" fmla="*/ 0 h 1068867"/>
                <a:gd name="connsiteX124" fmla="*/ 3728025 w 4452260"/>
                <a:gd name="connsiteY124" fmla="*/ 0 h 1068867"/>
                <a:gd name="connsiteX125" fmla="*/ 3769748 w 4452260"/>
                <a:gd name="connsiteY125" fmla="*/ 0 h 1068867"/>
                <a:gd name="connsiteX126" fmla="*/ 4098793 w 4452260"/>
                <a:gd name="connsiteY126" fmla="*/ 0 h 1068867"/>
                <a:gd name="connsiteX127" fmla="*/ 4193519 w 4452260"/>
                <a:gd name="connsiteY127" fmla="*/ 54408 h 1068867"/>
                <a:gd name="connsiteX128" fmla="*/ 4439104 w 4452260"/>
                <a:gd name="connsiteY128" fmla="*/ 480025 h 1068867"/>
                <a:gd name="connsiteX129" fmla="*/ 4439104 w 4452260"/>
                <a:gd name="connsiteY129" fmla="*/ 588843 h 1068867"/>
                <a:gd name="connsiteX130" fmla="*/ 4193519 w 4452260"/>
                <a:gd name="connsiteY130" fmla="*/ 1014459 h 1068867"/>
                <a:gd name="connsiteX131" fmla="*/ 4098793 w 4452260"/>
                <a:gd name="connsiteY131" fmla="*/ 1068867 h 1068867"/>
                <a:gd name="connsiteX132" fmla="*/ 3728025 w 4452260"/>
                <a:gd name="connsiteY132" fmla="*/ 1068867 h 1068867"/>
                <a:gd name="connsiteX133" fmla="*/ 3607623 w 4452260"/>
                <a:gd name="connsiteY133" fmla="*/ 1068867 h 1068867"/>
                <a:gd name="connsiteX134" fmla="*/ 3411066 w 4452260"/>
                <a:gd name="connsiteY134" fmla="*/ 1068867 h 1068867"/>
                <a:gd name="connsiteX135" fmla="*/ 3357257 w 4452260"/>
                <a:gd name="connsiteY135" fmla="*/ 1068867 h 1068867"/>
                <a:gd name="connsiteX136" fmla="*/ 3236855 w 4452260"/>
                <a:gd name="connsiteY136" fmla="*/ 1068867 h 1068867"/>
                <a:gd name="connsiteX137" fmla="*/ 3040298 w 4452260"/>
                <a:gd name="connsiteY137" fmla="*/ 1068867 h 1068867"/>
                <a:gd name="connsiteX138" fmla="*/ 3038573 w 4452260"/>
                <a:gd name="connsiteY138" fmla="*/ 1068867 h 1068867"/>
                <a:gd name="connsiteX139" fmla="*/ 2919896 w 4452260"/>
                <a:gd name="connsiteY139" fmla="*/ 1068867 h 1068867"/>
                <a:gd name="connsiteX140" fmla="*/ 2866087 w 4452260"/>
                <a:gd name="connsiteY140" fmla="*/ 1068867 h 1068867"/>
                <a:gd name="connsiteX141" fmla="*/ 2719890 w 4452260"/>
                <a:gd name="connsiteY141" fmla="*/ 1068867 h 1068867"/>
                <a:gd name="connsiteX142" fmla="*/ 2669530 w 4452260"/>
                <a:gd name="connsiteY142" fmla="*/ 1068867 h 1068867"/>
                <a:gd name="connsiteX143" fmla="*/ 2549127 w 4452260"/>
                <a:gd name="connsiteY143" fmla="*/ 1068867 h 1068867"/>
                <a:gd name="connsiteX144" fmla="*/ 2547403 w 4452260"/>
                <a:gd name="connsiteY144" fmla="*/ 1068867 h 1068867"/>
                <a:gd name="connsiteX145" fmla="*/ 2350846 w 4452260"/>
                <a:gd name="connsiteY145" fmla="*/ 1068867 h 1068867"/>
                <a:gd name="connsiteX146" fmla="*/ 2349122 w 4452260"/>
                <a:gd name="connsiteY146" fmla="*/ 1068867 h 1068867"/>
                <a:gd name="connsiteX147" fmla="*/ 2228719 w 4452260"/>
                <a:gd name="connsiteY147" fmla="*/ 1068867 h 1068867"/>
                <a:gd name="connsiteX148" fmla="*/ 2178359 w 4452260"/>
                <a:gd name="connsiteY148" fmla="*/ 1068867 h 1068867"/>
                <a:gd name="connsiteX149" fmla="*/ 2032162 w 4452260"/>
                <a:gd name="connsiteY149" fmla="*/ 1068867 h 1068867"/>
                <a:gd name="connsiteX150" fmla="*/ 1978354 w 4452260"/>
                <a:gd name="connsiteY150" fmla="*/ 1068867 h 1068867"/>
                <a:gd name="connsiteX151" fmla="*/ 1859676 w 4452260"/>
                <a:gd name="connsiteY151" fmla="*/ 1068867 h 1068867"/>
                <a:gd name="connsiteX152" fmla="*/ 1857951 w 4452260"/>
                <a:gd name="connsiteY152" fmla="*/ 1068867 h 1068867"/>
                <a:gd name="connsiteX153" fmla="*/ 1826599 w 4452260"/>
                <a:gd name="connsiteY153" fmla="*/ 1068867 h 1068867"/>
                <a:gd name="connsiteX154" fmla="*/ 1661394 w 4452260"/>
                <a:gd name="connsiteY154" fmla="*/ 1068867 h 1068867"/>
                <a:gd name="connsiteX155" fmla="*/ 1540992 w 4452260"/>
                <a:gd name="connsiteY155" fmla="*/ 1068867 h 1068867"/>
                <a:gd name="connsiteX156" fmla="*/ 1531708 w 4452260"/>
                <a:gd name="connsiteY156" fmla="*/ 1068867 h 1068867"/>
                <a:gd name="connsiteX157" fmla="*/ 1487183 w 4452260"/>
                <a:gd name="connsiteY157" fmla="*/ 1068867 h 1068867"/>
                <a:gd name="connsiteX158" fmla="*/ 1335428 w 4452260"/>
                <a:gd name="connsiteY158" fmla="*/ 1068867 h 1068867"/>
                <a:gd name="connsiteX159" fmla="*/ 1290626 w 4452260"/>
                <a:gd name="connsiteY159" fmla="*/ 1068867 h 1068867"/>
                <a:gd name="connsiteX160" fmla="*/ 1170224 w 4452260"/>
                <a:gd name="connsiteY160" fmla="*/ 1068867 h 1068867"/>
                <a:gd name="connsiteX161" fmla="*/ 1138871 w 4452260"/>
                <a:gd name="connsiteY161" fmla="*/ 1068867 h 1068867"/>
                <a:gd name="connsiteX162" fmla="*/ 1040537 w 4452260"/>
                <a:gd name="connsiteY162" fmla="*/ 1068867 h 1068867"/>
                <a:gd name="connsiteX163" fmla="*/ 843980 w 4452260"/>
                <a:gd name="connsiteY163" fmla="*/ 1068867 h 1068867"/>
                <a:gd name="connsiteX164" fmla="*/ 799455 w 4452260"/>
                <a:gd name="connsiteY164" fmla="*/ 1068867 h 1068867"/>
                <a:gd name="connsiteX165" fmla="*/ 647700 w 4452260"/>
                <a:gd name="connsiteY165" fmla="*/ 1068867 h 1068867"/>
                <a:gd name="connsiteX166" fmla="*/ 352810 w 4452260"/>
                <a:gd name="connsiteY166" fmla="*/ 1068867 h 1068867"/>
                <a:gd name="connsiteX167" fmla="*/ 258084 w 4452260"/>
                <a:gd name="connsiteY167" fmla="*/ 1014459 h 1068867"/>
                <a:gd name="connsiteX168" fmla="*/ 12498 w 4452260"/>
                <a:gd name="connsiteY168" fmla="*/ 588843 h 1068867"/>
                <a:gd name="connsiteX169" fmla="*/ 12498 w 4452260"/>
                <a:gd name="connsiteY169" fmla="*/ 480025 h 1068867"/>
                <a:gd name="connsiteX170" fmla="*/ 258084 w 4452260"/>
                <a:gd name="connsiteY170" fmla="*/ 54408 h 1068867"/>
                <a:gd name="connsiteX171" fmla="*/ 352810 w 4452260"/>
                <a:gd name="connsiteY171" fmla="*/ 0 h 1068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</a:cxnLst>
              <a:rect l="l" t="t" r="r" b="b"/>
              <a:pathLst>
                <a:path w="4452260" h="1068867">
                  <a:moveTo>
                    <a:pt x="352810" y="0"/>
                  </a:moveTo>
                  <a:cubicBezTo>
                    <a:pt x="475602" y="0"/>
                    <a:pt x="567696" y="0"/>
                    <a:pt x="636768" y="0"/>
                  </a:cubicBezTo>
                  <a:lnTo>
                    <a:pt x="647700" y="0"/>
                  </a:lnTo>
                  <a:lnTo>
                    <a:pt x="724065" y="0"/>
                  </a:lnTo>
                  <a:cubicBezTo>
                    <a:pt x="748048" y="0"/>
                    <a:pt x="767235" y="0"/>
                    <a:pt x="782584" y="0"/>
                  </a:cubicBezTo>
                  <a:lnTo>
                    <a:pt x="799455" y="0"/>
                  </a:lnTo>
                  <a:lnTo>
                    <a:pt x="809825" y="0"/>
                  </a:lnTo>
                  <a:lnTo>
                    <a:pt x="818078" y="0"/>
                  </a:lnTo>
                  <a:cubicBezTo>
                    <a:pt x="843980" y="0"/>
                    <a:pt x="843980" y="0"/>
                    <a:pt x="843980" y="0"/>
                  </a:cubicBezTo>
                  <a:lnTo>
                    <a:pt x="931658" y="0"/>
                  </a:lnTo>
                  <a:lnTo>
                    <a:pt x="961580" y="0"/>
                  </a:lnTo>
                  <a:lnTo>
                    <a:pt x="1000055" y="0"/>
                  </a:lnTo>
                  <a:lnTo>
                    <a:pt x="1040537" y="0"/>
                  </a:lnTo>
                  <a:lnTo>
                    <a:pt x="1051453" y="0"/>
                  </a:lnTo>
                  <a:lnTo>
                    <a:pt x="1083414" y="0"/>
                  </a:lnTo>
                  <a:lnTo>
                    <a:pt x="1112969" y="0"/>
                  </a:lnTo>
                  <a:cubicBezTo>
                    <a:pt x="1138871" y="0"/>
                    <a:pt x="1138871" y="0"/>
                    <a:pt x="1138871" y="0"/>
                  </a:cubicBezTo>
                  <a:lnTo>
                    <a:pt x="1170224" y="0"/>
                  </a:lnTo>
                  <a:lnTo>
                    <a:pt x="1170711" y="0"/>
                  </a:lnTo>
                  <a:lnTo>
                    <a:pt x="1202662" y="0"/>
                  </a:lnTo>
                  <a:lnTo>
                    <a:pt x="1240037" y="0"/>
                  </a:lnTo>
                  <a:cubicBezTo>
                    <a:pt x="1290626" y="0"/>
                    <a:pt x="1290626" y="0"/>
                    <a:pt x="1290626" y="0"/>
                  </a:cubicBezTo>
                  <a:lnTo>
                    <a:pt x="1324496" y="0"/>
                  </a:lnTo>
                  <a:lnTo>
                    <a:pt x="1332348" y="0"/>
                  </a:lnTo>
                  <a:lnTo>
                    <a:pt x="1335428" y="0"/>
                  </a:lnTo>
                  <a:lnTo>
                    <a:pt x="1411793" y="0"/>
                  </a:lnTo>
                  <a:lnTo>
                    <a:pt x="1454182" y="0"/>
                  </a:lnTo>
                  <a:lnTo>
                    <a:pt x="1470312" y="0"/>
                  </a:lnTo>
                  <a:lnTo>
                    <a:pt x="1487183" y="0"/>
                  </a:lnTo>
                  <a:lnTo>
                    <a:pt x="1497552" y="0"/>
                  </a:lnTo>
                  <a:lnTo>
                    <a:pt x="1505806" y="0"/>
                  </a:lnTo>
                  <a:lnTo>
                    <a:pt x="1528471" y="0"/>
                  </a:lnTo>
                  <a:lnTo>
                    <a:pt x="1531708" y="0"/>
                  </a:lnTo>
                  <a:lnTo>
                    <a:pt x="1540992" y="0"/>
                  </a:lnTo>
                  <a:lnTo>
                    <a:pt x="1541479" y="0"/>
                  </a:lnTo>
                  <a:lnTo>
                    <a:pt x="1599998" y="0"/>
                  </a:lnTo>
                  <a:lnTo>
                    <a:pt x="1619386" y="0"/>
                  </a:lnTo>
                  <a:lnTo>
                    <a:pt x="1635492" y="0"/>
                  </a:lnTo>
                  <a:lnTo>
                    <a:pt x="1649308" y="0"/>
                  </a:lnTo>
                  <a:lnTo>
                    <a:pt x="1653720" y="0"/>
                  </a:lnTo>
                  <a:lnTo>
                    <a:pt x="1661394" y="0"/>
                  </a:lnTo>
                  <a:lnTo>
                    <a:pt x="1687782" y="0"/>
                  </a:lnTo>
                  <a:lnTo>
                    <a:pt x="1703116" y="0"/>
                  </a:lnTo>
                  <a:lnTo>
                    <a:pt x="1739181" y="0"/>
                  </a:lnTo>
                  <a:lnTo>
                    <a:pt x="1771141" y="0"/>
                  </a:lnTo>
                  <a:lnTo>
                    <a:pt x="1800697" y="0"/>
                  </a:lnTo>
                  <a:lnTo>
                    <a:pt x="1811727" y="0"/>
                  </a:lnTo>
                  <a:lnTo>
                    <a:pt x="1823361" y="0"/>
                  </a:lnTo>
                  <a:lnTo>
                    <a:pt x="1826599" y="0"/>
                  </a:lnTo>
                  <a:lnTo>
                    <a:pt x="1857951" y="0"/>
                  </a:lnTo>
                  <a:lnTo>
                    <a:pt x="1858439" y="0"/>
                  </a:lnTo>
                  <a:lnTo>
                    <a:pt x="1859676" y="0"/>
                  </a:lnTo>
                  <a:lnTo>
                    <a:pt x="1893346" y="0"/>
                  </a:lnTo>
                  <a:lnTo>
                    <a:pt x="1927765" y="0"/>
                  </a:lnTo>
                  <a:lnTo>
                    <a:pt x="1963365" y="0"/>
                  </a:lnTo>
                  <a:lnTo>
                    <a:pt x="1978354" y="0"/>
                  </a:lnTo>
                  <a:lnTo>
                    <a:pt x="1991032" y="0"/>
                  </a:lnTo>
                  <a:lnTo>
                    <a:pt x="2020076" y="0"/>
                  </a:lnTo>
                  <a:lnTo>
                    <a:pt x="2021800" y="0"/>
                  </a:lnTo>
                  <a:lnTo>
                    <a:pt x="2027021" y="0"/>
                  </a:lnTo>
                  <a:cubicBezTo>
                    <a:pt x="2032162" y="0"/>
                    <a:pt x="2032162" y="0"/>
                    <a:pt x="2032162" y="0"/>
                  </a:cubicBezTo>
                  <a:lnTo>
                    <a:pt x="2141909" y="0"/>
                  </a:lnTo>
                  <a:lnTo>
                    <a:pt x="2143633" y="0"/>
                  </a:lnTo>
                  <a:lnTo>
                    <a:pt x="2178359" y="0"/>
                  </a:lnTo>
                  <a:lnTo>
                    <a:pt x="2228719" y="0"/>
                  </a:lnTo>
                  <a:lnTo>
                    <a:pt x="2229207" y="0"/>
                  </a:lnTo>
                  <a:lnTo>
                    <a:pt x="2230931" y="0"/>
                  </a:lnTo>
                  <a:lnTo>
                    <a:pt x="2287725" y="0"/>
                  </a:lnTo>
                  <a:lnTo>
                    <a:pt x="2289450" y="0"/>
                  </a:lnTo>
                  <a:lnTo>
                    <a:pt x="2323220" y="0"/>
                  </a:lnTo>
                  <a:lnTo>
                    <a:pt x="2324944" y="0"/>
                  </a:lnTo>
                  <a:lnTo>
                    <a:pt x="2340483" y="0"/>
                  </a:lnTo>
                  <a:lnTo>
                    <a:pt x="2341447" y="0"/>
                  </a:lnTo>
                  <a:lnTo>
                    <a:pt x="2343172" y="0"/>
                  </a:lnTo>
                  <a:lnTo>
                    <a:pt x="2349122" y="0"/>
                  </a:lnTo>
                  <a:lnTo>
                    <a:pt x="2350846" y="0"/>
                  </a:lnTo>
                  <a:lnTo>
                    <a:pt x="2390844" y="0"/>
                  </a:lnTo>
                  <a:lnTo>
                    <a:pt x="2462317" y="0"/>
                  </a:lnTo>
                  <a:lnTo>
                    <a:pt x="2499455" y="0"/>
                  </a:lnTo>
                  <a:lnTo>
                    <a:pt x="2530713" y="0"/>
                  </a:lnTo>
                  <a:lnTo>
                    <a:pt x="2547403" y="0"/>
                  </a:lnTo>
                  <a:lnTo>
                    <a:pt x="2549127" y="0"/>
                  </a:lnTo>
                  <a:lnTo>
                    <a:pt x="2581074" y="0"/>
                  </a:lnTo>
                  <a:lnTo>
                    <a:pt x="2582112" y="0"/>
                  </a:lnTo>
                  <a:cubicBezTo>
                    <a:pt x="2669530" y="0"/>
                    <a:pt x="2669530" y="0"/>
                    <a:pt x="2669530" y="0"/>
                  </a:cubicBezTo>
                  <a:lnTo>
                    <a:pt x="2678759" y="0"/>
                  </a:lnTo>
                  <a:lnTo>
                    <a:pt x="2709527" y="0"/>
                  </a:lnTo>
                  <a:lnTo>
                    <a:pt x="2711252" y="0"/>
                  </a:lnTo>
                  <a:lnTo>
                    <a:pt x="2714748" y="0"/>
                  </a:lnTo>
                  <a:lnTo>
                    <a:pt x="2719890" y="0"/>
                  </a:lnTo>
                  <a:lnTo>
                    <a:pt x="2831360" y="0"/>
                  </a:lnTo>
                  <a:lnTo>
                    <a:pt x="2833086" y="0"/>
                  </a:lnTo>
                  <a:lnTo>
                    <a:pt x="2866087" y="0"/>
                  </a:lnTo>
                  <a:lnTo>
                    <a:pt x="2918659" y="0"/>
                  </a:lnTo>
                  <a:lnTo>
                    <a:pt x="2919896" y="0"/>
                  </a:lnTo>
                  <a:lnTo>
                    <a:pt x="2920383" y="0"/>
                  </a:lnTo>
                  <a:lnTo>
                    <a:pt x="2977177" y="0"/>
                  </a:lnTo>
                  <a:lnTo>
                    <a:pt x="2978902" y="0"/>
                  </a:lnTo>
                  <a:lnTo>
                    <a:pt x="3012671" y="0"/>
                  </a:lnTo>
                  <a:lnTo>
                    <a:pt x="3014397" y="0"/>
                  </a:lnTo>
                  <a:lnTo>
                    <a:pt x="3028211" y="0"/>
                  </a:lnTo>
                  <a:lnTo>
                    <a:pt x="3030899" y="0"/>
                  </a:lnTo>
                  <a:lnTo>
                    <a:pt x="3032624" y="0"/>
                  </a:lnTo>
                  <a:lnTo>
                    <a:pt x="3038573" y="0"/>
                  </a:lnTo>
                  <a:lnTo>
                    <a:pt x="3040298" y="0"/>
                  </a:lnTo>
                  <a:lnTo>
                    <a:pt x="3082021" y="0"/>
                  </a:lnTo>
                  <a:lnTo>
                    <a:pt x="3150044" y="0"/>
                  </a:lnTo>
                  <a:lnTo>
                    <a:pt x="3218441" y="0"/>
                  </a:lnTo>
                  <a:lnTo>
                    <a:pt x="3236855" y="0"/>
                  </a:lnTo>
                  <a:lnTo>
                    <a:pt x="3269839" y="0"/>
                  </a:lnTo>
                  <a:lnTo>
                    <a:pt x="3272250" y="0"/>
                  </a:lnTo>
                  <a:lnTo>
                    <a:pt x="3320378" y="0"/>
                  </a:lnTo>
                  <a:lnTo>
                    <a:pt x="3346330" y="0"/>
                  </a:lnTo>
                  <a:lnTo>
                    <a:pt x="3357257" y="0"/>
                  </a:lnTo>
                  <a:lnTo>
                    <a:pt x="3369936" y="0"/>
                  </a:lnTo>
                  <a:lnTo>
                    <a:pt x="3398980" y="0"/>
                  </a:lnTo>
                  <a:lnTo>
                    <a:pt x="3405925" y="0"/>
                  </a:lnTo>
                  <a:cubicBezTo>
                    <a:pt x="3411066" y="0"/>
                    <a:pt x="3411066" y="0"/>
                    <a:pt x="3411066" y="0"/>
                  </a:cubicBezTo>
                  <a:lnTo>
                    <a:pt x="3520813" y="0"/>
                  </a:lnTo>
                  <a:lnTo>
                    <a:pt x="3607623" y="0"/>
                  </a:lnTo>
                  <a:lnTo>
                    <a:pt x="3608111" y="0"/>
                  </a:lnTo>
                  <a:lnTo>
                    <a:pt x="3666629" y="0"/>
                  </a:lnTo>
                  <a:lnTo>
                    <a:pt x="3702124" y="0"/>
                  </a:lnTo>
                  <a:lnTo>
                    <a:pt x="3720351" y="0"/>
                  </a:lnTo>
                  <a:lnTo>
                    <a:pt x="3728025" y="0"/>
                  </a:lnTo>
                  <a:lnTo>
                    <a:pt x="3769748" y="0"/>
                  </a:lnTo>
                  <a:cubicBezTo>
                    <a:pt x="4098793" y="0"/>
                    <a:pt x="4098793" y="0"/>
                    <a:pt x="4098793" y="0"/>
                  </a:cubicBezTo>
                  <a:cubicBezTo>
                    <a:pt x="4133877" y="0"/>
                    <a:pt x="4175977" y="24572"/>
                    <a:pt x="4193519" y="54408"/>
                  </a:cubicBezTo>
                  <a:cubicBezTo>
                    <a:pt x="4439104" y="480025"/>
                    <a:pt x="4439104" y="480025"/>
                    <a:pt x="4439104" y="480025"/>
                  </a:cubicBezTo>
                  <a:cubicBezTo>
                    <a:pt x="4456646" y="509862"/>
                    <a:pt x="4456646" y="559005"/>
                    <a:pt x="4439104" y="588843"/>
                  </a:cubicBezTo>
                  <a:cubicBezTo>
                    <a:pt x="4193519" y="1014459"/>
                    <a:pt x="4193519" y="1014459"/>
                    <a:pt x="4193519" y="1014459"/>
                  </a:cubicBezTo>
                  <a:cubicBezTo>
                    <a:pt x="4175977" y="1044295"/>
                    <a:pt x="4133877" y="1068867"/>
                    <a:pt x="4098793" y="1068867"/>
                  </a:cubicBezTo>
                  <a:lnTo>
                    <a:pt x="3728025" y="1068867"/>
                  </a:lnTo>
                  <a:lnTo>
                    <a:pt x="3607623" y="1068867"/>
                  </a:lnTo>
                  <a:lnTo>
                    <a:pt x="3411066" y="1068867"/>
                  </a:lnTo>
                  <a:lnTo>
                    <a:pt x="3357257" y="1068867"/>
                  </a:lnTo>
                  <a:lnTo>
                    <a:pt x="3236855" y="1068867"/>
                  </a:lnTo>
                  <a:lnTo>
                    <a:pt x="3040298" y="1068867"/>
                  </a:lnTo>
                  <a:lnTo>
                    <a:pt x="3038573" y="1068867"/>
                  </a:lnTo>
                  <a:lnTo>
                    <a:pt x="2919896" y="1068867"/>
                  </a:lnTo>
                  <a:lnTo>
                    <a:pt x="2866087" y="1068867"/>
                  </a:lnTo>
                  <a:lnTo>
                    <a:pt x="2719890" y="1068867"/>
                  </a:lnTo>
                  <a:lnTo>
                    <a:pt x="2669530" y="1068867"/>
                  </a:lnTo>
                  <a:lnTo>
                    <a:pt x="2549127" y="1068867"/>
                  </a:lnTo>
                  <a:lnTo>
                    <a:pt x="2547403" y="1068867"/>
                  </a:lnTo>
                  <a:lnTo>
                    <a:pt x="2350846" y="1068867"/>
                  </a:lnTo>
                  <a:lnTo>
                    <a:pt x="2349122" y="1068867"/>
                  </a:lnTo>
                  <a:lnTo>
                    <a:pt x="2228719" y="1068867"/>
                  </a:lnTo>
                  <a:lnTo>
                    <a:pt x="2178359" y="1068867"/>
                  </a:lnTo>
                  <a:lnTo>
                    <a:pt x="2032162" y="1068867"/>
                  </a:lnTo>
                  <a:lnTo>
                    <a:pt x="1978354" y="1068867"/>
                  </a:lnTo>
                  <a:lnTo>
                    <a:pt x="1859676" y="1068867"/>
                  </a:lnTo>
                  <a:lnTo>
                    <a:pt x="1857951" y="1068867"/>
                  </a:lnTo>
                  <a:lnTo>
                    <a:pt x="1826599" y="1068867"/>
                  </a:lnTo>
                  <a:lnTo>
                    <a:pt x="1661394" y="1068867"/>
                  </a:lnTo>
                  <a:lnTo>
                    <a:pt x="1540992" y="1068867"/>
                  </a:lnTo>
                  <a:lnTo>
                    <a:pt x="1531708" y="1068867"/>
                  </a:lnTo>
                  <a:lnTo>
                    <a:pt x="1487183" y="1068867"/>
                  </a:lnTo>
                  <a:lnTo>
                    <a:pt x="1335428" y="1068867"/>
                  </a:lnTo>
                  <a:lnTo>
                    <a:pt x="1290626" y="1068867"/>
                  </a:lnTo>
                  <a:lnTo>
                    <a:pt x="1170224" y="1068867"/>
                  </a:lnTo>
                  <a:lnTo>
                    <a:pt x="1138871" y="1068867"/>
                  </a:lnTo>
                  <a:lnTo>
                    <a:pt x="1040537" y="1068867"/>
                  </a:lnTo>
                  <a:lnTo>
                    <a:pt x="843980" y="1068867"/>
                  </a:lnTo>
                  <a:lnTo>
                    <a:pt x="799455" y="1068867"/>
                  </a:lnTo>
                  <a:lnTo>
                    <a:pt x="647700" y="1068867"/>
                  </a:lnTo>
                  <a:lnTo>
                    <a:pt x="352810" y="1068867"/>
                  </a:lnTo>
                  <a:cubicBezTo>
                    <a:pt x="318603" y="1068867"/>
                    <a:pt x="275626" y="1044295"/>
                    <a:pt x="258084" y="1014459"/>
                  </a:cubicBezTo>
                  <a:cubicBezTo>
                    <a:pt x="12498" y="588843"/>
                    <a:pt x="12498" y="588843"/>
                    <a:pt x="12498" y="588843"/>
                  </a:cubicBezTo>
                  <a:cubicBezTo>
                    <a:pt x="-4166" y="559005"/>
                    <a:pt x="-4166" y="509862"/>
                    <a:pt x="12498" y="480025"/>
                  </a:cubicBezTo>
                  <a:cubicBezTo>
                    <a:pt x="258084" y="54408"/>
                    <a:pt x="258084" y="54408"/>
                    <a:pt x="258084" y="54408"/>
                  </a:cubicBezTo>
                  <a:cubicBezTo>
                    <a:pt x="275626" y="24572"/>
                    <a:pt x="318603" y="0"/>
                    <a:pt x="35281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FFFFFF">
                    <a:lumMod val="95000"/>
                  </a:srgbClr>
                </a:gs>
                <a:gs pos="0">
                  <a:srgbClr val="D3D3D3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100000">
                    <a:srgbClr val="FFFFFF">
                      <a:lumMod val="75000"/>
                    </a:srgbClr>
                  </a:gs>
                  <a:gs pos="0">
                    <a:srgbClr val="FFFFFF"/>
                  </a:gs>
                </a:gsLst>
                <a:lin ang="2700000" scaled="1"/>
                <a:tileRect/>
              </a:gradFill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9" name="任意多边形 18"/>
            <p:cNvSpPr/>
            <p:nvPr/>
          </p:nvSpPr>
          <p:spPr bwMode="auto">
            <a:xfrm>
              <a:off x="1010779" y="325868"/>
              <a:ext cx="2628449" cy="527848"/>
            </a:xfrm>
            <a:custGeom>
              <a:avLst/>
              <a:gdLst>
                <a:gd name="connsiteX0" fmla="*/ 305125 w 4603109"/>
                <a:gd name="connsiteY0" fmla="*/ 0 h 924402"/>
                <a:gd name="connsiteX1" fmla="*/ 432894 w 4603109"/>
                <a:gd name="connsiteY1" fmla="*/ 0 h 924402"/>
                <a:gd name="connsiteX2" fmla="*/ 445336 w 4603109"/>
                <a:gd name="connsiteY2" fmla="*/ 0 h 924402"/>
                <a:gd name="connsiteX3" fmla="*/ 550703 w 4603109"/>
                <a:gd name="connsiteY3" fmla="*/ 0 h 924402"/>
                <a:gd name="connsiteX4" fmla="*/ 560158 w 4603109"/>
                <a:gd name="connsiteY4" fmla="*/ 0 h 924402"/>
                <a:gd name="connsiteX5" fmla="*/ 573105 w 4603109"/>
                <a:gd name="connsiteY5" fmla="*/ 0 h 924402"/>
                <a:gd name="connsiteX6" fmla="*/ 626202 w 4603109"/>
                <a:gd name="connsiteY6" fmla="*/ 0 h 924402"/>
                <a:gd name="connsiteX7" fmla="*/ 676811 w 4603109"/>
                <a:gd name="connsiteY7" fmla="*/ 0 h 924402"/>
                <a:gd name="connsiteX8" fmla="*/ 678472 w 4603109"/>
                <a:gd name="connsiteY8" fmla="*/ 0 h 924402"/>
                <a:gd name="connsiteX9" fmla="*/ 687927 w 4603109"/>
                <a:gd name="connsiteY9" fmla="*/ 0 h 924402"/>
                <a:gd name="connsiteX10" fmla="*/ 691402 w 4603109"/>
                <a:gd name="connsiteY10" fmla="*/ 0 h 924402"/>
                <a:gd name="connsiteX11" fmla="*/ 700371 w 4603109"/>
                <a:gd name="connsiteY11" fmla="*/ 0 h 924402"/>
                <a:gd name="connsiteX12" fmla="*/ 707508 w 4603109"/>
                <a:gd name="connsiteY12" fmla="*/ 0 h 924402"/>
                <a:gd name="connsiteX13" fmla="*/ 729909 w 4603109"/>
                <a:gd name="connsiteY13" fmla="*/ 0 h 924402"/>
                <a:gd name="connsiteX14" fmla="*/ 753971 w 4603109"/>
                <a:gd name="connsiteY14" fmla="*/ 0 h 924402"/>
                <a:gd name="connsiteX15" fmla="*/ 804580 w 4603109"/>
                <a:gd name="connsiteY15" fmla="*/ 0 h 924402"/>
                <a:gd name="connsiteX16" fmla="*/ 805737 w 4603109"/>
                <a:gd name="connsiteY16" fmla="*/ 0 h 924402"/>
                <a:gd name="connsiteX17" fmla="*/ 819171 w 4603109"/>
                <a:gd name="connsiteY17" fmla="*/ 0 h 924402"/>
                <a:gd name="connsiteX18" fmla="*/ 828140 w 4603109"/>
                <a:gd name="connsiteY18" fmla="*/ 0 h 924402"/>
                <a:gd name="connsiteX19" fmla="*/ 831615 w 4603109"/>
                <a:gd name="connsiteY19" fmla="*/ 0 h 924402"/>
                <a:gd name="connsiteX20" fmla="*/ 835277 w 4603109"/>
                <a:gd name="connsiteY20" fmla="*/ 0 h 924402"/>
                <a:gd name="connsiteX21" fmla="*/ 857678 w 4603109"/>
                <a:gd name="connsiteY21" fmla="*/ 0 h 924402"/>
                <a:gd name="connsiteX22" fmla="*/ 864889 w 4603109"/>
                <a:gd name="connsiteY22" fmla="*/ 0 h 924402"/>
                <a:gd name="connsiteX23" fmla="*/ 899900 w 4603109"/>
                <a:gd name="connsiteY23" fmla="*/ 0 h 924402"/>
                <a:gd name="connsiteX24" fmla="*/ 909341 w 4603109"/>
                <a:gd name="connsiteY24" fmla="*/ 0 h 924402"/>
                <a:gd name="connsiteX25" fmla="*/ 929965 w 4603109"/>
                <a:gd name="connsiteY25" fmla="*/ 0 h 924402"/>
                <a:gd name="connsiteX26" fmla="*/ 933506 w 4603109"/>
                <a:gd name="connsiteY26" fmla="*/ 0 h 924402"/>
                <a:gd name="connsiteX27" fmla="*/ 936982 w 4603109"/>
                <a:gd name="connsiteY27" fmla="*/ 0 h 924402"/>
                <a:gd name="connsiteX28" fmla="*/ 959384 w 4603109"/>
                <a:gd name="connsiteY28" fmla="*/ 0 h 924402"/>
                <a:gd name="connsiteX29" fmla="*/ 962542 w 4603109"/>
                <a:gd name="connsiteY29" fmla="*/ 0 h 924402"/>
                <a:gd name="connsiteX30" fmla="*/ 984943 w 4603109"/>
                <a:gd name="connsiteY30" fmla="*/ 0 h 924402"/>
                <a:gd name="connsiteX31" fmla="*/ 992658 w 4603109"/>
                <a:gd name="connsiteY31" fmla="*/ 0 h 924402"/>
                <a:gd name="connsiteX32" fmla="*/ 1012059 w 4603109"/>
                <a:gd name="connsiteY32" fmla="*/ 0 h 924402"/>
                <a:gd name="connsiteX33" fmla="*/ 1012480 w 4603109"/>
                <a:gd name="connsiteY33" fmla="*/ 0 h 924402"/>
                <a:gd name="connsiteX34" fmla="*/ 1027669 w 4603109"/>
                <a:gd name="connsiteY34" fmla="*/ 0 h 924402"/>
                <a:gd name="connsiteX35" fmla="*/ 1037110 w 4603109"/>
                <a:gd name="connsiteY35" fmla="*/ 0 h 924402"/>
                <a:gd name="connsiteX36" fmla="*/ 1040112 w 4603109"/>
                <a:gd name="connsiteY36" fmla="*/ 0 h 924402"/>
                <a:gd name="connsiteX37" fmla="*/ 1057734 w 4603109"/>
                <a:gd name="connsiteY37" fmla="*/ 0 h 924402"/>
                <a:gd name="connsiteX38" fmla="*/ 1064751 w 4603109"/>
                <a:gd name="connsiteY38" fmla="*/ 0 h 924402"/>
                <a:gd name="connsiteX39" fmla="*/ 1070177 w 4603109"/>
                <a:gd name="connsiteY39" fmla="*/ 0 h 924402"/>
                <a:gd name="connsiteX40" fmla="*/ 1072436 w 4603109"/>
                <a:gd name="connsiteY40" fmla="*/ 0 h 924402"/>
                <a:gd name="connsiteX41" fmla="*/ 1090311 w 4603109"/>
                <a:gd name="connsiteY41" fmla="*/ 0 h 924402"/>
                <a:gd name="connsiteX42" fmla="*/ 1110718 w 4603109"/>
                <a:gd name="connsiteY42" fmla="*/ 0 h 924402"/>
                <a:gd name="connsiteX43" fmla="*/ 1112712 w 4603109"/>
                <a:gd name="connsiteY43" fmla="*/ 0 h 924402"/>
                <a:gd name="connsiteX44" fmla="*/ 1116187 w 4603109"/>
                <a:gd name="connsiteY44" fmla="*/ 0 h 924402"/>
                <a:gd name="connsiteX45" fmla="*/ 1139828 w 4603109"/>
                <a:gd name="connsiteY45" fmla="*/ 0 h 924402"/>
                <a:gd name="connsiteX46" fmla="*/ 1140249 w 4603109"/>
                <a:gd name="connsiteY46" fmla="*/ 0 h 924402"/>
                <a:gd name="connsiteX47" fmla="*/ 1145480 w 4603109"/>
                <a:gd name="connsiteY47" fmla="*/ 0 h 924402"/>
                <a:gd name="connsiteX48" fmla="*/ 1152270 w 4603109"/>
                <a:gd name="connsiteY48" fmla="*/ 0 h 924402"/>
                <a:gd name="connsiteX49" fmla="*/ 1154934 w 4603109"/>
                <a:gd name="connsiteY49" fmla="*/ 0 h 924402"/>
                <a:gd name="connsiteX50" fmla="*/ 1167881 w 4603109"/>
                <a:gd name="connsiteY50" fmla="*/ 0 h 924402"/>
                <a:gd name="connsiteX51" fmla="*/ 1175544 w 4603109"/>
                <a:gd name="connsiteY51" fmla="*/ 0 h 924402"/>
                <a:gd name="connsiteX52" fmla="*/ 1184998 w 4603109"/>
                <a:gd name="connsiteY52" fmla="*/ 0 h 924402"/>
                <a:gd name="connsiteX53" fmla="*/ 1197946 w 4603109"/>
                <a:gd name="connsiteY53" fmla="*/ 0 h 924402"/>
                <a:gd name="connsiteX54" fmla="*/ 1200205 w 4603109"/>
                <a:gd name="connsiteY54" fmla="*/ 0 h 924402"/>
                <a:gd name="connsiteX55" fmla="*/ 1220978 w 4603109"/>
                <a:gd name="connsiteY55" fmla="*/ 0 h 924402"/>
                <a:gd name="connsiteX56" fmla="*/ 1238487 w 4603109"/>
                <a:gd name="connsiteY56" fmla="*/ 0 h 924402"/>
                <a:gd name="connsiteX57" fmla="*/ 1243956 w 4603109"/>
                <a:gd name="connsiteY57" fmla="*/ 0 h 924402"/>
                <a:gd name="connsiteX58" fmla="*/ 1251042 w 4603109"/>
                <a:gd name="connsiteY58" fmla="*/ 0 h 924402"/>
                <a:gd name="connsiteX59" fmla="*/ 1257637 w 4603109"/>
                <a:gd name="connsiteY59" fmla="*/ 0 h 924402"/>
                <a:gd name="connsiteX60" fmla="*/ 1271587 w 4603109"/>
                <a:gd name="connsiteY60" fmla="*/ 0 h 924402"/>
                <a:gd name="connsiteX61" fmla="*/ 1273249 w 4603109"/>
                <a:gd name="connsiteY61" fmla="*/ 0 h 924402"/>
                <a:gd name="connsiteX62" fmla="*/ 1280039 w 4603109"/>
                <a:gd name="connsiteY62" fmla="*/ 0 h 924402"/>
                <a:gd name="connsiteX63" fmla="*/ 1282703 w 4603109"/>
                <a:gd name="connsiteY63" fmla="*/ 0 h 924402"/>
                <a:gd name="connsiteX64" fmla="*/ 1286178 w 4603109"/>
                <a:gd name="connsiteY64" fmla="*/ 0 h 924402"/>
                <a:gd name="connsiteX65" fmla="*/ 1295146 w 4603109"/>
                <a:gd name="connsiteY65" fmla="*/ 0 h 924402"/>
                <a:gd name="connsiteX66" fmla="*/ 1301651 w 4603109"/>
                <a:gd name="connsiteY66" fmla="*/ 0 h 924402"/>
                <a:gd name="connsiteX67" fmla="*/ 1302284 w 4603109"/>
                <a:gd name="connsiteY67" fmla="*/ 0 h 924402"/>
                <a:gd name="connsiteX68" fmla="*/ 1303313 w 4603109"/>
                <a:gd name="connsiteY68" fmla="*/ 0 h 924402"/>
                <a:gd name="connsiteX69" fmla="*/ 1312767 w 4603109"/>
                <a:gd name="connsiteY69" fmla="*/ 0 h 924402"/>
                <a:gd name="connsiteX70" fmla="*/ 1316242 w 4603109"/>
                <a:gd name="connsiteY70" fmla="*/ 0 h 924402"/>
                <a:gd name="connsiteX71" fmla="*/ 1321886 w 4603109"/>
                <a:gd name="connsiteY71" fmla="*/ 0 h 924402"/>
                <a:gd name="connsiteX72" fmla="*/ 1324685 w 4603109"/>
                <a:gd name="connsiteY72" fmla="*/ 0 h 924402"/>
                <a:gd name="connsiteX73" fmla="*/ 1325211 w 4603109"/>
                <a:gd name="connsiteY73" fmla="*/ 0 h 924402"/>
                <a:gd name="connsiteX74" fmla="*/ 1332348 w 4603109"/>
                <a:gd name="connsiteY74" fmla="*/ 0 h 924402"/>
                <a:gd name="connsiteX75" fmla="*/ 1332714 w 4603109"/>
                <a:gd name="connsiteY75" fmla="*/ 0 h 924402"/>
                <a:gd name="connsiteX76" fmla="*/ 1333135 w 4603109"/>
                <a:gd name="connsiteY76" fmla="*/ 0 h 924402"/>
                <a:gd name="connsiteX77" fmla="*/ 1348747 w 4603109"/>
                <a:gd name="connsiteY77" fmla="*/ 0 h 924402"/>
                <a:gd name="connsiteX78" fmla="*/ 1354749 w 4603109"/>
                <a:gd name="connsiteY78" fmla="*/ 0 h 924402"/>
                <a:gd name="connsiteX79" fmla="*/ 1378811 w 4603109"/>
                <a:gd name="connsiteY79" fmla="*/ 0 h 924402"/>
                <a:gd name="connsiteX80" fmla="*/ 1383745 w 4603109"/>
                <a:gd name="connsiteY80" fmla="*/ 0 h 924402"/>
                <a:gd name="connsiteX81" fmla="*/ 1385406 w 4603109"/>
                <a:gd name="connsiteY81" fmla="*/ 0 h 924402"/>
                <a:gd name="connsiteX82" fmla="*/ 1399356 w 4603109"/>
                <a:gd name="connsiteY82" fmla="*/ 0 h 924402"/>
                <a:gd name="connsiteX83" fmla="*/ 1400513 w 4603109"/>
                <a:gd name="connsiteY83" fmla="*/ 0 h 924402"/>
                <a:gd name="connsiteX84" fmla="*/ 1413947 w 4603109"/>
                <a:gd name="connsiteY84" fmla="*/ 0 h 924402"/>
                <a:gd name="connsiteX85" fmla="*/ 1414442 w 4603109"/>
                <a:gd name="connsiteY85" fmla="*/ 0 h 924402"/>
                <a:gd name="connsiteX86" fmla="*/ 1422915 w 4603109"/>
                <a:gd name="connsiteY86" fmla="*/ 0 h 924402"/>
                <a:gd name="connsiteX87" fmla="*/ 1426390 w 4603109"/>
                <a:gd name="connsiteY87" fmla="*/ 0 h 924402"/>
                <a:gd name="connsiteX88" fmla="*/ 1429420 w 4603109"/>
                <a:gd name="connsiteY88" fmla="*/ 0 h 924402"/>
                <a:gd name="connsiteX89" fmla="*/ 1430053 w 4603109"/>
                <a:gd name="connsiteY89" fmla="*/ 0 h 924402"/>
                <a:gd name="connsiteX90" fmla="*/ 1430206 w 4603109"/>
                <a:gd name="connsiteY90" fmla="*/ 0 h 924402"/>
                <a:gd name="connsiteX91" fmla="*/ 1430577 w 4603109"/>
                <a:gd name="connsiteY91" fmla="*/ 0 h 924402"/>
                <a:gd name="connsiteX92" fmla="*/ 1436843 w 4603109"/>
                <a:gd name="connsiteY92" fmla="*/ 0 h 924402"/>
                <a:gd name="connsiteX93" fmla="*/ 1444011 w 4603109"/>
                <a:gd name="connsiteY93" fmla="*/ 0 h 924402"/>
                <a:gd name="connsiteX94" fmla="*/ 1449655 w 4603109"/>
                <a:gd name="connsiteY94" fmla="*/ 0 h 924402"/>
                <a:gd name="connsiteX95" fmla="*/ 1452454 w 4603109"/>
                <a:gd name="connsiteY95" fmla="*/ 0 h 924402"/>
                <a:gd name="connsiteX96" fmla="*/ 1452980 w 4603109"/>
                <a:gd name="connsiteY96" fmla="*/ 0 h 924402"/>
                <a:gd name="connsiteX97" fmla="*/ 1456455 w 4603109"/>
                <a:gd name="connsiteY97" fmla="*/ 0 h 924402"/>
                <a:gd name="connsiteX98" fmla="*/ 1459664 w 4603109"/>
                <a:gd name="connsiteY98" fmla="*/ 0 h 924402"/>
                <a:gd name="connsiteX99" fmla="*/ 1460117 w 4603109"/>
                <a:gd name="connsiteY99" fmla="*/ 0 h 924402"/>
                <a:gd name="connsiteX100" fmla="*/ 1460483 w 4603109"/>
                <a:gd name="connsiteY100" fmla="*/ 0 h 924402"/>
                <a:gd name="connsiteX101" fmla="*/ 1460904 w 4603109"/>
                <a:gd name="connsiteY101" fmla="*/ 0 h 924402"/>
                <a:gd name="connsiteX102" fmla="*/ 1472926 w 4603109"/>
                <a:gd name="connsiteY102" fmla="*/ 0 h 924402"/>
                <a:gd name="connsiteX103" fmla="*/ 1482518 w 4603109"/>
                <a:gd name="connsiteY103" fmla="*/ 0 h 924402"/>
                <a:gd name="connsiteX104" fmla="*/ 1489729 w 4603109"/>
                <a:gd name="connsiteY104" fmla="*/ 0 h 924402"/>
                <a:gd name="connsiteX105" fmla="*/ 1504116 w 4603109"/>
                <a:gd name="connsiteY105" fmla="*/ 0 h 924402"/>
                <a:gd name="connsiteX106" fmla="*/ 1511514 w 4603109"/>
                <a:gd name="connsiteY106" fmla="*/ 0 h 924402"/>
                <a:gd name="connsiteX107" fmla="*/ 1524740 w 4603109"/>
                <a:gd name="connsiteY107" fmla="*/ 0 h 924402"/>
                <a:gd name="connsiteX108" fmla="*/ 1528282 w 4603109"/>
                <a:gd name="connsiteY108" fmla="*/ 0 h 924402"/>
                <a:gd name="connsiteX109" fmla="*/ 1531757 w 4603109"/>
                <a:gd name="connsiteY109" fmla="*/ 0 h 924402"/>
                <a:gd name="connsiteX110" fmla="*/ 1534181 w 4603109"/>
                <a:gd name="connsiteY110" fmla="*/ 0 h 924402"/>
                <a:gd name="connsiteX111" fmla="*/ 1542211 w 4603109"/>
                <a:gd name="connsiteY111" fmla="*/ 0 h 924402"/>
                <a:gd name="connsiteX112" fmla="*/ 1554159 w 4603109"/>
                <a:gd name="connsiteY112" fmla="*/ 0 h 924402"/>
                <a:gd name="connsiteX113" fmla="*/ 1557318 w 4603109"/>
                <a:gd name="connsiteY113" fmla="*/ 0 h 924402"/>
                <a:gd name="connsiteX114" fmla="*/ 1557975 w 4603109"/>
                <a:gd name="connsiteY114" fmla="*/ 0 h 924402"/>
                <a:gd name="connsiteX115" fmla="*/ 1558346 w 4603109"/>
                <a:gd name="connsiteY115" fmla="*/ 0 h 924402"/>
                <a:gd name="connsiteX116" fmla="*/ 1561822 w 4603109"/>
                <a:gd name="connsiteY116" fmla="*/ 0 h 924402"/>
                <a:gd name="connsiteX117" fmla="*/ 1564612 w 4603109"/>
                <a:gd name="connsiteY117" fmla="*/ 0 h 924402"/>
                <a:gd name="connsiteX118" fmla="*/ 1566857 w 4603109"/>
                <a:gd name="connsiteY118" fmla="*/ 0 h 924402"/>
                <a:gd name="connsiteX119" fmla="*/ 1576919 w 4603109"/>
                <a:gd name="connsiteY119" fmla="*/ 0 h 924402"/>
                <a:gd name="connsiteX120" fmla="*/ 1579719 w 4603109"/>
                <a:gd name="connsiteY120" fmla="*/ 0 h 924402"/>
                <a:gd name="connsiteX121" fmla="*/ 1584224 w 4603109"/>
                <a:gd name="connsiteY121" fmla="*/ 0 h 924402"/>
                <a:gd name="connsiteX122" fmla="*/ 1587382 w 4603109"/>
                <a:gd name="connsiteY122" fmla="*/ 0 h 924402"/>
                <a:gd name="connsiteX123" fmla="*/ 1587433 w 4603109"/>
                <a:gd name="connsiteY123" fmla="*/ 0 h 924402"/>
                <a:gd name="connsiteX124" fmla="*/ 1600695 w 4603109"/>
                <a:gd name="connsiteY124" fmla="*/ 0 h 924402"/>
                <a:gd name="connsiteX125" fmla="*/ 1606834 w 4603109"/>
                <a:gd name="connsiteY125" fmla="*/ 0 h 924402"/>
                <a:gd name="connsiteX126" fmla="*/ 1607256 w 4603109"/>
                <a:gd name="connsiteY126" fmla="*/ 0 h 924402"/>
                <a:gd name="connsiteX127" fmla="*/ 1608325 w 4603109"/>
                <a:gd name="connsiteY127" fmla="*/ 0 h 924402"/>
                <a:gd name="connsiteX128" fmla="*/ 1609783 w 4603109"/>
                <a:gd name="connsiteY128" fmla="*/ 0 h 924402"/>
                <a:gd name="connsiteX129" fmla="*/ 1617498 w 4603109"/>
                <a:gd name="connsiteY129" fmla="*/ 0 h 924402"/>
                <a:gd name="connsiteX130" fmla="*/ 1631885 w 4603109"/>
                <a:gd name="connsiteY130" fmla="*/ 0 h 924402"/>
                <a:gd name="connsiteX131" fmla="*/ 1636899 w 4603109"/>
                <a:gd name="connsiteY131" fmla="*/ 0 h 924402"/>
                <a:gd name="connsiteX132" fmla="*/ 1637320 w 4603109"/>
                <a:gd name="connsiteY132" fmla="*/ 0 h 924402"/>
                <a:gd name="connsiteX133" fmla="*/ 1637445 w 4603109"/>
                <a:gd name="connsiteY133" fmla="*/ 0 h 924402"/>
                <a:gd name="connsiteX134" fmla="*/ 1652509 w 4603109"/>
                <a:gd name="connsiteY134" fmla="*/ 0 h 924402"/>
                <a:gd name="connsiteX135" fmla="*/ 1659526 w 4603109"/>
                <a:gd name="connsiteY135" fmla="*/ 0 h 924402"/>
                <a:gd name="connsiteX136" fmla="*/ 1661950 w 4603109"/>
                <a:gd name="connsiteY136" fmla="*/ 0 h 924402"/>
                <a:gd name="connsiteX137" fmla="*/ 1664952 w 4603109"/>
                <a:gd name="connsiteY137" fmla="*/ 0 h 924402"/>
                <a:gd name="connsiteX138" fmla="*/ 1667212 w 4603109"/>
                <a:gd name="connsiteY138" fmla="*/ 0 h 924402"/>
                <a:gd name="connsiteX139" fmla="*/ 1685087 w 4603109"/>
                <a:gd name="connsiteY139" fmla="*/ 0 h 924402"/>
                <a:gd name="connsiteX140" fmla="*/ 1689591 w 4603109"/>
                <a:gd name="connsiteY140" fmla="*/ 0 h 924402"/>
                <a:gd name="connsiteX141" fmla="*/ 1694626 w 4603109"/>
                <a:gd name="connsiteY141" fmla="*/ 0 h 924402"/>
                <a:gd name="connsiteX142" fmla="*/ 1697276 w 4603109"/>
                <a:gd name="connsiteY142" fmla="*/ 0 h 924402"/>
                <a:gd name="connsiteX143" fmla="*/ 1698000 w 4603109"/>
                <a:gd name="connsiteY143" fmla="*/ 0 h 924402"/>
                <a:gd name="connsiteX144" fmla="*/ 1704688 w 4603109"/>
                <a:gd name="connsiteY144" fmla="*/ 0 h 924402"/>
                <a:gd name="connsiteX145" fmla="*/ 1707488 w 4603109"/>
                <a:gd name="connsiteY145" fmla="*/ 0 h 924402"/>
                <a:gd name="connsiteX146" fmla="*/ 1710963 w 4603109"/>
                <a:gd name="connsiteY146" fmla="*/ 0 h 924402"/>
                <a:gd name="connsiteX147" fmla="*/ 1715151 w 4603109"/>
                <a:gd name="connsiteY147" fmla="*/ 0 h 924402"/>
                <a:gd name="connsiteX148" fmla="*/ 1721928 w 4603109"/>
                <a:gd name="connsiteY148" fmla="*/ 0 h 924402"/>
                <a:gd name="connsiteX149" fmla="*/ 1734603 w 4603109"/>
                <a:gd name="connsiteY149" fmla="*/ 0 h 924402"/>
                <a:gd name="connsiteX150" fmla="*/ 1735025 w 4603109"/>
                <a:gd name="connsiteY150" fmla="*/ 0 h 924402"/>
                <a:gd name="connsiteX151" fmla="*/ 1735558 w 4603109"/>
                <a:gd name="connsiteY151" fmla="*/ 0 h 924402"/>
                <a:gd name="connsiteX152" fmla="*/ 1736094 w 4603109"/>
                <a:gd name="connsiteY152" fmla="*/ 0 h 924402"/>
                <a:gd name="connsiteX153" fmla="*/ 1737552 w 4603109"/>
                <a:gd name="connsiteY153" fmla="*/ 0 h 924402"/>
                <a:gd name="connsiteX154" fmla="*/ 1741027 w 4603109"/>
                <a:gd name="connsiteY154" fmla="*/ 0 h 924402"/>
                <a:gd name="connsiteX155" fmla="*/ 1747046 w 4603109"/>
                <a:gd name="connsiteY155" fmla="*/ 0 h 924402"/>
                <a:gd name="connsiteX156" fmla="*/ 1748537 w 4603109"/>
                <a:gd name="connsiteY156" fmla="*/ 0 h 924402"/>
                <a:gd name="connsiteX157" fmla="*/ 1753052 w 4603109"/>
                <a:gd name="connsiteY157" fmla="*/ 0 h 924402"/>
                <a:gd name="connsiteX158" fmla="*/ 1757499 w 4603109"/>
                <a:gd name="connsiteY158" fmla="*/ 0 h 924402"/>
                <a:gd name="connsiteX159" fmla="*/ 1764668 w 4603109"/>
                <a:gd name="connsiteY159" fmla="*/ 0 h 924402"/>
                <a:gd name="connsiteX160" fmla="*/ 1765089 w 4603109"/>
                <a:gd name="connsiteY160" fmla="*/ 0 h 924402"/>
                <a:gd name="connsiteX161" fmla="*/ 1765214 w 4603109"/>
                <a:gd name="connsiteY161" fmla="*/ 0 h 924402"/>
                <a:gd name="connsiteX162" fmla="*/ 1770320 w 4603109"/>
                <a:gd name="connsiteY162" fmla="*/ 0 h 924402"/>
                <a:gd name="connsiteX163" fmla="*/ 1777110 w 4603109"/>
                <a:gd name="connsiteY163" fmla="*/ 0 h 924402"/>
                <a:gd name="connsiteX164" fmla="*/ 1779774 w 4603109"/>
                <a:gd name="connsiteY164" fmla="*/ 0 h 924402"/>
                <a:gd name="connsiteX165" fmla="*/ 1792721 w 4603109"/>
                <a:gd name="connsiteY165" fmla="*/ 0 h 924402"/>
                <a:gd name="connsiteX166" fmla="*/ 1794981 w 4603109"/>
                <a:gd name="connsiteY166" fmla="*/ 0 h 924402"/>
                <a:gd name="connsiteX167" fmla="*/ 1825045 w 4603109"/>
                <a:gd name="connsiteY167" fmla="*/ 0 h 924402"/>
                <a:gd name="connsiteX168" fmla="*/ 1825769 w 4603109"/>
                <a:gd name="connsiteY168" fmla="*/ 0 h 924402"/>
                <a:gd name="connsiteX169" fmla="*/ 1838732 w 4603109"/>
                <a:gd name="connsiteY169" fmla="*/ 0 h 924402"/>
                <a:gd name="connsiteX170" fmla="*/ 1845818 w 4603109"/>
                <a:gd name="connsiteY170" fmla="*/ 0 h 924402"/>
                <a:gd name="connsiteX171" fmla="*/ 1849697 w 4603109"/>
                <a:gd name="connsiteY171" fmla="*/ 0 h 924402"/>
                <a:gd name="connsiteX172" fmla="*/ 1852412 w 4603109"/>
                <a:gd name="connsiteY172" fmla="*/ 0 h 924402"/>
                <a:gd name="connsiteX173" fmla="*/ 1853903 w 4603109"/>
                <a:gd name="connsiteY173" fmla="*/ 0 h 924402"/>
                <a:gd name="connsiteX174" fmla="*/ 1863327 w 4603109"/>
                <a:gd name="connsiteY174" fmla="*/ 0 h 924402"/>
                <a:gd name="connsiteX175" fmla="*/ 1868796 w 4603109"/>
                <a:gd name="connsiteY175" fmla="*/ 0 h 924402"/>
                <a:gd name="connsiteX176" fmla="*/ 1874815 w 4603109"/>
                <a:gd name="connsiteY176" fmla="*/ 0 h 924402"/>
                <a:gd name="connsiteX177" fmla="*/ 1876306 w 4603109"/>
                <a:gd name="connsiteY177" fmla="*/ 0 h 924402"/>
                <a:gd name="connsiteX178" fmla="*/ 1880821 w 4603109"/>
                <a:gd name="connsiteY178" fmla="*/ 0 h 924402"/>
                <a:gd name="connsiteX179" fmla="*/ 1882477 w 4603109"/>
                <a:gd name="connsiteY179" fmla="*/ 0 h 924402"/>
                <a:gd name="connsiteX180" fmla="*/ 1883936 w 4603109"/>
                <a:gd name="connsiteY180" fmla="*/ 0 h 924402"/>
                <a:gd name="connsiteX181" fmla="*/ 1885268 w 4603109"/>
                <a:gd name="connsiteY181" fmla="*/ 0 h 924402"/>
                <a:gd name="connsiteX182" fmla="*/ 1896427 w 4603109"/>
                <a:gd name="connsiteY182" fmla="*/ 0 h 924402"/>
                <a:gd name="connsiteX183" fmla="*/ 1898089 w 4603109"/>
                <a:gd name="connsiteY183" fmla="*/ 0 h 924402"/>
                <a:gd name="connsiteX184" fmla="*/ 1904879 w 4603109"/>
                <a:gd name="connsiteY184" fmla="*/ 0 h 924402"/>
                <a:gd name="connsiteX185" fmla="*/ 1907543 w 4603109"/>
                <a:gd name="connsiteY185" fmla="*/ 0 h 924402"/>
                <a:gd name="connsiteX186" fmla="*/ 1911018 w 4603109"/>
                <a:gd name="connsiteY186" fmla="*/ 0 h 924402"/>
                <a:gd name="connsiteX187" fmla="*/ 1919986 w 4603109"/>
                <a:gd name="connsiteY187" fmla="*/ 0 h 924402"/>
                <a:gd name="connsiteX188" fmla="*/ 1927124 w 4603109"/>
                <a:gd name="connsiteY188" fmla="*/ 0 h 924402"/>
                <a:gd name="connsiteX189" fmla="*/ 1927489 w 4603109"/>
                <a:gd name="connsiteY189" fmla="*/ 0 h 924402"/>
                <a:gd name="connsiteX190" fmla="*/ 1927911 w 4603109"/>
                <a:gd name="connsiteY190" fmla="*/ 0 h 924402"/>
                <a:gd name="connsiteX191" fmla="*/ 1929402 w 4603109"/>
                <a:gd name="connsiteY191" fmla="*/ 0 h 924402"/>
                <a:gd name="connsiteX192" fmla="*/ 1946726 w 4603109"/>
                <a:gd name="connsiteY192" fmla="*/ 0 h 924402"/>
                <a:gd name="connsiteX193" fmla="*/ 1949525 w 4603109"/>
                <a:gd name="connsiteY193" fmla="*/ 0 h 924402"/>
                <a:gd name="connsiteX194" fmla="*/ 1957554 w 4603109"/>
                <a:gd name="connsiteY194" fmla="*/ 0 h 924402"/>
                <a:gd name="connsiteX195" fmla="*/ 1957975 w 4603109"/>
                <a:gd name="connsiteY195" fmla="*/ 0 h 924402"/>
                <a:gd name="connsiteX196" fmla="*/ 1973587 w 4603109"/>
                <a:gd name="connsiteY196" fmla="*/ 0 h 924402"/>
                <a:gd name="connsiteX197" fmla="*/ 1978520 w 4603109"/>
                <a:gd name="connsiteY197" fmla="*/ 0 h 924402"/>
                <a:gd name="connsiteX198" fmla="*/ 1980012 w 4603109"/>
                <a:gd name="connsiteY198" fmla="*/ 0 h 924402"/>
                <a:gd name="connsiteX199" fmla="*/ 1980181 w 4603109"/>
                <a:gd name="connsiteY199" fmla="*/ 0 h 924402"/>
                <a:gd name="connsiteX200" fmla="*/ 1981672 w 4603109"/>
                <a:gd name="connsiteY200" fmla="*/ 0 h 924402"/>
                <a:gd name="connsiteX201" fmla="*/ 2008585 w 4603109"/>
                <a:gd name="connsiteY201" fmla="*/ 0 h 924402"/>
                <a:gd name="connsiteX202" fmla="*/ 2009218 w 4603109"/>
                <a:gd name="connsiteY202" fmla="*/ 0 h 924402"/>
                <a:gd name="connsiteX203" fmla="*/ 2010246 w 4603109"/>
                <a:gd name="connsiteY203" fmla="*/ 0 h 924402"/>
                <a:gd name="connsiteX204" fmla="*/ 2010709 w 4603109"/>
                <a:gd name="connsiteY204" fmla="*/ 0 h 924402"/>
                <a:gd name="connsiteX205" fmla="*/ 2011705 w 4603109"/>
                <a:gd name="connsiteY205" fmla="*/ 0 h 924402"/>
                <a:gd name="connsiteX206" fmla="*/ 2024147 w 4603109"/>
                <a:gd name="connsiteY206" fmla="*/ 0 h 924402"/>
                <a:gd name="connsiteX207" fmla="*/ 2024196 w 4603109"/>
                <a:gd name="connsiteY207" fmla="*/ 0 h 924402"/>
                <a:gd name="connsiteX208" fmla="*/ 2024981 w 4603109"/>
                <a:gd name="connsiteY208" fmla="*/ 0 h 924402"/>
                <a:gd name="connsiteX209" fmla="*/ 2025353 w 4603109"/>
                <a:gd name="connsiteY209" fmla="*/ 0 h 924402"/>
                <a:gd name="connsiteX210" fmla="*/ 2026473 w 4603109"/>
                <a:gd name="connsiteY210" fmla="*/ 0 h 924402"/>
                <a:gd name="connsiteX211" fmla="*/ 2031619 w 4603109"/>
                <a:gd name="connsiteY211" fmla="*/ 0 h 924402"/>
                <a:gd name="connsiteX212" fmla="*/ 2033110 w 4603109"/>
                <a:gd name="connsiteY212" fmla="*/ 0 h 924402"/>
                <a:gd name="connsiteX213" fmla="*/ 2038787 w 4603109"/>
                <a:gd name="connsiteY213" fmla="*/ 0 h 924402"/>
                <a:gd name="connsiteX214" fmla="*/ 2039282 w 4603109"/>
                <a:gd name="connsiteY214" fmla="*/ 0 h 924402"/>
                <a:gd name="connsiteX215" fmla="*/ 2047755 w 4603109"/>
                <a:gd name="connsiteY215" fmla="*/ 0 h 924402"/>
                <a:gd name="connsiteX216" fmla="*/ 2051230 w 4603109"/>
                <a:gd name="connsiteY216" fmla="*/ 0 h 924402"/>
                <a:gd name="connsiteX217" fmla="*/ 2054893 w 4603109"/>
                <a:gd name="connsiteY217" fmla="*/ 0 h 924402"/>
                <a:gd name="connsiteX218" fmla="*/ 2055046 w 4603109"/>
                <a:gd name="connsiteY218" fmla="*/ 0 h 924402"/>
                <a:gd name="connsiteX219" fmla="*/ 2055258 w 4603109"/>
                <a:gd name="connsiteY219" fmla="*/ 0 h 924402"/>
                <a:gd name="connsiteX220" fmla="*/ 2055680 w 4603109"/>
                <a:gd name="connsiteY220" fmla="*/ 0 h 924402"/>
                <a:gd name="connsiteX221" fmla="*/ 2057171 w 4603109"/>
                <a:gd name="connsiteY221" fmla="*/ 0 h 924402"/>
                <a:gd name="connsiteX222" fmla="*/ 2061683 w 4603109"/>
                <a:gd name="connsiteY222" fmla="*/ 0 h 924402"/>
                <a:gd name="connsiteX223" fmla="*/ 2067702 w 4603109"/>
                <a:gd name="connsiteY223" fmla="*/ 0 h 924402"/>
                <a:gd name="connsiteX224" fmla="*/ 2074495 w 4603109"/>
                <a:gd name="connsiteY224" fmla="*/ 0 h 924402"/>
                <a:gd name="connsiteX225" fmla="*/ 2077294 w 4603109"/>
                <a:gd name="connsiteY225" fmla="*/ 0 h 924402"/>
                <a:gd name="connsiteX226" fmla="*/ 2084504 w 4603109"/>
                <a:gd name="connsiteY226" fmla="*/ 0 h 924402"/>
                <a:gd name="connsiteX227" fmla="*/ 2085323 w 4603109"/>
                <a:gd name="connsiteY227" fmla="*/ 0 h 924402"/>
                <a:gd name="connsiteX228" fmla="*/ 2085744 w 4603109"/>
                <a:gd name="connsiteY228" fmla="*/ 0 h 924402"/>
                <a:gd name="connsiteX229" fmla="*/ 2097766 w 4603109"/>
                <a:gd name="connsiteY229" fmla="*/ 0 h 924402"/>
                <a:gd name="connsiteX230" fmla="*/ 2106289 w 4603109"/>
                <a:gd name="connsiteY230" fmla="*/ 0 h 924402"/>
                <a:gd name="connsiteX231" fmla="*/ 2107781 w 4603109"/>
                <a:gd name="connsiteY231" fmla="*/ 0 h 924402"/>
                <a:gd name="connsiteX232" fmla="*/ 2128956 w 4603109"/>
                <a:gd name="connsiteY232" fmla="*/ 0 h 924402"/>
                <a:gd name="connsiteX233" fmla="*/ 2129514 w 4603109"/>
                <a:gd name="connsiteY233" fmla="*/ 0 h 924402"/>
                <a:gd name="connsiteX234" fmla="*/ 2136354 w 4603109"/>
                <a:gd name="connsiteY234" fmla="*/ 0 h 924402"/>
                <a:gd name="connsiteX235" fmla="*/ 2136987 w 4603109"/>
                <a:gd name="connsiteY235" fmla="*/ 0 h 924402"/>
                <a:gd name="connsiteX236" fmla="*/ 2138478 w 4603109"/>
                <a:gd name="connsiteY236" fmla="*/ 0 h 924402"/>
                <a:gd name="connsiteX237" fmla="*/ 2151916 w 4603109"/>
                <a:gd name="connsiteY237" fmla="*/ 0 h 924402"/>
                <a:gd name="connsiteX238" fmla="*/ 2152750 w 4603109"/>
                <a:gd name="connsiteY238" fmla="*/ 0 h 924402"/>
                <a:gd name="connsiteX239" fmla="*/ 2153122 w 4603109"/>
                <a:gd name="connsiteY239" fmla="*/ 0 h 924402"/>
                <a:gd name="connsiteX240" fmla="*/ 2154242 w 4603109"/>
                <a:gd name="connsiteY240" fmla="*/ 0 h 924402"/>
                <a:gd name="connsiteX241" fmla="*/ 2156597 w 4603109"/>
                <a:gd name="connsiteY241" fmla="*/ 0 h 924402"/>
                <a:gd name="connsiteX242" fmla="*/ 2159388 w 4603109"/>
                <a:gd name="connsiteY242" fmla="*/ 0 h 924402"/>
                <a:gd name="connsiteX243" fmla="*/ 2160879 w 4603109"/>
                <a:gd name="connsiteY243" fmla="*/ 0 h 924402"/>
                <a:gd name="connsiteX244" fmla="*/ 2161633 w 4603109"/>
                <a:gd name="connsiteY244" fmla="*/ 0 h 924402"/>
                <a:gd name="connsiteX245" fmla="*/ 2167051 w 4603109"/>
                <a:gd name="connsiteY245" fmla="*/ 0 h 924402"/>
                <a:gd name="connsiteX246" fmla="*/ 2178999 w 4603109"/>
                <a:gd name="connsiteY246" fmla="*/ 0 h 924402"/>
                <a:gd name="connsiteX247" fmla="*/ 2182158 w 4603109"/>
                <a:gd name="connsiteY247" fmla="*/ 0 h 924402"/>
                <a:gd name="connsiteX248" fmla="*/ 2182815 w 4603109"/>
                <a:gd name="connsiteY248" fmla="*/ 0 h 924402"/>
                <a:gd name="connsiteX249" fmla="*/ 2188666 w 4603109"/>
                <a:gd name="connsiteY249" fmla="*/ 0 h 924402"/>
                <a:gd name="connsiteX250" fmla="*/ 2189452 w 4603109"/>
                <a:gd name="connsiteY250" fmla="*/ 0 h 924402"/>
                <a:gd name="connsiteX251" fmla="*/ 2191697 w 4603109"/>
                <a:gd name="connsiteY251" fmla="*/ 0 h 924402"/>
                <a:gd name="connsiteX252" fmla="*/ 2195471 w 4603109"/>
                <a:gd name="connsiteY252" fmla="*/ 0 h 924402"/>
                <a:gd name="connsiteX253" fmla="*/ 2201759 w 4603109"/>
                <a:gd name="connsiteY253" fmla="*/ 0 h 924402"/>
                <a:gd name="connsiteX254" fmla="*/ 2203100 w 4603109"/>
                <a:gd name="connsiteY254" fmla="*/ 0 h 924402"/>
                <a:gd name="connsiteX255" fmla="*/ 2204559 w 4603109"/>
                <a:gd name="connsiteY255" fmla="*/ 0 h 924402"/>
                <a:gd name="connsiteX256" fmla="*/ 2204591 w 4603109"/>
                <a:gd name="connsiteY256" fmla="*/ 0 h 924402"/>
                <a:gd name="connsiteX257" fmla="*/ 2212273 w 4603109"/>
                <a:gd name="connsiteY257" fmla="*/ 0 h 924402"/>
                <a:gd name="connsiteX258" fmla="*/ 2225535 w 4603109"/>
                <a:gd name="connsiteY258" fmla="*/ 0 h 924402"/>
                <a:gd name="connsiteX259" fmla="*/ 2231674 w 4603109"/>
                <a:gd name="connsiteY259" fmla="*/ 0 h 924402"/>
                <a:gd name="connsiteX260" fmla="*/ 2232096 w 4603109"/>
                <a:gd name="connsiteY260" fmla="*/ 0 h 924402"/>
                <a:gd name="connsiteX261" fmla="*/ 2232220 w 4603109"/>
                <a:gd name="connsiteY261" fmla="*/ 0 h 924402"/>
                <a:gd name="connsiteX262" fmla="*/ 2233118 w 4603109"/>
                <a:gd name="connsiteY262" fmla="*/ 0 h 924402"/>
                <a:gd name="connsiteX263" fmla="*/ 2233165 w 4603109"/>
                <a:gd name="connsiteY263" fmla="*/ 0 h 924402"/>
                <a:gd name="connsiteX264" fmla="*/ 2256725 w 4603109"/>
                <a:gd name="connsiteY264" fmla="*/ 0 h 924402"/>
                <a:gd name="connsiteX265" fmla="*/ 2257283 w 4603109"/>
                <a:gd name="connsiteY265" fmla="*/ 0 h 924402"/>
                <a:gd name="connsiteX266" fmla="*/ 2262285 w 4603109"/>
                <a:gd name="connsiteY266" fmla="*/ 0 h 924402"/>
                <a:gd name="connsiteX267" fmla="*/ 2284366 w 4603109"/>
                <a:gd name="connsiteY267" fmla="*/ 0 h 924402"/>
                <a:gd name="connsiteX268" fmla="*/ 2289402 w 4603109"/>
                <a:gd name="connsiteY268" fmla="*/ 0 h 924402"/>
                <a:gd name="connsiteX269" fmla="*/ 2292052 w 4603109"/>
                <a:gd name="connsiteY269" fmla="*/ 0 h 924402"/>
                <a:gd name="connsiteX270" fmla="*/ 2299271 w 4603109"/>
                <a:gd name="connsiteY270" fmla="*/ 0 h 924402"/>
                <a:gd name="connsiteX271" fmla="*/ 2308721 w 4603109"/>
                <a:gd name="connsiteY271" fmla="*/ 0 h 924402"/>
                <a:gd name="connsiteX272" fmla="*/ 2309927 w 4603109"/>
                <a:gd name="connsiteY272" fmla="*/ 0 h 924402"/>
                <a:gd name="connsiteX273" fmla="*/ 2316435 w 4603109"/>
                <a:gd name="connsiteY273" fmla="*/ 0 h 924402"/>
                <a:gd name="connsiteX274" fmla="*/ 2316703 w 4603109"/>
                <a:gd name="connsiteY274" fmla="*/ 0 h 924402"/>
                <a:gd name="connsiteX275" fmla="*/ 2319466 w 4603109"/>
                <a:gd name="connsiteY275" fmla="*/ 0 h 924402"/>
                <a:gd name="connsiteX276" fmla="*/ 2322840 w 4603109"/>
                <a:gd name="connsiteY276" fmla="*/ 0 h 924402"/>
                <a:gd name="connsiteX277" fmla="*/ 2329528 w 4603109"/>
                <a:gd name="connsiteY277" fmla="*/ 0 h 924402"/>
                <a:gd name="connsiteX278" fmla="*/ 2330869 w 4603109"/>
                <a:gd name="connsiteY278" fmla="*/ 0 h 924402"/>
                <a:gd name="connsiteX279" fmla="*/ 2332328 w 4603109"/>
                <a:gd name="connsiteY279" fmla="*/ 0 h 924402"/>
                <a:gd name="connsiteX280" fmla="*/ 2332360 w 4603109"/>
                <a:gd name="connsiteY280" fmla="*/ 0 h 924402"/>
                <a:gd name="connsiteX281" fmla="*/ 2335803 w 4603109"/>
                <a:gd name="connsiteY281" fmla="*/ 0 h 924402"/>
                <a:gd name="connsiteX282" fmla="*/ 2343312 w 4603109"/>
                <a:gd name="connsiteY282" fmla="*/ 0 h 924402"/>
                <a:gd name="connsiteX283" fmla="*/ 2344804 w 4603109"/>
                <a:gd name="connsiteY283" fmla="*/ 0 h 924402"/>
                <a:gd name="connsiteX284" fmla="*/ 2346768 w 4603109"/>
                <a:gd name="connsiteY284" fmla="*/ 0 h 924402"/>
                <a:gd name="connsiteX285" fmla="*/ 2347827 w 4603109"/>
                <a:gd name="connsiteY285" fmla="*/ 0 h 924402"/>
                <a:gd name="connsiteX286" fmla="*/ 2352274 w 4603109"/>
                <a:gd name="connsiteY286" fmla="*/ 0 h 924402"/>
                <a:gd name="connsiteX287" fmla="*/ 2359443 w 4603109"/>
                <a:gd name="connsiteY287" fmla="*/ 0 h 924402"/>
                <a:gd name="connsiteX288" fmla="*/ 2359865 w 4603109"/>
                <a:gd name="connsiteY288" fmla="*/ 0 h 924402"/>
                <a:gd name="connsiteX289" fmla="*/ 2359989 w 4603109"/>
                <a:gd name="connsiteY289" fmla="*/ 0 h 924402"/>
                <a:gd name="connsiteX290" fmla="*/ 2360887 w 4603109"/>
                <a:gd name="connsiteY290" fmla="*/ 0 h 924402"/>
                <a:gd name="connsiteX291" fmla="*/ 2360934 w 4603109"/>
                <a:gd name="connsiteY291" fmla="*/ 0 h 924402"/>
                <a:gd name="connsiteX292" fmla="*/ 2371886 w 4603109"/>
                <a:gd name="connsiteY292" fmla="*/ 0 h 924402"/>
                <a:gd name="connsiteX293" fmla="*/ 2373377 w 4603109"/>
                <a:gd name="connsiteY293" fmla="*/ 0 h 924402"/>
                <a:gd name="connsiteX294" fmla="*/ 2377892 w 4603109"/>
                <a:gd name="connsiteY294" fmla="*/ 0 h 924402"/>
                <a:gd name="connsiteX295" fmla="*/ 2382339 w 4603109"/>
                <a:gd name="connsiteY295" fmla="*/ 0 h 924402"/>
                <a:gd name="connsiteX296" fmla="*/ 2390054 w 4603109"/>
                <a:gd name="connsiteY296" fmla="*/ 0 h 924402"/>
                <a:gd name="connsiteX297" fmla="*/ 2419821 w 4603109"/>
                <a:gd name="connsiteY297" fmla="*/ 0 h 924402"/>
                <a:gd name="connsiteX298" fmla="*/ 2427040 w 4603109"/>
                <a:gd name="connsiteY298" fmla="*/ 0 h 924402"/>
                <a:gd name="connsiteX299" fmla="*/ 2436490 w 4603109"/>
                <a:gd name="connsiteY299" fmla="*/ 0 h 924402"/>
                <a:gd name="connsiteX300" fmla="*/ 2444472 w 4603109"/>
                <a:gd name="connsiteY300" fmla="*/ 0 h 924402"/>
                <a:gd name="connsiteX301" fmla="*/ 2448678 w 4603109"/>
                <a:gd name="connsiteY301" fmla="*/ 0 h 924402"/>
                <a:gd name="connsiteX302" fmla="*/ 2450171 w 4603109"/>
                <a:gd name="connsiteY302" fmla="*/ 0 h 924402"/>
                <a:gd name="connsiteX303" fmla="*/ 2450609 w 4603109"/>
                <a:gd name="connsiteY303" fmla="*/ 0 h 924402"/>
                <a:gd name="connsiteX304" fmla="*/ 2463572 w 4603109"/>
                <a:gd name="connsiteY304" fmla="*/ 0 h 924402"/>
                <a:gd name="connsiteX305" fmla="*/ 2471081 w 4603109"/>
                <a:gd name="connsiteY305" fmla="*/ 0 h 924402"/>
                <a:gd name="connsiteX306" fmla="*/ 2472573 w 4603109"/>
                <a:gd name="connsiteY306" fmla="*/ 0 h 924402"/>
                <a:gd name="connsiteX307" fmla="*/ 2474537 w 4603109"/>
                <a:gd name="connsiteY307" fmla="*/ 0 h 924402"/>
                <a:gd name="connsiteX308" fmla="*/ 2475596 w 4603109"/>
                <a:gd name="connsiteY308" fmla="*/ 0 h 924402"/>
                <a:gd name="connsiteX309" fmla="*/ 2477252 w 4603109"/>
                <a:gd name="connsiteY309" fmla="*/ 0 h 924402"/>
                <a:gd name="connsiteX310" fmla="*/ 2478712 w 4603109"/>
                <a:gd name="connsiteY310" fmla="*/ 0 h 924402"/>
                <a:gd name="connsiteX311" fmla="*/ 2478743 w 4603109"/>
                <a:gd name="connsiteY311" fmla="*/ 0 h 924402"/>
                <a:gd name="connsiteX312" fmla="*/ 2480043 w 4603109"/>
                <a:gd name="connsiteY312" fmla="*/ 0 h 924402"/>
                <a:gd name="connsiteX313" fmla="*/ 2499655 w 4603109"/>
                <a:gd name="connsiteY313" fmla="*/ 0 h 924402"/>
                <a:gd name="connsiteX314" fmla="*/ 2501146 w 4603109"/>
                <a:gd name="connsiteY314" fmla="*/ 0 h 924402"/>
                <a:gd name="connsiteX315" fmla="*/ 2505661 w 4603109"/>
                <a:gd name="connsiteY315" fmla="*/ 0 h 924402"/>
                <a:gd name="connsiteX316" fmla="*/ 2508776 w 4603109"/>
                <a:gd name="connsiteY316" fmla="*/ 0 h 924402"/>
                <a:gd name="connsiteX317" fmla="*/ 2510108 w 4603109"/>
                <a:gd name="connsiteY317" fmla="*/ 0 h 924402"/>
                <a:gd name="connsiteX318" fmla="*/ 2524178 w 4603109"/>
                <a:gd name="connsiteY318" fmla="*/ 0 h 924402"/>
                <a:gd name="connsiteX319" fmla="*/ 2525248 w 4603109"/>
                <a:gd name="connsiteY319" fmla="*/ 0 h 924402"/>
                <a:gd name="connsiteX320" fmla="*/ 2525669 w 4603109"/>
                <a:gd name="connsiteY320" fmla="*/ 0 h 924402"/>
                <a:gd name="connsiteX321" fmla="*/ 2552329 w 4603109"/>
                <a:gd name="connsiteY321" fmla="*/ 0 h 924402"/>
                <a:gd name="connsiteX322" fmla="*/ 2552751 w 4603109"/>
                <a:gd name="connsiteY322" fmla="*/ 0 h 924402"/>
                <a:gd name="connsiteX323" fmla="*/ 2554242 w 4603109"/>
                <a:gd name="connsiteY323" fmla="*/ 0 h 924402"/>
                <a:gd name="connsiteX324" fmla="*/ 2574787 w 4603109"/>
                <a:gd name="connsiteY324" fmla="*/ 0 h 924402"/>
                <a:gd name="connsiteX325" fmla="*/ 2576279 w 4603109"/>
                <a:gd name="connsiteY325" fmla="*/ 0 h 924402"/>
                <a:gd name="connsiteX326" fmla="*/ 2576447 w 4603109"/>
                <a:gd name="connsiteY326" fmla="*/ 0 h 924402"/>
                <a:gd name="connsiteX327" fmla="*/ 2577940 w 4603109"/>
                <a:gd name="connsiteY327" fmla="*/ 0 h 924402"/>
                <a:gd name="connsiteX328" fmla="*/ 2603360 w 4603109"/>
                <a:gd name="connsiteY328" fmla="*/ 0 h 924402"/>
                <a:gd name="connsiteX329" fmla="*/ 2604852 w 4603109"/>
                <a:gd name="connsiteY329" fmla="*/ 0 h 924402"/>
                <a:gd name="connsiteX330" fmla="*/ 2605021 w 4603109"/>
                <a:gd name="connsiteY330" fmla="*/ 0 h 924402"/>
                <a:gd name="connsiteX331" fmla="*/ 2605484 w 4603109"/>
                <a:gd name="connsiteY331" fmla="*/ 0 h 924402"/>
                <a:gd name="connsiteX332" fmla="*/ 2606481 w 4603109"/>
                <a:gd name="connsiteY332" fmla="*/ 0 h 924402"/>
                <a:gd name="connsiteX333" fmla="*/ 2606512 w 4603109"/>
                <a:gd name="connsiteY333" fmla="*/ 0 h 924402"/>
                <a:gd name="connsiteX334" fmla="*/ 2606976 w 4603109"/>
                <a:gd name="connsiteY334" fmla="*/ 0 h 924402"/>
                <a:gd name="connsiteX335" fmla="*/ 2618923 w 4603109"/>
                <a:gd name="connsiteY335" fmla="*/ 0 h 924402"/>
                <a:gd name="connsiteX336" fmla="*/ 2621248 w 4603109"/>
                <a:gd name="connsiteY336" fmla="*/ 0 h 924402"/>
                <a:gd name="connsiteX337" fmla="*/ 2622740 w 4603109"/>
                <a:gd name="connsiteY337" fmla="*/ 0 h 924402"/>
                <a:gd name="connsiteX338" fmla="*/ 2627885 w 4603109"/>
                <a:gd name="connsiteY338" fmla="*/ 0 h 924402"/>
                <a:gd name="connsiteX339" fmla="*/ 2629377 w 4603109"/>
                <a:gd name="connsiteY339" fmla="*/ 0 h 924402"/>
                <a:gd name="connsiteX340" fmla="*/ 2634058 w 4603109"/>
                <a:gd name="connsiteY340" fmla="*/ 0 h 924402"/>
                <a:gd name="connsiteX341" fmla="*/ 2635549 w 4603109"/>
                <a:gd name="connsiteY341" fmla="*/ 0 h 924402"/>
                <a:gd name="connsiteX342" fmla="*/ 2636545 w 4603109"/>
                <a:gd name="connsiteY342" fmla="*/ 0 h 924402"/>
                <a:gd name="connsiteX343" fmla="*/ 2648987 w 4603109"/>
                <a:gd name="connsiteY343" fmla="*/ 0 h 924402"/>
                <a:gd name="connsiteX344" fmla="*/ 2649821 w 4603109"/>
                <a:gd name="connsiteY344" fmla="*/ 0 h 924402"/>
                <a:gd name="connsiteX345" fmla="*/ 2651313 w 4603109"/>
                <a:gd name="connsiteY345" fmla="*/ 0 h 924402"/>
                <a:gd name="connsiteX346" fmla="*/ 2651947 w 4603109"/>
                <a:gd name="connsiteY346" fmla="*/ 0 h 924402"/>
                <a:gd name="connsiteX347" fmla="*/ 2653017 w 4603109"/>
                <a:gd name="connsiteY347" fmla="*/ 0 h 924402"/>
                <a:gd name="connsiteX348" fmla="*/ 2653438 w 4603109"/>
                <a:gd name="connsiteY348" fmla="*/ 0 h 924402"/>
                <a:gd name="connsiteX349" fmla="*/ 2656459 w 4603109"/>
                <a:gd name="connsiteY349" fmla="*/ 0 h 924402"/>
                <a:gd name="connsiteX350" fmla="*/ 2657950 w 4603109"/>
                <a:gd name="connsiteY350" fmla="*/ 0 h 924402"/>
                <a:gd name="connsiteX351" fmla="*/ 2665460 w 4603109"/>
                <a:gd name="connsiteY351" fmla="*/ 0 h 924402"/>
                <a:gd name="connsiteX352" fmla="*/ 2680098 w 4603109"/>
                <a:gd name="connsiteY352" fmla="*/ 0 h 924402"/>
                <a:gd name="connsiteX353" fmla="*/ 2680520 w 4603109"/>
                <a:gd name="connsiteY353" fmla="*/ 0 h 924402"/>
                <a:gd name="connsiteX354" fmla="*/ 2682011 w 4603109"/>
                <a:gd name="connsiteY354" fmla="*/ 0 h 924402"/>
                <a:gd name="connsiteX355" fmla="*/ 2692542 w 4603109"/>
                <a:gd name="connsiteY355" fmla="*/ 0 h 924402"/>
                <a:gd name="connsiteX356" fmla="*/ 2702556 w 4603109"/>
                <a:gd name="connsiteY356" fmla="*/ 0 h 924402"/>
                <a:gd name="connsiteX357" fmla="*/ 2704048 w 4603109"/>
                <a:gd name="connsiteY357" fmla="*/ 0 h 924402"/>
                <a:gd name="connsiteX358" fmla="*/ 2724289 w 4603109"/>
                <a:gd name="connsiteY358" fmla="*/ 0 h 924402"/>
                <a:gd name="connsiteX359" fmla="*/ 2731129 w 4603109"/>
                <a:gd name="connsiteY359" fmla="*/ 0 h 924402"/>
                <a:gd name="connsiteX360" fmla="*/ 2732621 w 4603109"/>
                <a:gd name="connsiteY360" fmla="*/ 0 h 924402"/>
                <a:gd name="connsiteX361" fmla="*/ 2733253 w 4603109"/>
                <a:gd name="connsiteY361" fmla="*/ 0 h 924402"/>
                <a:gd name="connsiteX362" fmla="*/ 2734745 w 4603109"/>
                <a:gd name="connsiteY362" fmla="*/ 0 h 924402"/>
                <a:gd name="connsiteX363" fmla="*/ 2746692 w 4603109"/>
                <a:gd name="connsiteY363" fmla="*/ 0 h 924402"/>
                <a:gd name="connsiteX364" fmla="*/ 2749017 w 4603109"/>
                <a:gd name="connsiteY364" fmla="*/ 0 h 924402"/>
                <a:gd name="connsiteX365" fmla="*/ 2750509 w 4603109"/>
                <a:gd name="connsiteY365" fmla="*/ 0 h 924402"/>
                <a:gd name="connsiteX366" fmla="*/ 2754354 w 4603109"/>
                <a:gd name="connsiteY366" fmla="*/ 0 h 924402"/>
                <a:gd name="connsiteX367" fmla="*/ 2755654 w 4603109"/>
                <a:gd name="connsiteY367" fmla="*/ 0 h 924402"/>
                <a:gd name="connsiteX368" fmla="*/ 2757146 w 4603109"/>
                <a:gd name="connsiteY368" fmla="*/ 0 h 924402"/>
                <a:gd name="connsiteX369" fmla="*/ 2761827 w 4603109"/>
                <a:gd name="connsiteY369" fmla="*/ 0 h 924402"/>
                <a:gd name="connsiteX370" fmla="*/ 2763318 w 4603109"/>
                <a:gd name="connsiteY370" fmla="*/ 0 h 924402"/>
                <a:gd name="connsiteX371" fmla="*/ 2776756 w 4603109"/>
                <a:gd name="connsiteY371" fmla="*/ 0 h 924402"/>
                <a:gd name="connsiteX372" fmla="*/ 2777590 w 4603109"/>
                <a:gd name="connsiteY372" fmla="*/ 0 h 924402"/>
                <a:gd name="connsiteX373" fmla="*/ 2779082 w 4603109"/>
                <a:gd name="connsiteY373" fmla="*/ 0 h 924402"/>
                <a:gd name="connsiteX374" fmla="*/ 2783442 w 4603109"/>
                <a:gd name="connsiteY374" fmla="*/ 0 h 924402"/>
                <a:gd name="connsiteX375" fmla="*/ 2784228 w 4603109"/>
                <a:gd name="connsiteY375" fmla="*/ 0 h 924402"/>
                <a:gd name="connsiteX376" fmla="*/ 2785719 w 4603109"/>
                <a:gd name="connsiteY376" fmla="*/ 0 h 924402"/>
                <a:gd name="connsiteX377" fmla="*/ 2786473 w 4603109"/>
                <a:gd name="connsiteY377" fmla="*/ 0 h 924402"/>
                <a:gd name="connsiteX378" fmla="*/ 2793229 w 4603109"/>
                <a:gd name="connsiteY378" fmla="*/ 0 h 924402"/>
                <a:gd name="connsiteX379" fmla="*/ 2799367 w 4603109"/>
                <a:gd name="connsiteY379" fmla="*/ 0 h 924402"/>
                <a:gd name="connsiteX380" fmla="*/ 2813506 w 4603109"/>
                <a:gd name="connsiteY380" fmla="*/ 0 h 924402"/>
                <a:gd name="connsiteX381" fmla="*/ 2820311 w 4603109"/>
                <a:gd name="connsiteY381" fmla="*/ 0 h 924402"/>
                <a:gd name="connsiteX382" fmla="*/ 2827893 w 4603109"/>
                <a:gd name="connsiteY382" fmla="*/ 0 h 924402"/>
                <a:gd name="connsiteX383" fmla="*/ 2827940 w 4603109"/>
                <a:gd name="connsiteY383" fmla="*/ 0 h 924402"/>
                <a:gd name="connsiteX384" fmla="*/ 2829431 w 4603109"/>
                <a:gd name="connsiteY384" fmla="*/ 0 h 924402"/>
                <a:gd name="connsiteX385" fmla="*/ 2829978 w 4603109"/>
                <a:gd name="connsiteY385" fmla="*/ 0 h 924402"/>
                <a:gd name="connsiteX386" fmla="*/ 2852058 w 4603109"/>
                <a:gd name="connsiteY386" fmla="*/ 0 h 924402"/>
                <a:gd name="connsiteX387" fmla="*/ 2857060 w 4603109"/>
                <a:gd name="connsiteY387" fmla="*/ 0 h 924402"/>
                <a:gd name="connsiteX388" fmla="*/ 2857958 w 4603109"/>
                <a:gd name="connsiteY388" fmla="*/ 0 h 924402"/>
                <a:gd name="connsiteX389" fmla="*/ 2871601 w 4603109"/>
                <a:gd name="connsiteY389" fmla="*/ 0 h 924402"/>
                <a:gd name="connsiteX390" fmla="*/ 2882123 w 4603109"/>
                <a:gd name="connsiteY390" fmla="*/ 0 h 924402"/>
                <a:gd name="connsiteX391" fmla="*/ 2894046 w 4603109"/>
                <a:gd name="connsiteY391" fmla="*/ 0 h 924402"/>
                <a:gd name="connsiteX392" fmla="*/ 2903496 w 4603109"/>
                <a:gd name="connsiteY392" fmla="*/ 0 h 924402"/>
                <a:gd name="connsiteX393" fmla="*/ 2911211 w 4603109"/>
                <a:gd name="connsiteY393" fmla="*/ 0 h 924402"/>
                <a:gd name="connsiteX394" fmla="*/ 2914242 w 4603109"/>
                <a:gd name="connsiteY394" fmla="*/ 0 h 924402"/>
                <a:gd name="connsiteX395" fmla="*/ 2914461 w 4603109"/>
                <a:gd name="connsiteY395" fmla="*/ 0 h 924402"/>
                <a:gd name="connsiteX396" fmla="*/ 2924111 w 4603109"/>
                <a:gd name="connsiteY396" fmla="*/ 0 h 924402"/>
                <a:gd name="connsiteX397" fmla="*/ 2927136 w 4603109"/>
                <a:gd name="connsiteY397" fmla="*/ 0 h 924402"/>
                <a:gd name="connsiteX398" fmla="*/ 2933561 w 4603109"/>
                <a:gd name="connsiteY398" fmla="*/ 0 h 924402"/>
                <a:gd name="connsiteX399" fmla="*/ 2939580 w 4603109"/>
                <a:gd name="connsiteY399" fmla="*/ 0 h 924402"/>
                <a:gd name="connsiteX400" fmla="*/ 2941275 w 4603109"/>
                <a:gd name="connsiteY400" fmla="*/ 0 h 924402"/>
                <a:gd name="connsiteX401" fmla="*/ 2941543 w 4603109"/>
                <a:gd name="connsiteY401" fmla="*/ 0 h 924402"/>
                <a:gd name="connsiteX402" fmla="*/ 2945586 w 4603109"/>
                <a:gd name="connsiteY402" fmla="*/ 0 h 924402"/>
                <a:gd name="connsiteX403" fmla="*/ 2950032 w 4603109"/>
                <a:gd name="connsiteY403" fmla="*/ 0 h 924402"/>
                <a:gd name="connsiteX404" fmla="*/ 2955662 w 4603109"/>
                <a:gd name="connsiteY404" fmla="*/ 0 h 924402"/>
                <a:gd name="connsiteX405" fmla="*/ 2955709 w 4603109"/>
                <a:gd name="connsiteY405" fmla="*/ 0 h 924402"/>
                <a:gd name="connsiteX406" fmla="*/ 2957200 w 4603109"/>
                <a:gd name="connsiteY406" fmla="*/ 0 h 924402"/>
                <a:gd name="connsiteX407" fmla="*/ 2957747 w 4603109"/>
                <a:gd name="connsiteY407" fmla="*/ 0 h 924402"/>
                <a:gd name="connsiteX408" fmla="*/ 2968152 w 4603109"/>
                <a:gd name="connsiteY408" fmla="*/ 0 h 924402"/>
                <a:gd name="connsiteX409" fmla="*/ 2969644 w 4603109"/>
                <a:gd name="connsiteY409" fmla="*/ 0 h 924402"/>
                <a:gd name="connsiteX410" fmla="*/ 2972667 w 4603109"/>
                <a:gd name="connsiteY410" fmla="*/ 0 h 924402"/>
                <a:gd name="connsiteX411" fmla="*/ 2977114 w 4603109"/>
                <a:gd name="connsiteY411" fmla="*/ 0 h 924402"/>
                <a:gd name="connsiteX412" fmla="*/ 2984829 w 4603109"/>
                <a:gd name="connsiteY412" fmla="*/ 0 h 924402"/>
                <a:gd name="connsiteX413" fmla="*/ 2985727 w 4603109"/>
                <a:gd name="connsiteY413" fmla="*/ 0 h 924402"/>
                <a:gd name="connsiteX414" fmla="*/ 2999370 w 4603109"/>
                <a:gd name="connsiteY414" fmla="*/ 0 h 924402"/>
                <a:gd name="connsiteX415" fmla="*/ 3021815 w 4603109"/>
                <a:gd name="connsiteY415" fmla="*/ 0 h 924402"/>
                <a:gd name="connsiteX416" fmla="*/ 3031265 w 4603109"/>
                <a:gd name="connsiteY416" fmla="*/ 0 h 924402"/>
                <a:gd name="connsiteX417" fmla="*/ 3042230 w 4603109"/>
                <a:gd name="connsiteY417" fmla="*/ 0 h 924402"/>
                <a:gd name="connsiteX418" fmla="*/ 3044946 w 4603109"/>
                <a:gd name="connsiteY418" fmla="*/ 0 h 924402"/>
                <a:gd name="connsiteX419" fmla="*/ 3051880 w 4603109"/>
                <a:gd name="connsiteY419" fmla="*/ 0 h 924402"/>
                <a:gd name="connsiteX420" fmla="*/ 3061330 w 4603109"/>
                <a:gd name="connsiteY420" fmla="*/ 0 h 924402"/>
                <a:gd name="connsiteX421" fmla="*/ 3067349 w 4603109"/>
                <a:gd name="connsiteY421" fmla="*/ 0 h 924402"/>
                <a:gd name="connsiteX422" fmla="*/ 3069312 w 4603109"/>
                <a:gd name="connsiteY422" fmla="*/ 0 h 924402"/>
                <a:gd name="connsiteX423" fmla="*/ 3073355 w 4603109"/>
                <a:gd name="connsiteY423" fmla="*/ 0 h 924402"/>
                <a:gd name="connsiteX424" fmla="*/ 3073518 w 4603109"/>
                <a:gd name="connsiteY424" fmla="*/ 0 h 924402"/>
                <a:gd name="connsiteX425" fmla="*/ 3075011 w 4603109"/>
                <a:gd name="connsiteY425" fmla="*/ 0 h 924402"/>
                <a:gd name="connsiteX426" fmla="*/ 3077801 w 4603109"/>
                <a:gd name="connsiteY426" fmla="*/ 0 h 924402"/>
                <a:gd name="connsiteX427" fmla="*/ 3095921 w 4603109"/>
                <a:gd name="connsiteY427" fmla="*/ 0 h 924402"/>
                <a:gd name="connsiteX428" fmla="*/ 3097413 w 4603109"/>
                <a:gd name="connsiteY428" fmla="*/ 0 h 924402"/>
                <a:gd name="connsiteX429" fmla="*/ 3100436 w 4603109"/>
                <a:gd name="connsiteY429" fmla="*/ 0 h 924402"/>
                <a:gd name="connsiteX430" fmla="*/ 3103552 w 4603109"/>
                <a:gd name="connsiteY430" fmla="*/ 0 h 924402"/>
                <a:gd name="connsiteX431" fmla="*/ 3104883 w 4603109"/>
                <a:gd name="connsiteY431" fmla="*/ 0 h 924402"/>
                <a:gd name="connsiteX432" fmla="*/ 3120023 w 4603109"/>
                <a:gd name="connsiteY432" fmla="*/ 0 h 924402"/>
                <a:gd name="connsiteX433" fmla="*/ 3120445 w 4603109"/>
                <a:gd name="connsiteY433" fmla="*/ 0 h 924402"/>
                <a:gd name="connsiteX434" fmla="*/ 3149018 w 4603109"/>
                <a:gd name="connsiteY434" fmla="*/ 0 h 924402"/>
                <a:gd name="connsiteX435" fmla="*/ 3150088 w 4603109"/>
                <a:gd name="connsiteY435" fmla="*/ 0 h 924402"/>
                <a:gd name="connsiteX436" fmla="*/ 3150509 w 4603109"/>
                <a:gd name="connsiteY436" fmla="*/ 0 h 924402"/>
                <a:gd name="connsiteX437" fmla="*/ 3171054 w 4603109"/>
                <a:gd name="connsiteY437" fmla="*/ 0 h 924402"/>
                <a:gd name="connsiteX438" fmla="*/ 3172715 w 4603109"/>
                <a:gd name="connsiteY438" fmla="*/ 0 h 924402"/>
                <a:gd name="connsiteX439" fmla="*/ 3199627 w 4603109"/>
                <a:gd name="connsiteY439" fmla="*/ 0 h 924402"/>
                <a:gd name="connsiteX440" fmla="*/ 3201119 w 4603109"/>
                <a:gd name="connsiteY440" fmla="*/ 0 h 924402"/>
                <a:gd name="connsiteX441" fmla="*/ 3201287 w 4603109"/>
                <a:gd name="connsiteY441" fmla="*/ 0 h 924402"/>
                <a:gd name="connsiteX442" fmla="*/ 3201751 w 4603109"/>
                <a:gd name="connsiteY442" fmla="*/ 0 h 924402"/>
                <a:gd name="connsiteX443" fmla="*/ 3202780 w 4603109"/>
                <a:gd name="connsiteY443" fmla="*/ 0 h 924402"/>
                <a:gd name="connsiteX444" fmla="*/ 3217515 w 4603109"/>
                <a:gd name="connsiteY444" fmla="*/ 0 h 924402"/>
                <a:gd name="connsiteX445" fmla="*/ 3224152 w 4603109"/>
                <a:gd name="connsiteY445" fmla="*/ 0 h 924402"/>
                <a:gd name="connsiteX446" fmla="*/ 3230324 w 4603109"/>
                <a:gd name="connsiteY446" fmla="*/ 0 h 924402"/>
                <a:gd name="connsiteX447" fmla="*/ 3231321 w 4603109"/>
                <a:gd name="connsiteY447" fmla="*/ 0 h 924402"/>
                <a:gd name="connsiteX448" fmla="*/ 3231816 w 4603109"/>
                <a:gd name="connsiteY448" fmla="*/ 0 h 924402"/>
                <a:gd name="connsiteX449" fmla="*/ 3243763 w 4603109"/>
                <a:gd name="connsiteY449" fmla="*/ 0 h 924402"/>
                <a:gd name="connsiteX450" fmla="*/ 3246088 w 4603109"/>
                <a:gd name="connsiteY450" fmla="*/ 0 h 924402"/>
                <a:gd name="connsiteX451" fmla="*/ 3247580 w 4603109"/>
                <a:gd name="connsiteY451" fmla="*/ 0 h 924402"/>
                <a:gd name="connsiteX452" fmla="*/ 3247792 w 4603109"/>
                <a:gd name="connsiteY452" fmla="*/ 0 h 924402"/>
                <a:gd name="connsiteX453" fmla="*/ 3248214 w 4603109"/>
                <a:gd name="connsiteY453" fmla="*/ 0 h 924402"/>
                <a:gd name="connsiteX454" fmla="*/ 3252725 w 4603109"/>
                <a:gd name="connsiteY454" fmla="*/ 0 h 924402"/>
                <a:gd name="connsiteX455" fmla="*/ 3254217 w 4603109"/>
                <a:gd name="connsiteY455" fmla="*/ 0 h 924402"/>
                <a:gd name="connsiteX456" fmla="*/ 3260235 w 4603109"/>
                <a:gd name="connsiteY456" fmla="*/ 0 h 924402"/>
                <a:gd name="connsiteX457" fmla="*/ 3276787 w 4603109"/>
                <a:gd name="connsiteY457" fmla="*/ 0 h 924402"/>
                <a:gd name="connsiteX458" fmla="*/ 3277857 w 4603109"/>
                <a:gd name="connsiteY458" fmla="*/ 0 h 924402"/>
                <a:gd name="connsiteX459" fmla="*/ 3278278 w 4603109"/>
                <a:gd name="connsiteY459" fmla="*/ 0 h 924402"/>
                <a:gd name="connsiteX460" fmla="*/ 3290300 w 4603109"/>
                <a:gd name="connsiteY460" fmla="*/ 0 h 924402"/>
                <a:gd name="connsiteX461" fmla="*/ 3298823 w 4603109"/>
                <a:gd name="connsiteY461" fmla="*/ 0 h 924402"/>
                <a:gd name="connsiteX462" fmla="*/ 3327396 w 4603109"/>
                <a:gd name="connsiteY462" fmla="*/ 0 h 924402"/>
                <a:gd name="connsiteX463" fmla="*/ 3328888 w 4603109"/>
                <a:gd name="connsiteY463" fmla="*/ 0 h 924402"/>
                <a:gd name="connsiteX464" fmla="*/ 3329520 w 4603109"/>
                <a:gd name="connsiteY464" fmla="*/ 0 h 924402"/>
                <a:gd name="connsiteX465" fmla="*/ 3345284 w 4603109"/>
                <a:gd name="connsiteY465" fmla="*/ 0 h 924402"/>
                <a:gd name="connsiteX466" fmla="*/ 3349129 w 4603109"/>
                <a:gd name="connsiteY466" fmla="*/ 0 h 924402"/>
                <a:gd name="connsiteX467" fmla="*/ 3351921 w 4603109"/>
                <a:gd name="connsiteY467" fmla="*/ 0 h 924402"/>
                <a:gd name="connsiteX468" fmla="*/ 3358093 w 4603109"/>
                <a:gd name="connsiteY468" fmla="*/ 0 h 924402"/>
                <a:gd name="connsiteX469" fmla="*/ 3359585 w 4603109"/>
                <a:gd name="connsiteY469" fmla="*/ 0 h 924402"/>
                <a:gd name="connsiteX470" fmla="*/ 3371532 w 4603109"/>
                <a:gd name="connsiteY470" fmla="*/ 0 h 924402"/>
                <a:gd name="connsiteX471" fmla="*/ 3373857 w 4603109"/>
                <a:gd name="connsiteY471" fmla="*/ 0 h 924402"/>
                <a:gd name="connsiteX472" fmla="*/ 3375349 w 4603109"/>
                <a:gd name="connsiteY472" fmla="*/ 0 h 924402"/>
                <a:gd name="connsiteX473" fmla="*/ 3380494 w 4603109"/>
                <a:gd name="connsiteY473" fmla="*/ 0 h 924402"/>
                <a:gd name="connsiteX474" fmla="*/ 3381986 w 4603109"/>
                <a:gd name="connsiteY474" fmla="*/ 0 h 924402"/>
                <a:gd name="connsiteX475" fmla="*/ 3388004 w 4603109"/>
                <a:gd name="connsiteY475" fmla="*/ 0 h 924402"/>
                <a:gd name="connsiteX476" fmla="*/ 3408282 w 4603109"/>
                <a:gd name="connsiteY476" fmla="*/ 0 h 924402"/>
                <a:gd name="connsiteX477" fmla="*/ 3418069 w 4603109"/>
                <a:gd name="connsiteY477" fmla="*/ 0 h 924402"/>
                <a:gd name="connsiteX478" fmla="*/ 3424207 w 4603109"/>
                <a:gd name="connsiteY478" fmla="*/ 0 h 924402"/>
                <a:gd name="connsiteX479" fmla="*/ 3424753 w 4603109"/>
                <a:gd name="connsiteY479" fmla="*/ 0 h 924402"/>
                <a:gd name="connsiteX480" fmla="*/ 3452733 w 4603109"/>
                <a:gd name="connsiteY480" fmla="*/ 0 h 924402"/>
                <a:gd name="connsiteX481" fmla="*/ 3454818 w 4603109"/>
                <a:gd name="connsiteY481" fmla="*/ 0 h 924402"/>
                <a:gd name="connsiteX482" fmla="*/ 3476898 w 4603109"/>
                <a:gd name="connsiteY482" fmla="*/ 0 h 924402"/>
                <a:gd name="connsiteX483" fmla="*/ 3496441 w 4603109"/>
                <a:gd name="connsiteY483" fmla="*/ 0 h 924402"/>
                <a:gd name="connsiteX484" fmla="*/ 3509236 w 4603109"/>
                <a:gd name="connsiteY484" fmla="*/ 0 h 924402"/>
                <a:gd name="connsiteX485" fmla="*/ 3518886 w 4603109"/>
                <a:gd name="connsiteY485" fmla="*/ 0 h 924402"/>
                <a:gd name="connsiteX486" fmla="*/ 3528336 w 4603109"/>
                <a:gd name="connsiteY486" fmla="*/ 0 h 924402"/>
                <a:gd name="connsiteX487" fmla="*/ 3536051 w 4603109"/>
                <a:gd name="connsiteY487" fmla="*/ 0 h 924402"/>
                <a:gd name="connsiteX488" fmla="*/ 3539301 w 4603109"/>
                <a:gd name="connsiteY488" fmla="*/ 0 h 924402"/>
                <a:gd name="connsiteX489" fmla="*/ 3540361 w 4603109"/>
                <a:gd name="connsiteY489" fmla="*/ 0 h 924402"/>
                <a:gd name="connsiteX490" fmla="*/ 3544807 w 4603109"/>
                <a:gd name="connsiteY490" fmla="*/ 0 h 924402"/>
                <a:gd name="connsiteX491" fmla="*/ 3551976 w 4603109"/>
                <a:gd name="connsiteY491" fmla="*/ 0 h 924402"/>
                <a:gd name="connsiteX492" fmla="*/ 3552522 w 4603109"/>
                <a:gd name="connsiteY492" fmla="*/ 0 h 924402"/>
                <a:gd name="connsiteX493" fmla="*/ 3564420 w 4603109"/>
                <a:gd name="connsiteY493" fmla="*/ 0 h 924402"/>
                <a:gd name="connsiteX494" fmla="*/ 3570426 w 4603109"/>
                <a:gd name="connsiteY494" fmla="*/ 0 h 924402"/>
                <a:gd name="connsiteX495" fmla="*/ 3574872 w 4603109"/>
                <a:gd name="connsiteY495" fmla="*/ 0 h 924402"/>
                <a:gd name="connsiteX496" fmla="*/ 3580502 w 4603109"/>
                <a:gd name="connsiteY496" fmla="*/ 0 h 924402"/>
                <a:gd name="connsiteX497" fmla="*/ 3582587 w 4603109"/>
                <a:gd name="connsiteY497" fmla="*/ 0 h 924402"/>
                <a:gd name="connsiteX498" fmla="*/ 3624210 w 4603109"/>
                <a:gd name="connsiteY498" fmla="*/ 0 h 924402"/>
                <a:gd name="connsiteX499" fmla="*/ 3637005 w 4603109"/>
                <a:gd name="connsiteY499" fmla="*/ 0 h 924402"/>
                <a:gd name="connsiteX500" fmla="*/ 3646655 w 4603109"/>
                <a:gd name="connsiteY500" fmla="*/ 0 h 924402"/>
                <a:gd name="connsiteX501" fmla="*/ 3656105 w 4603109"/>
                <a:gd name="connsiteY501" fmla="*/ 0 h 924402"/>
                <a:gd name="connsiteX502" fmla="*/ 3667070 w 4603109"/>
                <a:gd name="connsiteY502" fmla="*/ 0 h 924402"/>
                <a:gd name="connsiteX503" fmla="*/ 3668130 w 4603109"/>
                <a:gd name="connsiteY503" fmla="*/ 0 h 924402"/>
                <a:gd name="connsiteX504" fmla="*/ 3669786 w 4603109"/>
                <a:gd name="connsiteY504" fmla="*/ 0 h 924402"/>
                <a:gd name="connsiteX505" fmla="*/ 3672576 w 4603109"/>
                <a:gd name="connsiteY505" fmla="*/ 0 h 924402"/>
                <a:gd name="connsiteX506" fmla="*/ 3692189 w 4603109"/>
                <a:gd name="connsiteY506" fmla="*/ 0 h 924402"/>
                <a:gd name="connsiteX507" fmla="*/ 3698195 w 4603109"/>
                <a:gd name="connsiteY507" fmla="*/ 0 h 924402"/>
                <a:gd name="connsiteX508" fmla="*/ 3702641 w 4603109"/>
                <a:gd name="connsiteY508" fmla="*/ 0 h 924402"/>
                <a:gd name="connsiteX509" fmla="*/ 3744863 w 4603109"/>
                <a:gd name="connsiteY509" fmla="*/ 0 h 924402"/>
                <a:gd name="connsiteX510" fmla="*/ 3745285 w 4603109"/>
                <a:gd name="connsiteY510" fmla="*/ 0 h 924402"/>
                <a:gd name="connsiteX511" fmla="*/ 3795894 w 4603109"/>
                <a:gd name="connsiteY511" fmla="*/ 0 h 924402"/>
                <a:gd name="connsiteX512" fmla="*/ 3797555 w 4603109"/>
                <a:gd name="connsiteY512" fmla="*/ 0 h 924402"/>
                <a:gd name="connsiteX513" fmla="*/ 3826591 w 4603109"/>
                <a:gd name="connsiteY513" fmla="*/ 0 h 924402"/>
                <a:gd name="connsiteX514" fmla="*/ 3842355 w 4603109"/>
                <a:gd name="connsiteY514" fmla="*/ 0 h 924402"/>
                <a:gd name="connsiteX515" fmla="*/ 3848992 w 4603109"/>
                <a:gd name="connsiteY515" fmla="*/ 0 h 924402"/>
                <a:gd name="connsiteX516" fmla="*/ 3872632 w 4603109"/>
                <a:gd name="connsiteY516" fmla="*/ 0 h 924402"/>
                <a:gd name="connsiteX517" fmla="*/ 3873054 w 4603109"/>
                <a:gd name="connsiteY517" fmla="*/ 0 h 924402"/>
                <a:gd name="connsiteX518" fmla="*/ 3885075 w 4603109"/>
                <a:gd name="connsiteY518" fmla="*/ 0 h 924402"/>
                <a:gd name="connsiteX519" fmla="*/ 3923663 w 4603109"/>
                <a:gd name="connsiteY519" fmla="*/ 0 h 924402"/>
                <a:gd name="connsiteX520" fmla="*/ 3954360 w 4603109"/>
                <a:gd name="connsiteY520" fmla="*/ 0 h 924402"/>
                <a:gd name="connsiteX521" fmla="*/ 3970124 w 4603109"/>
                <a:gd name="connsiteY521" fmla="*/ 0 h 924402"/>
                <a:gd name="connsiteX522" fmla="*/ 3976761 w 4603109"/>
                <a:gd name="connsiteY522" fmla="*/ 0 h 924402"/>
                <a:gd name="connsiteX523" fmla="*/ 4012844 w 4603109"/>
                <a:gd name="connsiteY523" fmla="*/ 0 h 924402"/>
                <a:gd name="connsiteX524" fmla="*/ 4049593 w 4603109"/>
                <a:gd name="connsiteY524" fmla="*/ 0 h 924402"/>
                <a:gd name="connsiteX525" fmla="*/ 4169647 w 4603109"/>
                <a:gd name="connsiteY525" fmla="*/ 0 h 924402"/>
                <a:gd name="connsiteX526" fmla="*/ 4177362 w 4603109"/>
                <a:gd name="connsiteY526" fmla="*/ 0 h 924402"/>
                <a:gd name="connsiteX527" fmla="*/ 4297416 w 4603109"/>
                <a:gd name="connsiteY527" fmla="*/ 0 h 924402"/>
                <a:gd name="connsiteX528" fmla="*/ 4379339 w 4603109"/>
                <a:gd name="connsiteY528" fmla="*/ 47054 h 924402"/>
                <a:gd name="connsiteX529" fmla="*/ 4591731 w 4603109"/>
                <a:gd name="connsiteY529" fmla="*/ 415146 h 924402"/>
                <a:gd name="connsiteX530" fmla="*/ 4591731 w 4603109"/>
                <a:gd name="connsiteY530" fmla="*/ 509257 h 924402"/>
                <a:gd name="connsiteX531" fmla="*/ 4379339 w 4603109"/>
                <a:gd name="connsiteY531" fmla="*/ 877348 h 924402"/>
                <a:gd name="connsiteX532" fmla="*/ 4297416 w 4603109"/>
                <a:gd name="connsiteY532" fmla="*/ 924402 h 924402"/>
                <a:gd name="connsiteX533" fmla="*/ 4169647 w 4603109"/>
                <a:gd name="connsiteY533" fmla="*/ 924402 h 924402"/>
                <a:gd name="connsiteX534" fmla="*/ 3976761 w 4603109"/>
                <a:gd name="connsiteY534" fmla="*/ 924402 h 924402"/>
                <a:gd name="connsiteX535" fmla="*/ 3872632 w 4603109"/>
                <a:gd name="connsiteY535" fmla="*/ 924402 h 924402"/>
                <a:gd name="connsiteX536" fmla="*/ 3848992 w 4603109"/>
                <a:gd name="connsiteY536" fmla="*/ 924402 h 924402"/>
                <a:gd name="connsiteX537" fmla="*/ 3744863 w 4603109"/>
                <a:gd name="connsiteY537" fmla="*/ 924402 h 924402"/>
                <a:gd name="connsiteX538" fmla="*/ 3702641 w 4603109"/>
                <a:gd name="connsiteY538" fmla="*/ 924402 h 924402"/>
                <a:gd name="connsiteX539" fmla="*/ 3672576 w 4603109"/>
                <a:gd name="connsiteY539" fmla="*/ 924402 h 924402"/>
                <a:gd name="connsiteX540" fmla="*/ 3656105 w 4603109"/>
                <a:gd name="connsiteY540" fmla="*/ 924402 h 924402"/>
                <a:gd name="connsiteX541" fmla="*/ 3574872 w 4603109"/>
                <a:gd name="connsiteY541" fmla="*/ 924402 h 924402"/>
                <a:gd name="connsiteX542" fmla="*/ 3551976 w 4603109"/>
                <a:gd name="connsiteY542" fmla="*/ 924402 h 924402"/>
                <a:gd name="connsiteX543" fmla="*/ 3544807 w 4603109"/>
                <a:gd name="connsiteY543" fmla="*/ 924402 h 924402"/>
                <a:gd name="connsiteX544" fmla="*/ 3528336 w 4603109"/>
                <a:gd name="connsiteY544" fmla="*/ 924402 h 924402"/>
                <a:gd name="connsiteX545" fmla="*/ 3424207 w 4603109"/>
                <a:gd name="connsiteY545" fmla="*/ 924402 h 924402"/>
                <a:gd name="connsiteX546" fmla="*/ 3381986 w 4603109"/>
                <a:gd name="connsiteY546" fmla="*/ 924402 h 924402"/>
                <a:gd name="connsiteX547" fmla="*/ 3380494 w 4603109"/>
                <a:gd name="connsiteY547" fmla="*/ 924402 h 924402"/>
                <a:gd name="connsiteX548" fmla="*/ 3351921 w 4603109"/>
                <a:gd name="connsiteY548" fmla="*/ 924402 h 924402"/>
                <a:gd name="connsiteX549" fmla="*/ 3277857 w 4603109"/>
                <a:gd name="connsiteY549" fmla="*/ 924402 h 924402"/>
                <a:gd name="connsiteX550" fmla="*/ 3254217 w 4603109"/>
                <a:gd name="connsiteY550" fmla="*/ 924402 h 924402"/>
                <a:gd name="connsiteX551" fmla="*/ 3252725 w 4603109"/>
                <a:gd name="connsiteY551" fmla="*/ 924402 h 924402"/>
                <a:gd name="connsiteX552" fmla="*/ 3247792 w 4603109"/>
                <a:gd name="connsiteY552" fmla="*/ 924402 h 924402"/>
                <a:gd name="connsiteX553" fmla="*/ 3231321 w 4603109"/>
                <a:gd name="connsiteY553" fmla="*/ 924402 h 924402"/>
                <a:gd name="connsiteX554" fmla="*/ 3224152 w 4603109"/>
                <a:gd name="connsiteY554" fmla="*/ 924402 h 924402"/>
                <a:gd name="connsiteX555" fmla="*/ 3150088 w 4603109"/>
                <a:gd name="connsiteY555" fmla="*/ 924402 h 924402"/>
                <a:gd name="connsiteX556" fmla="*/ 3120023 w 4603109"/>
                <a:gd name="connsiteY556" fmla="*/ 924402 h 924402"/>
                <a:gd name="connsiteX557" fmla="*/ 3104883 w 4603109"/>
                <a:gd name="connsiteY557" fmla="*/ 924402 h 924402"/>
                <a:gd name="connsiteX558" fmla="*/ 3103552 w 4603109"/>
                <a:gd name="connsiteY558" fmla="*/ 924402 h 924402"/>
                <a:gd name="connsiteX559" fmla="*/ 3077801 w 4603109"/>
                <a:gd name="connsiteY559" fmla="*/ 924402 h 924402"/>
                <a:gd name="connsiteX560" fmla="*/ 3061330 w 4603109"/>
                <a:gd name="connsiteY560" fmla="*/ 924402 h 924402"/>
                <a:gd name="connsiteX561" fmla="*/ 3031265 w 4603109"/>
                <a:gd name="connsiteY561" fmla="*/ 924402 h 924402"/>
                <a:gd name="connsiteX562" fmla="*/ 2977114 w 4603109"/>
                <a:gd name="connsiteY562" fmla="*/ 924402 h 924402"/>
                <a:gd name="connsiteX563" fmla="*/ 2957200 w 4603109"/>
                <a:gd name="connsiteY563" fmla="*/ 924402 h 924402"/>
                <a:gd name="connsiteX564" fmla="*/ 2955709 w 4603109"/>
                <a:gd name="connsiteY564" fmla="*/ 924402 h 924402"/>
                <a:gd name="connsiteX565" fmla="*/ 2950032 w 4603109"/>
                <a:gd name="connsiteY565" fmla="*/ 924402 h 924402"/>
                <a:gd name="connsiteX566" fmla="*/ 2933561 w 4603109"/>
                <a:gd name="connsiteY566" fmla="*/ 924402 h 924402"/>
                <a:gd name="connsiteX567" fmla="*/ 2927136 w 4603109"/>
                <a:gd name="connsiteY567" fmla="*/ 924402 h 924402"/>
                <a:gd name="connsiteX568" fmla="*/ 2903496 w 4603109"/>
                <a:gd name="connsiteY568" fmla="*/ 924402 h 924402"/>
                <a:gd name="connsiteX569" fmla="*/ 2829431 w 4603109"/>
                <a:gd name="connsiteY569" fmla="*/ 924402 h 924402"/>
                <a:gd name="connsiteX570" fmla="*/ 2827940 w 4603109"/>
                <a:gd name="connsiteY570" fmla="*/ 924402 h 924402"/>
                <a:gd name="connsiteX571" fmla="*/ 2799367 w 4603109"/>
                <a:gd name="connsiteY571" fmla="*/ 924402 h 924402"/>
                <a:gd name="connsiteX572" fmla="*/ 2785719 w 4603109"/>
                <a:gd name="connsiteY572" fmla="*/ 924402 h 924402"/>
                <a:gd name="connsiteX573" fmla="*/ 2784228 w 4603109"/>
                <a:gd name="connsiteY573" fmla="*/ 924402 h 924402"/>
                <a:gd name="connsiteX574" fmla="*/ 2757146 w 4603109"/>
                <a:gd name="connsiteY574" fmla="*/ 924402 h 924402"/>
                <a:gd name="connsiteX575" fmla="*/ 2755654 w 4603109"/>
                <a:gd name="connsiteY575" fmla="*/ 924402 h 924402"/>
                <a:gd name="connsiteX576" fmla="*/ 2680098 w 4603109"/>
                <a:gd name="connsiteY576" fmla="*/ 924402 h 924402"/>
                <a:gd name="connsiteX577" fmla="*/ 2657950 w 4603109"/>
                <a:gd name="connsiteY577" fmla="*/ 924402 h 924402"/>
                <a:gd name="connsiteX578" fmla="*/ 2656459 w 4603109"/>
                <a:gd name="connsiteY578" fmla="*/ 924402 h 924402"/>
                <a:gd name="connsiteX579" fmla="*/ 2653017 w 4603109"/>
                <a:gd name="connsiteY579" fmla="*/ 924402 h 924402"/>
                <a:gd name="connsiteX580" fmla="*/ 2636545 w 4603109"/>
                <a:gd name="connsiteY580" fmla="*/ 924402 h 924402"/>
                <a:gd name="connsiteX581" fmla="*/ 2629377 w 4603109"/>
                <a:gd name="connsiteY581" fmla="*/ 924402 h 924402"/>
                <a:gd name="connsiteX582" fmla="*/ 2627885 w 4603109"/>
                <a:gd name="connsiteY582" fmla="*/ 924402 h 924402"/>
                <a:gd name="connsiteX583" fmla="*/ 2606481 w 4603109"/>
                <a:gd name="connsiteY583" fmla="*/ 924402 h 924402"/>
                <a:gd name="connsiteX584" fmla="*/ 2552329 w 4603109"/>
                <a:gd name="connsiteY584" fmla="*/ 924402 h 924402"/>
                <a:gd name="connsiteX585" fmla="*/ 2525248 w 4603109"/>
                <a:gd name="connsiteY585" fmla="*/ 924402 h 924402"/>
                <a:gd name="connsiteX586" fmla="*/ 2510108 w 4603109"/>
                <a:gd name="connsiteY586" fmla="*/ 924402 h 924402"/>
                <a:gd name="connsiteX587" fmla="*/ 2508776 w 4603109"/>
                <a:gd name="connsiteY587" fmla="*/ 924402 h 924402"/>
                <a:gd name="connsiteX588" fmla="*/ 2480043 w 4603109"/>
                <a:gd name="connsiteY588" fmla="*/ 924402 h 924402"/>
                <a:gd name="connsiteX589" fmla="*/ 2478712 w 4603109"/>
                <a:gd name="connsiteY589" fmla="*/ 924402 h 924402"/>
                <a:gd name="connsiteX590" fmla="*/ 2463572 w 4603109"/>
                <a:gd name="connsiteY590" fmla="*/ 924402 h 924402"/>
                <a:gd name="connsiteX591" fmla="*/ 2436490 w 4603109"/>
                <a:gd name="connsiteY591" fmla="*/ 924402 h 924402"/>
                <a:gd name="connsiteX592" fmla="*/ 2382339 w 4603109"/>
                <a:gd name="connsiteY592" fmla="*/ 924402 h 924402"/>
                <a:gd name="connsiteX593" fmla="*/ 2360934 w 4603109"/>
                <a:gd name="connsiteY593" fmla="*/ 924402 h 924402"/>
                <a:gd name="connsiteX594" fmla="*/ 2359443 w 4603109"/>
                <a:gd name="connsiteY594" fmla="*/ 924402 h 924402"/>
                <a:gd name="connsiteX595" fmla="*/ 2352274 w 4603109"/>
                <a:gd name="connsiteY595" fmla="*/ 924402 h 924402"/>
                <a:gd name="connsiteX596" fmla="*/ 2335803 w 4603109"/>
                <a:gd name="connsiteY596" fmla="*/ 924402 h 924402"/>
                <a:gd name="connsiteX597" fmla="*/ 2332360 w 4603109"/>
                <a:gd name="connsiteY597" fmla="*/ 924402 h 924402"/>
                <a:gd name="connsiteX598" fmla="*/ 2332328 w 4603109"/>
                <a:gd name="connsiteY598" fmla="*/ 924402 h 924402"/>
                <a:gd name="connsiteX599" fmla="*/ 2330869 w 4603109"/>
                <a:gd name="connsiteY599" fmla="*/ 924402 h 924402"/>
                <a:gd name="connsiteX600" fmla="*/ 2308721 w 4603109"/>
                <a:gd name="connsiteY600" fmla="*/ 924402 h 924402"/>
                <a:gd name="connsiteX601" fmla="*/ 2233165 w 4603109"/>
                <a:gd name="connsiteY601" fmla="*/ 924402 h 924402"/>
                <a:gd name="connsiteX602" fmla="*/ 2231674 w 4603109"/>
                <a:gd name="connsiteY602" fmla="*/ 924402 h 924402"/>
                <a:gd name="connsiteX603" fmla="*/ 2204591 w 4603109"/>
                <a:gd name="connsiteY603" fmla="*/ 924402 h 924402"/>
                <a:gd name="connsiteX604" fmla="*/ 2204559 w 4603109"/>
                <a:gd name="connsiteY604" fmla="*/ 924402 h 924402"/>
                <a:gd name="connsiteX605" fmla="*/ 2203100 w 4603109"/>
                <a:gd name="connsiteY605" fmla="*/ 924402 h 924402"/>
                <a:gd name="connsiteX606" fmla="*/ 2189452 w 4603109"/>
                <a:gd name="connsiteY606" fmla="*/ 924402 h 924402"/>
                <a:gd name="connsiteX607" fmla="*/ 2160879 w 4603109"/>
                <a:gd name="connsiteY607" fmla="*/ 924402 h 924402"/>
                <a:gd name="connsiteX608" fmla="*/ 2159388 w 4603109"/>
                <a:gd name="connsiteY608" fmla="*/ 924402 h 924402"/>
                <a:gd name="connsiteX609" fmla="*/ 2085323 w 4603109"/>
                <a:gd name="connsiteY609" fmla="*/ 924402 h 924402"/>
                <a:gd name="connsiteX610" fmla="*/ 2077294 w 4603109"/>
                <a:gd name="connsiteY610" fmla="*/ 924402 h 924402"/>
                <a:gd name="connsiteX611" fmla="*/ 2061683 w 4603109"/>
                <a:gd name="connsiteY611" fmla="*/ 924402 h 924402"/>
                <a:gd name="connsiteX612" fmla="*/ 2055258 w 4603109"/>
                <a:gd name="connsiteY612" fmla="*/ 924402 h 924402"/>
                <a:gd name="connsiteX613" fmla="*/ 2038787 w 4603109"/>
                <a:gd name="connsiteY613" fmla="*/ 924402 h 924402"/>
                <a:gd name="connsiteX614" fmla="*/ 2033110 w 4603109"/>
                <a:gd name="connsiteY614" fmla="*/ 924402 h 924402"/>
                <a:gd name="connsiteX615" fmla="*/ 2031619 w 4603109"/>
                <a:gd name="connsiteY615" fmla="*/ 924402 h 924402"/>
                <a:gd name="connsiteX616" fmla="*/ 2011705 w 4603109"/>
                <a:gd name="connsiteY616" fmla="*/ 924402 h 924402"/>
                <a:gd name="connsiteX617" fmla="*/ 1957554 w 4603109"/>
                <a:gd name="connsiteY617" fmla="*/ 924402 h 924402"/>
                <a:gd name="connsiteX618" fmla="*/ 1949525 w 4603109"/>
                <a:gd name="connsiteY618" fmla="*/ 924402 h 924402"/>
                <a:gd name="connsiteX619" fmla="*/ 1927489 w 4603109"/>
                <a:gd name="connsiteY619" fmla="*/ 924402 h 924402"/>
                <a:gd name="connsiteX620" fmla="*/ 1911018 w 4603109"/>
                <a:gd name="connsiteY620" fmla="*/ 924402 h 924402"/>
                <a:gd name="connsiteX621" fmla="*/ 1907543 w 4603109"/>
                <a:gd name="connsiteY621" fmla="*/ 924402 h 924402"/>
                <a:gd name="connsiteX622" fmla="*/ 1885268 w 4603109"/>
                <a:gd name="connsiteY622" fmla="*/ 924402 h 924402"/>
                <a:gd name="connsiteX623" fmla="*/ 1883936 w 4603109"/>
                <a:gd name="connsiteY623" fmla="*/ 924402 h 924402"/>
                <a:gd name="connsiteX624" fmla="*/ 1868796 w 4603109"/>
                <a:gd name="connsiteY624" fmla="*/ 924402 h 924402"/>
                <a:gd name="connsiteX625" fmla="*/ 1838732 w 4603109"/>
                <a:gd name="connsiteY625" fmla="*/ 924402 h 924402"/>
                <a:gd name="connsiteX626" fmla="*/ 1779774 w 4603109"/>
                <a:gd name="connsiteY626" fmla="*/ 924402 h 924402"/>
                <a:gd name="connsiteX627" fmla="*/ 1764668 w 4603109"/>
                <a:gd name="connsiteY627" fmla="*/ 924402 h 924402"/>
                <a:gd name="connsiteX628" fmla="*/ 1757499 w 4603109"/>
                <a:gd name="connsiteY628" fmla="*/ 924402 h 924402"/>
                <a:gd name="connsiteX629" fmla="*/ 1741027 w 4603109"/>
                <a:gd name="connsiteY629" fmla="*/ 924402 h 924402"/>
                <a:gd name="connsiteX630" fmla="*/ 1737552 w 4603109"/>
                <a:gd name="connsiteY630" fmla="*/ 924402 h 924402"/>
                <a:gd name="connsiteX631" fmla="*/ 1736094 w 4603109"/>
                <a:gd name="connsiteY631" fmla="*/ 924402 h 924402"/>
                <a:gd name="connsiteX632" fmla="*/ 1734603 w 4603109"/>
                <a:gd name="connsiteY632" fmla="*/ 924402 h 924402"/>
                <a:gd name="connsiteX633" fmla="*/ 1710963 w 4603109"/>
                <a:gd name="connsiteY633" fmla="*/ 924402 h 924402"/>
                <a:gd name="connsiteX634" fmla="*/ 1707488 w 4603109"/>
                <a:gd name="connsiteY634" fmla="*/ 924402 h 924402"/>
                <a:gd name="connsiteX635" fmla="*/ 1652509 w 4603109"/>
                <a:gd name="connsiteY635" fmla="*/ 924402 h 924402"/>
                <a:gd name="connsiteX636" fmla="*/ 1636899 w 4603109"/>
                <a:gd name="connsiteY636" fmla="*/ 924402 h 924402"/>
                <a:gd name="connsiteX637" fmla="*/ 1609783 w 4603109"/>
                <a:gd name="connsiteY637" fmla="*/ 924402 h 924402"/>
                <a:gd name="connsiteX638" fmla="*/ 1608325 w 4603109"/>
                <a:gd name="connsiteY638" fmla="*/ 924402 h 924402"/>
                <a:gd name="connsiteX639" fmla="*/ 1606834 w 4603109"/>
                <a:gd name="connsiteY639" fmla="*/ 924402 h 924402"/>
                <a:gd name="connsiteX640" fmla="*/ 1579719 w 4603109"/>
                <a:gd name="connsiteY640" fmla="*/ 924402 h 924402"/>
                <a:gd name="connsiteX641" fmla="*/ 1564612 w 4603109"/>
                <a:gd name="connsiteY641" fmla="*/ 924402 h 924402"/>
                <a:gd name="connsiteX642" fmla="*/ 1524740 w 4603109"/>
                <a:gd name="connsiteY642" fmla="*/ 924402 h 924402"/>
                <a:gd name="connsiteX643" fmla="*/ 1482518 w 4603109"/>
                <a:gd name="connsiteY643" fmla="*/ 924402 h 924402"/>
                <a:gd name="connsiteX644" fmla="*/ 1460483 w 4603109"/>
                <a:gd name="connsiteY644" fmla="*/ 924402 h 924402"/>
                <a:gd name="connsiteX645" fmla="*/ 1452454 w 4603109"/>
                <a:gd name="connsiteY645" fmla="*/ 924402 h 924402"/>
                <a:gd name="connsiteX646" fmla="*/ 1444011 w 4603109"/>
                <a:gd name="connsiteY646" fmla="*/ 924402 h 924402"/>
                <a:gd name="connsiteX647" fmla="*/ 1436843 w 4603109"/>
                <a:gd name="connsiteY647" fmla="*/ 924402 h 924402"/>
                <a:gd name="connsiteX648" fmla="*/ 1413947 w 4603109"/>
                <a:gd name="connsiteY648" fmla="*/ 924402 h 924402"/>
                <a:gd name="connsiteX649" fmla="*/ 1354749 w 4603109"/>
                <a:gd name="connsiteY649" fmla="*/ 924402 h 924402"/>
                <a:gd name="connsiteX650" fmla="*/ 1332714 w 4603109"/>
                <a:gd name="connsiteY650" fmla="*/ 924402 h 924402"/>
                <a:gd name="connsiteX651" fmla="*/ 1324685 w 4603109"/>
                <a:gd name="connsiteY651" fmla="*/ 924402 h 924402"/>
                <a:gd name="connsiteX652" fmla="*/ 1316242 w 4603109"/>
                <a:gd name="connsiteY652" fmla="*/ 924402 h 924402"/>
                <a:gd name="connsiteX653" fmla="*/ 1312767 w 4603109"/>
                <a:gd name="connsiteY653" fmla="*/ 924402 h 924402"/>
                <a:gd name="connsiteX654" fmla="*/ 1286178 w 4603109"/>
                <a:gd name="connsiteY654" fmla="*/ 924402 h 924402"/>
                <a:gd name="connsiteX655" fmla="*/ 1282703 w 4603109"/>
                <a:gd name="connsiteY655" fmla="*/ 924402 h 924402"/>
                <a:gd name="connsiteX656" fmla="*/ 1243956 w 4603109"/>
                <a:gd name="connsiteY656" fmla="*/ 924402 h 924402"/>
                <a:gd name="connsiteX657" fmla="*/ 1184998 w 4603109"/>
                <a:gd name="connsiteY657" fmla="*/ 924402 h 924402"/>
                <a:gd name="connsiteX658" fmla="*/ 1154934 w 4603109"/>
                <a:gd name="connsiteY658" fmla="*/ 924402 h 924402"/>
                <a:gd name="connsiteX659" fmla="*/ 1139828 w 4603109"/>
                <a:gd name="connsiteY659" fmla="*/ 924402 h 924402"/>
                <a:gd name="connsiteX660" fmla="*/ 1116187 w 4603109"/>
                <a:gd name="connsiteY660" fmla="*/ 924402 h 924402"/>
                <a:gd name="connsiteX661" fmla="*/ 1112712 w 4603109"/>
                <a:gd name="connsiteY661" fmla="*/ 924402 h 924402"/>
                <a:gd name="connsiteX662" fmla="*/ 1057734 w 4603109"/>
                <a:gd name="connsiteY662" fmla="*/ 924402 h 924402"/>
                <a:gd name="connsiteX663" fmla="*/ 1027669 w 4603109"/>
                <a:gd name="connsiteY663" fmla="*/ 924402 h 924402"/>
                <a:gd name="connsiteX664" fmla="*/ 1012059 w 4603109"/>
                <a:gd name="connsiteY664" fmla="*/ 924402 h 924402"/>
                <a:gd name="connsiteX665" fmla="*/ 984943 w 4603109"/>
                <a:gd name="connsiteY665" fmla="*/ 924402 h 924402"/>
                <a:gd name="connsiteX666" fmla="*/ 929965 w 4603109"/>
                <a:gd name="connsiteY666" fmla="*/ 924402 h 924402"/>
                <a:gd name="connsiteX667" fmla="*/ 899900 w 4603109"/>
                <a:gd name="connsiteY667" fmla="*/ 924402 h 924402"/>
                <a:gd name="connsiteX668" fmla="*/ 857678 w 4603109"/>
                <a:gd name="connsiteY668" fmla="*/ 924402 h 924402"/>
                <a:gd name="connsiteX669" fmla="*/ 819171 w 4603109"/>
                <a:gd name="connsiteY669" fmla="*/ 924402 h 924402"/>
                <a:gd name="connsiteX670" fmla="*/ 729909 w 4603109"/>
                <a:gd name="connsiteY670" fmla="*/ 924402 h 924402"/>
                <a:gd name="connsiteX671" fmla="*/ 691402 w 4603109"/>
                <a:gd name="connsiteY671" fmla="*/ 924402 h 924402"/>
                <a:gd name="connsiteX672" fmla="*/ 687927 w 4603109"/>
                <a:gd name="connsiteY672" fmla="*/ 924402 h 924402"/>
                <a:gd name="connsiteX673" fmla="*/ 560158 w 4603109"/>
                <a:gd name="connsiteY673" fmla="*/ 924402 h 924402"/>
                <a:gd name="connsiteX674" fmla="*/ 432894 w 4603109"/>
                <a:gd name="connsiteY674" fmla="*/ 924402 h 924402"/>
                <a:gd name="connsiteX675" fmla="*/ 305125 w 4603109"/>
                <a:gd name="connsiteY675" fmla="*/ 924402 h 924402"/>
                <a:gd name="connsiteX676" fmla="*/ 223202 w 4603109"/>
                <a:gd name="connsiteY676" fmla="*/ 877348 h 924402"/>
                <a:gd name="connsiteX677" fmla="*/ 10809 w 4603109"/>
                <a:gd name="connsiteY677" fmla="*/ 509257 h 924402"/>
                <a:gd name="connsiteX678" fmla="*/ 10809 w 4603109"/>
                <a:gd name="connsiteY678" fmla="*/ 415146 h 924402"/>
                <a:gd name="connsiteX679" fmla="*/ 223202 w 4603109"/>
                <a:gd name="connsiteY679" fmla="*/ 47054 h 924402"/>
                <a:gd name="connsiteX680" fmla="*/ 305125 w 4603109"/>
                <a:gd name="connsiteY680" fmla="*/ 0 h 92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</a:cxnLst>
              <a:rect l="l" t="t" r="r" b="b"/>
              <a:pathLst>
                <a:path w="4603109" h="924402">
                  <a:moveTo>
                    <a:pt x="305125" y="0"/>
                  </a:moveTo>
                  <a:lnTo>
                    <a:pt x="432894" y="0"/>
                  </a:lnTo>
                  <a:lnTo>
                    <a:pt x="445336" y="0"/>
                  </a:lnTo>
                  <a:cubicBezTo>
                    <a:pt x="485989" y="0"/>
                    <a:pt x="520835" y="0"/>
                    <a:pt x="550703" y="0"/>
                  </a:cubicBezTo>
                  <a:lnTo>
                    <a:pt x="560158" y="0"/>
                  </a:lnTo>
                  <a:lnTo>
                    <a:pt x="573105" y="0"/>
                  </a:lnTo>
                  <a:lnTo>
                    <a:pt x="626202" y="0"/>
                  </a:lnTo>
                  <a:cubicBezTo>
                    <a:pt x="646943" y="0"/>
                    <a:pt x="663537" y="0"/>
                    <a:pt x="676811" y="0"/>
                  </a:cubicBezTo>
                  <a:lnTo>
                    <a:pt x="678472" y="0"/>
                  </a:lnTo>
                  <a:lnTo>
                    <a:pt x="687927" y="0"/>
                  </a:lnTo>
                  <a:lnTo>
                    <a:pt x="691402" y="0"/>
                  </a:lnTo>
                  <a:lnTo>
                    <a:pt x="700371" y="0"/>
                  </a:lnTo>
                  <a:lnTo>
                    <a:pt x="707508" y="0"/>
                  </a:lnTo>
                  <a:cubicBezTo>
                    <a:pt x="729909" y="0"/>
                    <a:pt x="729909" y="0"/>
                    <a:pt x="729909" y="0"/>
                  </a:cubicBezTo>
                  <a:lnTo>
                    <a:pt x="753971" y="0"/>
                  </a:lnTo>
                  <a:lnTo>
                    <a:pt x="804580" y="0"/>
                  </a:lnTo>
                  <a:lnTo>
                    <a:pt x="805737" y="0"/>
                  </a:lnTo>
                  <a:lnTo>
                    <a:pt x="819171" y="0"/>
                  </a:lnTo>
                  <a:lnTo>
                    <a:pt x="828140" y="0"/>
                  </a:lnTo>
                  <a:lnTo>
                    <a:pt x="831615" y="0"/>
                  </a:lnTo>
                  <a:lnTo>
                    <a:pt x="835277" y="0"/>
                  </a:lnTo>
                  <a:lnTo>
                    <a:pt x="857678" y="0"/>
                  </a:lnTo>
                  <a:lnTo>
                    <a:pt x="864889" y="0"/>
                  </a:lnTo>
                  <a:lnTo>
                    <a:pt x="899900" y="0"/>
                  </a:lnTo>
                  <a:lnTo>
                    <a:pt x="909341" y="0"/>
                  </a:lnTo>
                  <a:lnTo>
                    <a:pt x="929965" y="0"/>
                  </a:lnTo>
                  <a:lnTo>
                    <a:pt x="933506" y="0"/>
                  </a:lnTo>
                  <a:lnTo>
                    <a:pt x="936982" y="0"/>
                  </a:lnTo>
                  <a:lnTo>
                    <a:pt x="959384" y="0"/>
                  </a:lnTo>
                  <a:lnTo>
                    <a:pt x="962542" y="0"/>
                  </a:lnTo>
                  <a:lnTo>
                    <a:pt x="984943" y="0"/>
                  </a:lnTo>
                  <a:lnTo>
                    <a:pt x="992658" y="0"/>
                  </a:lnTo>
                  <a:lnTo>
                    <a:pt x="1012059" y="0"/>
                  </a:lnTo>
                  <a:lnTo>
                    <a:pt x="1012480" y="0"/>
                  </a:lnTo>
                  <a:lnTo>
                    <a:pt x="1027669" y="0"/>
                  </a:lnTo>
                  <a:lnTo>
                    <a:pt x="1037110" y="0"/>
                  </a:lnTo>
                  <a:lnTo>
                    <a:pt x="1040112" y="0"/>
                  </a:lnTo>
                  <a:lnTo>
                    <a:pt x="1057734" y="0"/>
                  </a:lnTo>
                  <a:lnTo>
                    <a:pt x="1064751" y="0"/>
                  </a:lnTo>
                  <a:lnTo>
                    <a:pt x="1070177" y="0"/>
                  </a:lnTo>
                  <a:lnTo>
                    <a:pt x="1072436" y="0"/>
                  </a:lnTo>
                  <a:lnTo>
                    <a:pt x="1090311" y="0"/>
                  </a:lnTo>
                  <a:lnTo>
                    <a:pt x="1110718" y="0"/>
                  </a:lnTo>
                  <a:lnTo>
                    <a:pt x="1112712" y="0"/>
                  </a:lnTo>
                  <a:lnTo>
                    <a:pt x="1116187" y="0"/>
                  </a:lnTo>
                  <a:lnTo>
                    <a:pt x="1139828" y="0"/>
                  </a:lnTo>
                  <a:lnTo>
                    <a:pt x="1140249" y="0"/>
                  </a:lnTo>
                  <a:lnTo>
                    <a:pt x="1145480" y="0"/>
                  </a:lnTo>
                  <a:lnTo>
                    <a:pt x="1152270" y="0"/>
                  </a:lnTo>
                  <a:lnTo>
                    <a:pt x="1154934" y="0"/>
                  </a:lnTo>
                  <a:lnTo>
                    <a:pt x="1167881" y="0"/>
                  </a:lnTo>
                  <a:lnTo>
                    <a:pt x="1175544" y="0"/>
                  </a:lnTo>
                  <a:lnTo>
                    <a:pt x="1184998" y="0"/>
                  </a:lnTo>
                  <a:lnTo>
                    <a:pt x="1197946" y="0"/>
                  </a:lnTo>
                  <a:lnTo>
                    <a:pt x="1200205" y="0"/>
                  </a:lnTo>
                  <a:lnTo>
                    <a:pt x="1220978" y="0"/>
                  </a:lnTo>
                  <a:lnTo>
                    <a:pt x="1238487" y="0"/>
                  </a:lnTo>
                  <a:lnTo>
                    <a:pt x="1243956" y="0"/>
                  </a:lnTo>
                  <a:lnTo>
                    <a:pt x="1251042" y="0"/>
                  </a:lnTo>
                  <a:lnTo>
                    <a:pt x="1257637" y="0"/>
                  </a:lnTo>
                  <a:lnTo>
                    <a:pt x="1271587" y="0"/>
                  </a:lnTo>
                  <a:lnTo>
                    <a:pt x="1273249" y="0"/>
                  </a:lnTo>
                  <a:lnTo>
                    <a:pt x="1280039" y="0"/>
                  </a:lnTo>
                  <a:lnTo>
                    <a:pt x="1282703" y="0"/>
                  </a:lnTo>
                  <a:lnTo>
                    <a:pt x="1286178" y="0"/>
                  </a:lnTo>
                  <a:lnTo>
                    <a:pt x="1295146" y="0"/>
                  </a:lnTo>
                  <a:lnTo>
                    <a:pt x="1301651" y="0"/>
                  </a:lnTo>
                  <a:lnTo>
                    <a:pt x="1302284" y="0"/>
                  </a:lnTo>
                  <a:lnTo>
                    <a:pt x="1303313" y="0"/>
                  </a:lnTo>
                  <a:lnTo>
                    <a:pt x="1312767" y="0"/>
                  </a:lnTo>
                  <a:lnTo>
                    <a:pt x="1316242" y="0"/>
                  </a:lnTo>
                  <a:lnTo>
                    <a:pt x="1321886" y="0"/>
                  </a:lnTo>
                  <a:lnTo>
                    <a:pt x="1324685" y="0"/>
                  </a:lnTo>
                  <a:lnTo>
                    <a:pt x="1325211" y="0"/>
                  </a:lnTo>
                  <a:lnTo>
                    <a:pt x="1332348" y="0"/>
                  </a:lnTo>
                  <a:lnTo>
                    <a:pt x="1332714" y="0"/>
                  </a:lnTo>
                  <a:lnTo>
                    <a:pt x="1333135" y="0"/>
                  </a:lnTo>
                  <a:lnTo>
                    <a:pt x="1348747" y="0"/>
                  </a:lnTo>
                  <a:lnTo>
                    <a:pt x="1354749" y="0"/>
                  </a:lnTo>
                  <a:lnTo>
                    <a:pt x="1378811" y="0"/>
                  </a:lnTo>
                  <a:lnTo>
                    <a:pt x="1383745" y="0"/>
                  </a:lnTo>
                  <a:lnTo>
                    <a:pt x="1385406" y="0"/>
                  </a:lnTo>
                  <a:lnTo>
                    <a:pt x="1399356" y="0"/>
                  </a:lnTo>
                  <a:lnTo>
                    <a:pt x="1400513" y="0"/>
                  </a:lnTo>
                  <a:lnTo>
                    <a:pt x="1413947" y="0"/>
                  </a:lnTo>
                  <a:lnTo>
                    <a:pt x="1414442" y="0"/>
                  </a:lnTo>
                  <a:lnTo>
                    <a:pt x="1422915" y="0"/>
                  </a:lnTo>
                  <a:lnTo>
                    <a:pt x="1426390" y="0"/>
                  </a:lnTo>
                  <a:lnTo>
                    <a:pt x="1429420" y="0"/>
                  </a:lnTo>
                  <a:lnTo>
                    <a:pt x="1430053" y="0"/>
                  </a:lnTo>
                  <a:lnTo>
                    <a:pt x="1430206" y="0"/>
                  </a:lnTo>
                  <a:lnTo>
                    <a:pt x="1430577" y="0"/>
                  </a:lnTo>
                  <a:lnTo>
                    <a:pt x="1436843" y="0"/>
                  </a:lnTo>
                  <a:lnTo>
                    <a:pt x="1444011" y="0"/>
                  </a:lnTo>
                  <a:lnTo>
                    <a:pt x="1449655" y="0"/>
                  </a:lnTo>
                  <a:lnTo>
                    <a:pt x="1452454" y="0"/>
                  </a:lnTo>
                  <a:lnTo>
                    <a:pt x="1452980" y="0"/>
                  </a:lnTo>
                  <a:lnTo>
                    <a:pt x="1456455" y="0"/>
                  </a:lnTo>
                  <a:lnTo>
                    <a:pt x="1459664" y="0"/>
                  </a:lnTo>
                  <a:lnTo>
                    <a:pt x="1460117" y="0"/>
                  </a:lnTo>
                  <a:lnTo>
                    <a:pt x="1460483" y="0"/>
                  </a:lnTo>
                  <a:lnTo>
                    <a:pt x="1460904" y="0"/>
                  </a:lnTo>
                  <a:lnTo>
                    <a:pt x="1472926" y="0"/>
                  </a:lnTo>
                  <a:lnTo>
                    <a:pt x="1482518" y="0"/>
                  </a:lnTo>
                  <a:lnTo>
                    <a:pt x="1489729" y="0"/>
                  </a:lnTo>
                  <a:lnTo>
                    <a:pt x="1504116" y="0"/>
                  </a:lnTo>
                  <a:lnTo>
                    <a:pt x="1511514" y="0"/>
                  </a:lnTo>
                  <a:lnTo>
                    <a:pt x="1524740" y="0"/>
                  </a:lnTo>
                  <a:lnTo>
                    <a:pt x="1528282" y="0"/>
                  </a:lnTo>
                  <a:lnTo>
                    <a:pt x="1531757" y="0"/>
                  </a:lnTo>
                  <a:lnTo>
                    <a:pt x="1534181" y="0"/>
                  </a:lnTo>
                  <a:lnTo>
                    <a:pt x="1542211" y="0"/>
                  </a:lnTo>
                  <a:lnTo>
                    <a:pt x="1554159" y="0"/>
                  </a:lnTo>
                  <a:lnTo>
                    <a:pt x="1557318" y="0"/>
                  </a:lnTo>
                  <a:lnTo>
                    <a:pt x="1557975" y="0"/>
                  </a:lnTo>
                  <a:lnTo>
                    <a:pt x="1558346" y="0"/>
                  </a:lnTo>
                  <a:lnTo>
                    <a:pt x="1561822" y="0"/>
                  </a:lnTo>
                  <a:lnTo>
                    <a:pt x="1564612" y="0"/>
                  </a:lnTo>
                  <a:lnTo>
                    <a:pt x="1566857" y="0"/>
                  </a:lnTo>
                  <a:lnTo>
                    <a:pt x="1576919" y="0"/>
                  </a:lnTo>
                  <a:lnTo>
                    <a:pt x="1579719" y="0"/>
                  </a:lnTo>
                  <a:lnTo>
                    <a:pt x="1584224" y="0"/>
                  </a:lnTo>
                  <a:lnTo>
                    <a:pt x="1587382" y="0"/>
                  </a:lnTo>
                  <a:lnTo>
                    <a:pt x="1587433" y="0"/>
                  </a:lnTo>
                  <a:lnTo>
                    <a:pt x="1600695" y="0"/>
                  </a:lnTo>
                  <a:lnTo>
                    <a:pt x="1606834" y="0"/>
                  </a:lnTo>
                  <a:lnTo>
                    <a:pt x="1607256" y="0"/>
                  </a:lnTo>
                  <a:lnTo>
                    <a:pt x="1608325" y="0"/>
                  </a:lnTo>
                  <a:lnTo>
                    <a:pt x="1609783" y="0"/>
                  </a:lnTo>
                  <a:lnTo>
                    <a:pt x="1617498" y="0"/>
                  </a:lnTo>
                  <a:lnTo>
                    <a:pt x="1631885" y="0"/>
                  </a:lnTo>
                  <a:lnTo>
                    <a:pt x="1636899" y="0"/>
                  </a:lnTo>
                  <a:lnTo>
                    <a:pt x="1637320" y="0"/>
                  </a:lnTo>
                  <a:lnTo>
                    <a:pt x="1637445" y="0"/>
                  </a:lnTo>
                  <a:lnTo>
                    <a:pt x="1652509" y="0"/>
                  </a:lnTo>
                  <a:lnTo>
                    <a:pt x="1659526" y="0"/>
                  </a:lnTo>
                  <a:lnTo>
                    <a:pt x="1661950" y="0"/>
                  </a:lnTo>
                  <a:lnTo>
                    <a:pt x="1664952" y="0"/>
                  </a:lnTo>
                  <a:lnTo>
                    <a:pt x="1667212" y="0"/>
                  </a:lnTo>
                  <a:lnTo>
                    <a:pt x="1685087" y="0"/>
                  </a:lnTo>
                  <a:lnTo>
                    <a:pt x="1689591" y="0"/>
                  </a:lnTo>
                  <a:lnTo>
                    <a:pt x="1694626" y="0"/>
                  </a:lnTo>
                  <a:lnTo>
                    <a:pt x="1697276" y="0"/>
                  </a:lnTo>
                  <a:lnTo>
                    <a:pt x="1698000" y="0"/>
                  </a:lnTo>
                  <a:lnTo>
                    <a:pt x="1704688" y="0"/>
                  </a:lnTo>
                  <a:lnTo>
                    <a:pt x="1707488" y="0"/>
                  </a:lnTo>
                  <a:lnTo>
                    <a:pt x="1710963" y="0"/>
                  </a:lnTo>
                  <a:lnTo>
                    <a:pt x="1715151" y="0"/>
                  </a:lnTo>
                  <a:lnTo>
                    <a:pt x="1721928" y="0"/>
                  </a:lnTo>
                  <a:lnTo>
                    <a:pt x="1734603" y="0"/>
                  </a:lnTo>
                  <a:lnTo>
                    <a:pt x="1735025" y="0"/>
                  </a:lnTo>
                  <a:lnTo>
                    <a:pt x="1735558" y="0"/>
                  </a:lnTo>
                  <a:lnTo>
                    <a:pt x="1736094" y="0"/>
                  </a:lnTo>
                  <a:lnTo>
                    <a:pt x="1737552" y="0"/>
                  </a:lnTo>
                  <a:lnTo>
                    <a:pt x="1741027" y="0"/>
                  </a:lnTo>
                  <a:lnTo>
                    <a:pt x="1747046" y="0"/>
                  </a:lnTo>
                  <a:lnTo>
                    <a:pt x="1748537" y="0"/>
                  </a:lnTo>
                  <a:lnTo>
                    <a:pt x="1753052" y="0"/>
                  </a:lnTo>
                  <a:lnTo>
                    <a:pt x="1757499" y="0"/>
                  </a:lnTo>
                  <a:lnTo>
                    <a:pt x="1764668" y="0"/>
                  </a:lnTo>
                  <a:lnTo>
                    <a:pt x="1765089" y="0"/>
                  </a:lnTo>
                  <a:lnTo>
                    <a:pt x="1765214" y="0"/>
                  </a:lnTo>
                  <a:lnTo>
                    <a:pt x="1770320" y="0"/>
                  </a:lnTo>
                  <a:lnTo>
                    <a:pt x="1777110" y="0"/>
                  </a:lnTo>
                  <a:lnTo>
                    <a:pt x="1779774" y="0"/>
                  </a:lnTo>
                  <a:lnTo>
                    <a:pt x="1792721" y="0"/>
                  </a:lnTo>
                  <a:lnTo>
                    <a:pt x="1794981" y="0"/>
                  </a:lnTo>
                  <a:lnTo>
                    <a:pt x="1825045" y="0"/>
                  </a:lnTo>
                  <a:lnTo>
                    <a:pt x="1825769" y="0"/>
                  </a:lnTo>
                  <a:lnTo>
                    <a:pt x="1838732" y="0"/>
                  </a:lnTo>
                  <a:lnTo>
                    <a:pt x="1845818" y="0"/>
                  </a:lnTo>
                  <a:lnTo>
                    <a:pt x="1849697" y="0"/>
                  </a:lnTo>
                  <a:lnTo>
                    <a:pt x="1852412" y="0"/>
                  </a:lnTo>
                  <a:lnTo>
                    <a:pt x="1853903" y="0"/>
                  </a:lnTo>
                  <a:lnTo>
                    <a:pt x="1863327" y="0"/>
                  </a:lnTo>
                  <a:lnTo>
                    <a:pt x="1868796" y="0"/>
                  </a:lnTo>
                  <a:lnTo>
                    <a:pt x="1874815" y="0"/>
                  </a:lnTo>
                  <a:lnTo>
                    <a:pt x="1876306" y="0"/>
                  </a:lnTo>
                  <a:lnTo>
                    <a:pt x="1880821" y="0"/>
                  </a:lnTo>
                  <a:lnTo>
                    <a:pt x="1882477" y="0"/>
                  </a:lnTo>
                  <a:lnTo>
                    <a:pt x="1883936" y="0"/>
                  </a:lnTo>
                  <a:lnTo>
                    <a:pt x="1885268" y="0"/>
                  </a:lnTo>
                  <a:lnTo>
                    <a:pt x="1896427" y="0"/>
                  </a:lnTo>
                  <a:lnTo>
                    <a:pt x="1898089" y="0"/>
                  </a:lnTo>
                  <a:lnTo>
                    <a:pt x="1904879" y="0"/>
                  </a:lnTo>
                  <a:lnTo>
                    <a:pt x="1907543" y="0"/>
                  </a:lnTo>
                  <a:lnTo>
                    <a:pt x="1911018" y="0"/>
                  </a:lnTo>
                  <a:lnTo>
                    <a:pt x="1919986" y="0"/>
                  </a:lnTo>
                  <a:lnTo>
                    <a:pt x="1927124" y="0"/>
                  </a:lnTo>
                  <a:lnTo>
                    <a:pt x="1927489" y="0"/>
                  </a:lnTo>
                  <a:lnTo>
                    <a:pt x="1927911" y="0"/>
                  </a:lnTo>
                  <a:lnTo>
                    <a:pt x="1929402" y="0"/>
                  </a:lnTo>
                  <a:lnTo>
                    <a:pt x="1946726" y="0"/>
                  </a:lnTo>
                  <a:lnTo>
                    <a:pt x="1949525" y="0"/>
                  </a:lnTo>
                  <a:lnTo>
                    <a:pt x="1957554" y="0"/>
                  </a:lnTo>
                  <a:lnTo>
                    <a:pt x="1957975" y="0"/>
                  </a:lnTo>
                  <a:lnTo>
                    <a:pt x="1973587" y="0"/>
                  </a:lnTo>
                  <a:lnTo>
                    <a:pt x="1978520" y="0"/>
                  </a:lnTo>
                  <a:lnTo>
                    <a:pt x="1980012" y="0"/>
                  </a:lnTo>
                  <a:lnTo>
                    <a:pt x="1980181" y="0"/>
                  </a:lnTo>
                  <a:lnTo>
                    <a:pt x="1981672" y="0"/>
                  </a:lnTo>
                  <a:lnTo>
                    <a:pt x="2008585" y="0"/>
                  </a:lnTo>
                  <a:lnTo>
                    <a:pt x="2009218" y="0"/>
                  </a:lnTo>
                  <a:lnTo>
                    <a:pt x="2010246" y="0"/>
                  </a:lnTo>
                  <a:lnTo>
                    <a:pt x="2010709" y="0"/>
                  </a:lnTo>
                  <a:lnTo>
                    <a:pt x="2011705" y="0"/>
                  </a:lnTo>
                  <a:lnTo>
                    <a:pt x="2024147" y="0"/>
                  </a:lnTo>
                  <a:lnTo>
                    <a:pt x="2024196" y="0"/>
                  </a:lnTo>
                  <a:lnTo>
                    <a:pt x="2024981" y="0"/>
                  </a:lnTo>
                  <a:lnTo>
                    <a:pt x="2025353" y="0"/>
                  </a:lnTo>
                  <a:lnTo>
                    <a:pt x="2026473" y="0"/>
                  </a:lnTo>
                  <a:lnTo>
                    <a:pt x="2031619" y="0"/>
                  </a:lnTo>
                  <a:lnTo>
                    <a:pt x="2033110" y="0"/>
                  </a:lnTo>
                  <a:lnTo>
                    <a:pt x="2038787" y="0"/>
                  </a:lnTo>
                  <a:lnTo>
                    <a:pt x="2039282" y="0"/>
                  </a:lnTo>
                  <a:lnTo>
                    <a:pt x="2047755" y="0"/>
                  </a:lnTo>
                  <a:lnTo>
                    <a:pt x="2051230" y="0"/>
                  </a:lnTo>
                  <a:lnTo>
                    <a:pt x="2054893" y="0"/>
                  </a:lnTo>
                  <a:lnTo>
                    <a:pt x="2055046" y="0"/>
                  </a:lnTo>
                  <a:lnTo>
                    <a:pt x="2055258" y="0"/>
                  </a:lnTo>
                  <a:lnTo>
                    <a:pt x="2055680" y="0"/>
                  </a:lnTo>
                  <a:lnTo>
                    <a:pt x="2057171" y="0"/>
                  </a:lnTo>
                  <a:lnTo>
                    <a:pt x="2061683" y="0"/>
                  </a:lnTo>
                  <a:lnTo>
                    <a:pt x="2067702" y="0"/>
                  </a:lnTo>
                  <a:lnTo>
                    <a:pt x="2074495" y="0"/>
                  </a:lnTo>
                  <a:lnTo>
                    <a:pt x="2077294" y="0"/>
                  </a:lnTo>
                  <a:lnTo>
                    <a:pt x="2084504" y="0"/>
                  </a:lnTo>
                  <a:lnTo>
                    <a:pt x="2085323" y="0"/>
                  </a:lnTo>
                  <a:lnTo>
                    <a:pt x="2085744" y="0"/>
                  </a:lnTo>
                  <a:lnTo>
                    <a:pt x="2097766" y="0"/>
                  </a:lnTo>
                  <a:lnTo>
                    <a:pt x="2106289" y="0"/>
                  </a:lnTo>
                  <a:lnTo>
                    <a:pt x="2107781" y="0"/>
                  </a:lnTo>
                  <a:lnTo>
                    <a:pt x="2128956" y="0"/>
                  </a:lnTo>
                  <a:lnTo>
                    <a:pt x="2129514" y="0"/>
                  </a:lnTo>
                  <a:lnTo>
                    <a:pt x="2136354" y="0"/>
                  </a:lnTo>
                  <a:lnTo>
                    <a:pt x="2136987" y="0"/>
                  </a:lnTo>
                  <a:lnTo>
                    <a:pt x="2138478" y="0"/>
                  </a:lnTo>
                  <a:lnTo>
                    <a:pt x="2151916" y="0"/>
                  </a:lnTo>
                  <a:lnTo>
                    <a:pt x="2152750" y="0"/>
                  </a:lnTo>
                  <a:lnTo>
                    <a:pt x="2153122" y="0"/>
                  </a:lnTo>
                  <a:lnTo>
                    <a:pt x="2154242" y="0"/>
                  </a:lnTo>
                  <a:lnTo>
                    <a:pt x="2156597" y="0"/>
                  </a:lnTo>
                  <a:lnTo>
                    <a:pt x="2159388" y="0"/>
                  </a:lnTo>
                  <a:lnTo>
                    <a:pt x="2160879" y="0"/>
                  </a:lnTo>
                  <a:lnTo>
                    <a:pt x="2161633" y="0"/>
                  </a:lnTo>
                  <a:lnTo>
                    <a:pt x="2167051" y="0"/>
                  </a:lnTo>
                  <a:lnTo>
                    <a:pt x="2178999" y="0"/>
                  </a:lnTo>
                  <a:lnTo>
                    <a:pt x="2182158" y="0"/>
                  </a:lnTo>
                  <a:lnTo>
                    <a:pt x="2182815" y="0"/>
                  </a:lnTo>
                  <a:lnTo>
                    <a:pt x="2188666" y="0"/>
                  </a:lnTo>
                  <a:lnTo>
                    <a:pt x="2189452" y="0"/>
                  </a:lnTo>
                  <a:lnTo>
                    <a:pt x="2191697" y="0"/>
                  </a:lnTo>
                  <a:lnTo>
                    <a:pt x="2195471" y="0"/>
                  </a:lnTo>
                  <a:lnTo>
                    <a:pt x="2201759" y="0"/>
                  </a:lnTo>
                  <a:lnTo>
                    <a:pt x="2203100" y="0"/>
                  </a:lnTo>
                  <a:lnTo>
                    <a:pt x="2204559" y="0"/>
                  </a:lnTo>
                  <a:lnTo>
                    <a:pt x="2204591" y="0"/>
                  </a:lnTo>
                  <a:lnTo>
                    <a:pt x="2212273" y="0"/>
                  </a:lnTo>
                  <a:lnTo>
                    <a:pt x="2225535" y="0"/>
                  </a:lnTo>
                  <a:lnTo>
                    <a:pt x="2231674" y="0"/>
                  </a:lnTo>
                  <a:lnTo>
                    <a:pt x="2232096" y="0"/>
                  </a:lnTo>
                  <a:lnTo>
                    <a:pt x="2232220" y="0"/>
                  </a:lnTo>
                  <a:lnTo>
                    <a:pt x="2233118" y="0"/>
                  </a:lnTo>
                  <a:lnTo>
                    <a:pt x="2233165" y="0"/>
                  </a:lnTo>
                  <a:lnTo>
                    <a:pt x="2256725" y="0"/>
                  </a:lnTo>
                  <a:lnTo>
                    <a:pt x="2257283" y="0"/>
                  </a:lnTo>
                  <a:lnTo>
                    <a:pt x="2262285" y="0"/>
                  </a:lnTo>
                  <a:lnTo>
                    <a:pt x="2284366" y="0"/>
                  </a:lnTo>
                  <a:lnTo>
                    <a:pt x="2289402" y="0"/>
                  </a:lnTo>
                  <a:lnTo>
                    <a:pt x="2292052" y="0"/>
                  </a:lnTo>
                  <a:lnTo>
                    <a:pt x="2299271" y="0"/>
                  </a:lnTo>
                  <a:lnTo>
                    <a:pt x="2308721" y="0"/>
                  </a:lnTo>
                  <a:lnTo>
                    <a:pt x="2309927" y="0"/>
                  </a:lnTo>
                  <a:lnTo>
                    <a:pt x="2316435" y="0"/>
                  </a:lnTo>
                  <a:lnTo>
                    <a:pt x="2316703" y="0"/>
                  </a:lnTo>
                  <a:lnTo>
                    <a:pt x="2319466" y="0"/>
                  </a:lnTo>
                  <a:lnTo>
                    <a:pt x="2322840" y="0"/>
                  </a:lnTo>
                  <a:lnTo>
                    <a:pt x="2329528" y="0"/>
                  </a:lnTo>
                  <a:lnTo>
                    <a:pt x="2330869" y="0"/>
                  </a:lnTo>
                  <a:lnTo>
                    <a:pt x="2332328" y="0"/>
                  </a:lnTo>
                  <a:lnTo>
                    <a:pt x="2332360" y="0"/>
                  </a:lnTo>
                  <a:lnTo>
                    <a:pt x="2335803" y="0"/>
                  </a:lnTo>
                  <a:lnTo>
                    <a:pt x="2343312" y="0"/>
                  </a:lnTo>
                  <a:lnTo>
                    <a:pt x="2344804" y="0"/>
                  </a:lnTo>
                  <a:lnTo>
                    <a:pt x="2346768" y="0"/>
                  </a:lnTo>
                  <a:lnTo>
                    <a:pt x="2347827" y="0"/>
                  </a:lnTo>
                  <a:lnTo>
                    <a:pt x="2352274" y="0"/>
                  </a:lnTo>
                  <a:lnTo>
                    <a:pt x="2359443" y="0"/>
                  </a:lnTo>
                  <a:lnTo>
                    <a:pt x="2359865" y="0"/>
                  </a:lnTo>
                  <a:lnTo>
                    <a:pt x="2359989" y="0"/>
                  </a:lnTo>
                  <a:lnTo>
                    <a:pt x="2360887" y="0"/>
                  </a:lnTo>
                  <a:lnTo>
                    <a:pt x="2360934" y="0"/>
                  </a:lnTo>
                  <a:lnTo>
                    <a:pt x="2371886" y="0"/>
                  </a:lnTo>
                  <a:lnTo>
                    <a:pt x="2373377" y="0"/>
                  </a:lnTo>
                  <a:lnTo>
                    <a:pt x="2377892" y="0"/>
                  </a:lnTo>
                  <a:cubicBezTo>
                    <a:pt x="2382339" y="0"/>
                    <a:pt x="2382339" y="0"/>
                    <a:pt x="2382339" y="0"/>
                  </a:cubicBezTo>
                  <a:lnTo>
                    <a:pt x="2390054" y="0"/>
                  </a:lnTo>
                  <a:lnTo>
                    <a:pt x="2419821" y="0"/>
                  </a:lnTo>
                  <a:lnTo>
                    <a:pt x="2427040" y="0"/>
                  </a:lnTo>
                  <a:lnTo>
                    <a:pt x="2436490" y="0"/>
                  </a:lnTo>
                  <a:lnTo>
                    <a:pt x="2444472" y="0"/>
                  </a:lnTo>
                  <a:lnTo>
                    <a:pt x="2448678" y="0"/>
                  </a:lnTo>
                  <a:lnTo>
                    <a:pt x="2450171" y="0"/>
                  </a:lnTo>
                  <a:lnTo>
                    <a:pt x="2450609" y="0"/>
                  </a:lnTo>
                  <a:lnTo>
                    <a:pt x="2463572" y="0"/>
                  </a:lnTo>
                  <a:lnTo>
                    <a:pt x="2471081" y="0"/>
                  </a:lnTo>
                  <a:lnTo>
                    <a:pt x="2472573" y="0"/>
                  </a:lnTo>
                  <a:lnTo>
                    <a:pt x="2474537" y="0"/>
                  </a:lnTo>
                  <a:lnTo>
                    <a:pt x="2475596" y="0"/>
                  </a:lnTo>
                  <a:lnTo>
                    <a:pt x="2477252" y="0"/>
                  </a:lnTo>
                  <a:lnTo>
                    <a:pt x="2478712" y="0"/>
                  </a:lnTo>
                  <a:lnTo>
                    <a:pt x="2478743" y="0"/>
                  </a:lnTo>
                  <a:lnTo>
                    <a:pt x="2480043" y="0"/>
                  </a:lnTo>
                  <a:lnTo>
                    <a:pt x="2499655" y="0"/>
                  </a:lnTo>
                  <a:lnTo>
                    <a:pt x="2501146" y="0"/>
                  </a:lnTo>
                  <a:lnTo>
                    <a:pt x="2505661" y="0"/>
                  </a:lnTo>
                  <a:lnTo>
                    <a:pt x="2508776" y="0"/>
                  </a:lnTo>
                  <a:lnTo>
                    <a:pt x="2510108" y="0"/>
                  </a:lnTo>
                  <a:lnTo>
                    <a:pt x="2524178" y="0"/>
                  </a:lnTo>
                  <a:lnTo>
                    <a:pt x="2525248" y="0"/>
                  </a:lnTo>
                  <a:lnTo>
                    <a:pt x="2525669" y="0"/>
                  </a:lnTo>
                  <a:lnTo>
                    <a:pt x="2552329" y="0"/>
                  </a:lnTo>
                  <a:lnTo>
                    <a:pt x="2552751" y="0"/>
                  </a:lnTo>
                  <a:lnTo>
                    <a:pt x="2554242" y="0"/>
                  </a:lnTo>
                  <a:lnTo>
                    <a:pt x="2574787" y="0"/>
                  </a:lnTo>
                  <a:lnTo>
                    <a:pt x="2576279" y="0"/>
                  </a:lnTo>
                  <a:lnTo>
                    <a:pt x="2576447" y="0"/>
                  </a:lnTo>
                  <a:lnTo>
                    <a:pt x="2577940" y="0"/>
                  </a:lnTo>
                  <a:lnTo>
                    <a:pt x="2603360" y="0"/>
                  </a:lnTo>
                  <a:lnTo>
                    <a:pt x="2604852" y="0"/>
                  </a:lnTo>
                  <a:lnTo>
                    <a:pt x="2605021" y="0"/>
                  </a:lnTo>
                  <a:lnTo>
                    <a:pt x="2605484" y="0"/>
                  </a:lnTo>
                  <a:lnTo>
                    <a:pt x="2606481" y="0"/>
                  </a:lnTo>
                  <a:lnTo>
                    <a:pt x="2606512" y="0"/>
                  </a:lnTo>
                  <a:lnTo>
                    <a:pt x="2606976" y="0"/>
                  </a:lnTo>
                  <a:lnTo>
                    <a:pt x="2618923" y="0"/>
                  </a:lnTo>
                  <a:lnTo>
                    <a:pt x="2621248" y="0"/>
                  </a:lnTo>
                  <a:lnTo>
                    <a:pt x="2622740" y="0"/>
                  </a:lnTo>
                  <a:lnTo>
                    <a:pt x="2627885" y="0"/>
                  </a:lnTo>
                  <a:lnTo>
                    <a:pt x="2629377" y="0"/>
                  </a:lnTo>
                  <a:lnTo>
                    <a:pt x="2634058" y="0"/>
                  </a:lnTo>
                  <a:lnTo>
                    <a:pt x="2635549" y="0"/>
                  </a:lnTo>
                  <a:lnTo>
                    <a:pt x="2636545" y="0"/>
                  </a:lnTo>
                  <a:lnTo>
                    <a:pt x="2648987" y="0"/>
                  </a:lnTo>
                  <a:lnTo>
                    <a:pt x="2649821" y="0"/>
                  </a:lnTo>
                  <a:lnTo>
                    <a:pt x="2651313" y="0"/>
                  </a:lnTo>
                  <a:lnTo>
                    <a:pt x="2651947" y="0"/>
                  </a:lnTo>
                  <a:lnTo>
                    <a:pt x="2653017" y="0"/>
                  </a:lnTo>
                  <a:lnTo>
                    <a:pt x="2653438" y="0"/>
                  </a:lnTo>
                  <a:lnTo>
                    <a:pt x="2656459" y="0"/>
                  </a:lnTo>
                  <a:lnTo>
                    <a:pt x="2657950" y="0"/>
                  </a:lnTo>
                  <a:lnTo>
                    <a:pt x="2665460" y="0"/>
                  </a:lnTo>
                  <a:lnTo>
                    <a:pt x="2680098" y="0"/>
                  </a:lnTo>
                  <a:lnTo>
                    <a:pt x="2680520" y="0"/>
                  </a:lnTo>
                  <a:lnTo>
                    <a:pt x="2682011" y="0"/>
                  </a:lnTo>
                  <a:lnTo>
                    <a:pt x="2692542" y="0"/>
                  </a:lnTo>
                  <a:lnTo>
                    <a:pt x="2702556" y="0"/>
                  </a:lnTo>
                  <a:lnTo>
                    <a:pt x="2704048" y="0"/>
                  </a:lnTo>
                  <a:lnTo>
                    <a:pt x="2724289" y="0"/>
                  </a:lnTo>
                  <a:lnTo>
                    <a:pt x="2731129" y="0"/>
                  </a:lnTo>
                  <a:lnTo>
                    <a:pt x="2732621" y="0"/>
                  </a:lnTo>
                  <a:lnTo>
                    <a:pt x="2733253" y="0"/>
                  </a:lnTo>
                  <a:lnTo>
                    <a:pt x="2734745" y="0"/>
                  </a:lnTo>
                  <a:lnTo>
                    <a:pt x="2746692" y="0"/>
                  </a:lnTo>
                  <a:lnTo>
                    <a:pt x="2749017" y="0"/>
                  </a:lnTo>
                  <a:lnTo>
                    <a:pt x="2750509" y="0"/>
                  </a:lnTo>
                  <a:lnTo>
                    <a:pt x="2754354" y="0"/>
                  </a:lnTo>
                  <a:lnTo>
                    <a:pt x="2755654" y="0"/>
                  </a:lnTo>
                  <a:lnTo>
                    <a:pt x="2757146" y="0"/>
                  </a:lnTo>
                  <a:lnTo>
                    <a:pt x="2761827" y="0"/>
                  </a:lnTo>
                  <a:lnTo>
                    <a:pt x="2763318" y="0"/>
                  </a:lnTo>
                  <a:lnTo>
                    <a:pt x="2776756" y="0"/>
                  </a:lnTo>
                  <a:lnTo>
                    <a:pt x="2777590" y="0"/>
                  </a:lnTo>
                  <a:lnTo>
                    <a:pt x="2779082" y="0"/>
                  </a:lnTo>
                  <a:lnTo>
                    <a:pt x="2783442" y="0"/>
                  </a:lnTo>
                  <a:lnTo>
                    <a:pt x="2784228" y="0"/>
                  </a:lnTo>
                  <a:lnTo>
                    <a:pt x="2785719" y="0"/>
                  </a:lnTo>
                  <a:lnTo>
                    <a:pt x="2786473" y="0"/>
                  </a:lnTo>
                  <a:lnTo>
                    <a:pt x="2793229" y="0"/>
                  </a:lnTo>
                  <a:lnTo>
                    <a:pt x="2799367" y="0"/>
                  </a:lnTo>
                  <a:lnTo>
                    <a:pt x="2813506" y="0"/>
                  </a:lnTo>
                  <a:lnTo>
                    <a:pt x="2820311" y="0"/>
                  </a:lnTo>
                  <a:lnTo>
                    <a:pt x="2827893" y="0"/>
                  </a:lnTo>
                  <a:lnTo>
                    <a:pt x="2827940" y="0"/>
                  </a:lnTo>
                  <a:lnTo>
                    <a:pt x="2829431" y="0"/>
                  </a:lnTo>
                  <a:lnTo>
                    <a:pt x="2829978" y="0"/>
                  </a:lnTo>
                  <a:lnTo>
                    <a:pt x="2852058" y="0"/>
                  </a:lnTo>
                  <a:lnTo>
                    <a:pt x="2857060" y="0"/>
                  </a:lnTo>
                  <a:lnTo>
                    <a:pt x="2857958" y="0"/>
                  </a:lnTo>
                  <a:lnTo>
                    <a:pt x="2871601" y="0"/>
                  </a:lnTo>
                  <a:lnTo>
                    <a:pt x="2882123" y="0"/>
                  </a:lnTo>
                  <a:lnTo>
                    <a:pt x="2894046" y="0"/>
                  </a:lnTo>
                  <a:lnTo>
                    <a:pt x="2903496" y="0"/>
                  </a:lnTo>
                  <a:lnTo>
                    <a:pt x="2911211" y="0"/>
                  </a:lnTo>
                  <a:lnTo>
                    <a:pt x="2914242" y="0"/>
                  </a:lnTo>
                  <a:lnTo>
                    <a:pt x="2914461" y="0"/>
                  </a:lnTo>
                  <a:lnTo>
                    <a:pt x="2924111" y="0"/>
                  </a:lnTo>
                  <a:lnTo>
                    <a:pt x="2927136" y="0"/>
                  </a:lnTo>
                  <a:lnTo>
                    <a:pt x="2933561" y="0"/>
                  </a:lnTo>
                  <a:lnTo>
                    <a:pt x="2939580" y="0"/>
                  </a:lnTo>
                  <a:lnTo>
                    <a:pt x="2941275" y="0"/>
                  </a:lnTo>
                  <a:lnTo>
                    <a:pt x="2941543" y="0"/>
                  </a:lnTo>
                  <a:lnTo>
                    <a:pt x="2945586" y="0"/>
                  </a:lnTo>
                  <a:lnTo>
                    <a:pt x="2950032" y="0"/>
                  </a:lnTo>
                  <a:lnTo>
                    <a:pt x="2955662" y="0"/>
                  </a:lnTo>
                  <a:lnTo>
                    <a:pt x="2955709" y="0"/>
                  </a:lnTo>
                  <a:lnTo>
                    <a:pt x="2957200" y="0"/>
                  </a:lnTo>
                  <a:lnTo>
                    <a:pt x="2957747" y="0"/>
                  </a:lnTo>
                  <a:lnTo>
                    <a:pt x="2968152" y="0"/>
                  </a:lnTo>
                  <a:lnTo>
                    <a:pt x="2969644" y="0"/>
                  </a:lnTo>
                  <a:lnTo>
                    <a:pt x="2972667" y="0"/>
                  </a:lnTo>
                  <a:lnTo>
                    <a:pt x="2977114" y="0"/>
                  </a:lnTo>
                  <a:lnTo>
                    <a:pt x="2984829" y="0"/>
                  </a:lnTo>
                  <a:lnTo>
                    <a:pt x="2985727" y="0"/>
                  </a:lnTo>
                  <a:lnTo>
                    <a:pt x="2999370" y="0"/>
                  </a:lnTo>
                  <a:lnTo>
                    <a:pt x="3021815" y="0"/>
                  </a:lnTo>
                  <a:lnTo>
                    <a:pt x="3031265" y="0"/>
                  </a:lnTo>
                  <a:lnTo>
                    <a:pt x="3042230" y="0"/>
                  </a:lnTo>
                  <a:lnTo>
                    <a:pt x="3044946" y="0"/>
                  </a:lnTo>
                  <a:lnTo>
                    <a:pt x="3051880" y="0"/>
                  </a:lnTo>
                  <a:lnTo>
                    <a:pt x="3061330" y="0"/>
                  </a:lnTo>
                  <a:lnTo>
                    <a:pt x="3067349" y="0"/>
                  </a:lnTo>
                  <a:lnTo>
                    <a:pt x="3069312" y="0"/>
                  </a:lnTo>
                  <a:lnTo>
                    <a:pt x="3073355" y="0"/>
                  </a:lnTo>
                  <a:lnTo>
                    <a:pt x="3073518" y="0"/>
                  </a:lnTo>
                  <a:lnTo>
                    <a:pt x="3075011" y="0"/>
                  </a:lnTo>
                  <a:lnTo>
                    <a:pt x="3077801" y="0"/>
                  </a:lnTo>
                  <a:lnTo>
                    <a:pt x="3095921" y="0"/>
                  </a:lnTo>
                  <a:lnTo>
                    <a:pt x="3097413" y="0"/>
                  </a:lnTo>
                  <a:lnTo>
                    <a:pt x="3100436" y="0"/>
                  </a:lnTo>
                  <a:lnTo>
                    <a:pt x="3103552" y="0"/>
                  </a:lnTo>
                  <a:lnTo>
                    <a:pt x="3104883" y="0"/>
                  </a:lnTo>
                  <a:lnTo>
                    <a:pt x="3120023" y="0"/>
                  </a:lnTo>
                  <a:lnTo>
                    <a:pt x="3120445" y="0"/>
                  </a:lnTo>
                  <a:lnTo>
                    <a:pt x="3149018" y="0"/>
                  </a:lnTo>
                  <a:lnTo>
                    <a:pt x="3150088" y="0"/>
                  </a:lnTo>
                  <a:lnTo>
                    <a:pt x="3150509" y="0"/>
                  </a:lnTo>
                  <a:lnTo>
                    <a:pt x="3171054" y="0"/>
                  </a:lnTo>
                  <a:lnTo>
                    <a:pt x="3172715" y="0"/>
                  </a:lnTo>
                  <a:lnTo>
                    <a:pt x="3199627" y="0"/>
                  </a:lnTo>
                  <a:lnTo>
                    <a:pt x="3201119" y="0"/>
                  </a:lnTo>
                  <a:lnTo>
                    <a:pt x="3201287" y="0"/>
                  </a:lnTo>
                  <a:lnTo>
                    <a:pt x="3201751" y="0"/>
                  </a:lnTo>
                  <a:lnTo>
                    <a:pt x="3202780" y="0"/>
                  </a:lnTo>
                  <a:lnTo>
                    <a:pt x="3217515" y="0"/>
                  </a:lnTo>
                  <a:lnTo>
                    <a:pt x="3224152" y="0"/>
                  </a:lnTo>
                  <a:lnTo>
                    <a:pt x="3230324" y="0"/>
                  </a:lnTo>
                  <a:lnTo>
                    <a:pt x="3231321" y="0"/>
                  </a:lnTo>
                  <a:lnTo>
                    <a:pt x="3231816" y="0"/>
                  </a:lnTo>
                  <a:lnTo>
                    <a:pt x="3243763" y="0"/>
                  </a:lnTo>
                  <a:lnTo>
                    <a:pt x="3246088" y="0"/>
                  </a:lnTo>
                  <a:lnTo>
                    <a:pt x="3247580" y="0"/>
                  </a:lnTo>
                  <a:lnTo>
                    <a:pt x="3247792" y="0"/>
                  </a:lnTo>
                  <a:lnTo>
                    <a:pt x="3248214" y="0"/>
                  </a:lnTo>
                  <a:lnTo>
                    <a:pt x="3252725" y="0"/>
                  </a:lnTo>
                  <a:lnTo>
                    <a:pt x="3254217" y="0"/>
                  </a:lnTo>
                  <a:lnTo>
                    <a:pt x="3260235" y="0"/>
                  </a:lnTo>
                  <a:lnTo>
                    <a:pt x="3276787" y="0"/>
                  </a:lnTo>
                  <a:lnTo>
                    <a:pt x="3277857" y="0"/>
                  </a:lnTo>
                  <a:lnTo>
                    <a:pt x="3278278" y="0"/>
                  </a:lnTo>
                  <a:lnTo>
                    <a:pt x="3290300" y="0"/>
                  </a:lnTo>
                  <a:lnTo>
                    <a:pt x="3298823" y="0"/>
                  </a:lnTo>
                  <a:lnTo>
                    <a:pt x="3327396" y="0"/>
                  </a:lnTo>
                  <a:lnTo>
                    <a:pt x="3328888" y="0"/>
                  </a:lnTo>
                  <a:lnTo>
                    <a:pt x="3329520" y="0"/>
                  </a:lnTo>
                  <a:lnTo>
                    <a:pt x="3345284" y="0"/>
                  </a:lnTo>
                  <a:lnTo>
                    <a:pt x="3349129" y="0"/>
                  </a:lnTo>
                  <a:lnTo>
                    <a:pt x="3351921" y="0"/>
                  </a:lnTo>
                  <a:lnTo>
                    <a:pt x="3358093" y="0"/>
                  </a:lnTo>
                  <a:lnTo>
                    <a:pt x="3359585" y="0"/>
                  </a:lnTo>
                  <a:lnTo>
                    <a:pt x="3371532" y="0"/>
                  </a:lnTo>
                  <a:lnTo>
                    <a:pt x="3373857" y="0"/>
                  </a:lnTo>
                  <a:lnTo>
                    <a:pt x="3375349" y="0"/>
                  </a:lnTo>
                  <a:lnTo>
                    <a:pt x="3380494" y="0"/>
                  </a:lnTo>
                  <a:lnTo>
                    <a:pt x="3381986" y="0"/>
                  </a:lnTo>
                  <a:lnTo>
                    <a:pt x="3388004" y="0"/>
                  </a:lnTo>
                  <a:lnTo>
                    <a:pt x="3408282" y="0"/>
                  </a:lnTo>
                  <a:lnTo>
                    <a:pt x="3418069" y="0"/>
                  </a:lnTo>
                  <a:lnTo>
                    <a:pt x="3424207" y="0"/>
                  </a:lnTo>
                  <a:lnTo>
                    <a:pt x="3424753" y="0"/>
                  </a:lnTo>
                  <a:lnTo>
                    <a:pt x="3452733" y="0"/>
                  </a:lnTo>
                  <a:lnTo>
                    <a:pt x="3454818" y="0"/>
                  </a:lnTo>
                  <a:lnTo>
                    <a:pt x="3476898" y="0"/>
                  </a:lnTo>
                  <a:lnTo>
                    <a:pt x="3496441" y="0"/>
                  </a:lnTo>
                  <a:lnTo>
                    <a:pt x="3509236" y="0"/>
                  </a:lnTo>
                  <a:lnTo>
                    <a:pt x="3518886" y="0"/>
                  </a:lnTo>
                  <a:lnTo>
                    <a:pt x="3528336" y="0"/>
                  </a:lnTo>
                  <a:lnTo>
                    <a:pt x="3536051" y="0"/>
                  </a:lnTo>
                  <a:lnTo>
                    <a:pt x="3539301" y="0"/>
                  </a:lnTo>
                  <a:lnTo>
                    <a:pt x="3540361" y="0"/>
                  </a:lnTo>
                  <a:lnTo>
                    <a:pt x="3544807" y="0"/>
                  </a:lnTo>
                  <a:lnTo>
                    <a:pt x="3551976" y="0"/>
                  </a:lnTo>
                  <a:lnTo>
                    <a:pt x="3552522" y="0"/>
                  </a:lnTo>
                  <a:lnTo>
                    <a:pt x="3564420" y="0"/>
                  </a:lnTo>
                  <a:lnTo>
                    <a:pt x="3570426" y="0"/>
                  </a:lnTo>
                  <a:cubicBezTo>
                    <a:pt x="3574872" y="0"/>
                    <a:pt x="3574872" y="0"/>
                    <a:pt x="3574872" y="0"/>
                  </a:cubicBezTo>
                  <a:lnTo>
                    <a:pt x="3580502" y="0"/>
                  </a:lnTo>
                  <a:lnTo>
                    <a:pt x="3582587" y="0"/>
                  </a:lnTo>
                  <a:lnTo>
                    <a:pt x="3624210" y="0"/>
                  </a:lnTo>
                  <a:lnTo>
                    <a:pt x="3637005" y="0"/>
                  </a:lnTo>
                  <a:lnTo>
                    <a:pt x="3646655" y="0"/>
                  </a:lnTo>
                  <a:lnTo>
                    <a:pt x="3656105" y="0"/>
                  </a:lnTo>
                  <a:lnTo>
                    <a:pt x="3667070" y="0"/>
                  </a:lnTo>
                  <a:lnTo>
                    <a:pt x="3668130" y="0"/>
                  </a:lnTo>
                  <a:lnTo>
                    <a:pt x="3669786" y="0"/>
                  </a:lnTo>
                  <a:lnTo>
                    <a:pt x="3672576" y="0"/>
                  </a:lnTo>
                  <a:lnTo>
                    <a:pt x="3692189" y="0"/>
                  </a:lnTo>
                  <a:lnTo>
                    <a:pt x="3698195" y="0"/>
                  </a:lnTo>
                  <a:lnTo>
                    <a:pt x="3702641" y="0"/>
                  </a:lnTo>
                  <a:lnTo>
                    <a:pt x="3744863" y="0"/>
                  </a:lnTo>
                  <a:lnTo>
                    <a:pt x="3745285" y="0"/>
                  </a:lnTo>
                  <a:lnTo>
                    <a:pt x="3795894" y="0"/>
                  </a:lnTo>
                  <a:lnTo>
                    <a:pt x="3797555" y="0"/>
                  </a:lnTo>
                  <a:lnTo>
                    <a:pt x="3826591" y="0"/>
                  </a:lnTo>
                  <a:lnTo>
                    <a:pt x="3842355" y="0"/>
                  </a:lnTo>
                  <a:lnTo>
                    <a:pt x="3848992" y="0"/>
                  </a:lnTo>
                  <a:lnTo>
                    <a:pt x="3872632" y="0"/>
                  </a:lnTo>
                  <a:lnTo>
                    <a:pt x="3873054" y="0"/>
                  </a:lnTo>
                  <a:lnTo>
                    <a:pt x="3885075" y="0"/>
                  </a:lnTo>
                  <a:lnTo>
                    <a:pt x="3923663" y="0"/>
                  </a:lnTo>
                  <a:lnTo>
                    <a:pt x="3954360" y="0"/>
                  </a:lnTo>
                  <a:lnTo>
                    <a:pt x="3970124" y="0"/>
                  </a:lnTo>
                  <a:lnTo>
                    <a:pt x="3976761" y="0"/>
                  </a:lnTo>
                  <a:lnTo>
                    <a:pt x="4012844" y="0"/>
                  </a:lnTo>
                  <a:lnTo>
                    <a:pt x="4049593" y="0"/>
                  </a:lnTo>
                  <a:cubicBezTo>
                    <a:pt x="4169647" y="0"/>
                    <a:pt x="4169647" y="0"/>
                    <a:pt x="4169647" y="0"/>
                  </a:cubicBezTo>
                  <a:lnTo>
                    <a:pt x="4177362" y="0"/>
                  </a:lnTo>
                  <a:cubicBezTo>
                    <a:pt x="4297416" y="0"/>
                    <a:pt x="4297416" y="0"/>
                    <a:pt x="4297416" y="0"/>
                  </a:cubicBezTo>
                  <a:cubicBezTo>
                    <a:pt x="4327758" y="0"/>
                    <a:pt x="4364168" y="21251"/>
                    <a:pt x="4379339" y="47054"/>
                  </a:cubicBezTo>
                  <a:cubicBezTo>
                    <a:pt x="4591731" y="415146"/>
                    <a:pt x="4591731" y="415146"/>
                    <a:pt x="4591731" y="415146"/>
                  </a:cubicBezTo>
                  <a:cubicBezTo>
                    <a:pt x="4606902" y="440951"/>
                    <a:pt x="4606902" y="483452"/>
                    <a:pt x="4591731" y="509257"/>
                  </a:cubicBezTo>
                  <a:cubicBezTo>
                    <a:pt x="4379339" y="877348"/>
                    <a:pt x="4379339" y="877348"/>
                    <a:pt x="4379339" y="877348"/>
                  </a:cubicBezTo>
                  <a:cubicBezTo>
                    <a:pt x="4364168" y="903151"/>
                    <a:pt x="4327758" y="924402"/>
                    <a:pt x="4297416" y="924402"/>
                  </a:cubicBezTo>
                  <a:lnTo>
                    <a:pt x="4169647" y="924402"/>
                  </a:lnTo>
                  <a:lnTo>
                    <a:pt x="3976761" y="924402"/>
                  </a:lnTo>
                  <a:lnTo>
                    <a:pt x="3872632" y="924402"/>
                  </a:lnTo>
                  <a:lnTo>
                    <a:pt x="3848992" y="924402"/>
                  </a:lnTo>
                  <a:lnTo>
                    <a:pt x="3744863" y="924402"/>
                  </a:lnTo>
                  <a:lnTo>
                    <a:pt x="3702641" y="924402"/>
                  </a:lnTo>
                  <a:lnTo>
                    <a:pt x="3672576" y="924402"/>
                  </a:lnTo>
                  <a:lnTo>
                    <a:pt x="3656105" y="924402"/>
                  </a:lnTo>
                  <a:lnTo>
                    <a:pt x="3574872" y="924402"/>
                  </a:lnTo>
                  <a:lnTo>
                    <a:pt x="3551976" y="924402"/>
                  </a:lnTo>
                  <a:lnTo>
                    <a:pt x="3544807" y="924402"/>
                  </a:lnTo>
                  <a:lnTo>
                    <a:pt x="3528336" y="924402"/>
                  </a:lnTo>
                  <a:lnTo>
                    <a:pt x="3424207" y="924402"/>
                  </a:lnTo>
                  <a:lnTo>
                    <a:pt x="3381986" y="924402"/>
                  </a:lnTo>
                  <a:lnTo>
                    <a:pt x="3380494" y="924402"/>
                  </a:lnTo>
                  <a:lnTo>
                    <a:pt x="3351921" y="924402"/>
                  </a:lnTo>
                  <a:lnTo>
                    <a:pt x="3277857" y="924402"/>
                  </a:lnTo>
                  <a:lnTo>
                    <a:pt x="3254217" y="924402"/>
                  </a:lnTo>
                  <a:lnTo>
                    <a:pt x="3252725" y="924402"/>
                  </a:lnTo>
                  <a:lnTo>
                    <a:pt x="3247792" y="924402"/>
                  </a:lnTo>
                  <a:lnTo>
                    <a:pt x="3231321" y="924402"/>
                  </a:lnTo>
                  <a:lnTo>
                    <a:pt x="3224152" y="924402"/>
                  </a:lnTo>
                  <a:lnTo>
                    <a:pt x="3150088" y="924402"/>
                  </a:lnTo>
                  <a:lnTo>
                    <a:pt x="3120023" y="924402"/>
                  </a:lnTo>
                  <a:lnTo>
                    <a:pt x="3104883" y="924402"/>
                  </a:lnTo>
                  <a:lnTo>
                    <a:pt x="3103552" y="924402"/>
                  </a:lnTo>
                  <a:lnTo>
                    <a:pt x="3077801" y="924402"/>
                  </a:lnTo>
                  <a:lnTo>
                    <a:pt x="3061330" y="924402"/>
                  </a:lnTo>
                  <a:lnTo>
                    <a:pt x="3031265" y="924402"/>
                  </a:lnTo>
                  <a:lnTo>
                    <a:pt x="2977114" y="924402"/>
                  </a:lnTo>
                  <a:lnTo>
                    <a:pt x="2957200" y="924402"/>
                  </a:lnTo>
                  <a:lnTo>
                    <a:pt x="2955709" y="924402"/>
                  </a:lnTo>
                  <a:lnTo>
                    <a:pt x="2950032" y="924402"/>
                  </a:lnTo>
                  <a:lnTo>
                    <a:pt x="2933561" y="924402"/>
                  </a:lnTo>
                  <a:lnTo>
                    <a:pt x="2927136" y="924402"/>
                  </a:lnTo>
                  <a:lnTo>
                    <a:pt x="2903496" y="924402"/>
                  </a:lnTo>
                  <a:lnTo>
                    <a:pt x="2829431" y="924402"/>
                  </a:lnTo>
                  <a:lnTo>
                    <a:pt x="2827940" y="924402"/>
                  </a:lnTo>
                  <a:lnTo>
                    <a:pt x="2799367" y="924402"/>
                  </a:lnTo>
                  <a:lnTo>
                    <a:pt x="2785719" y="924402"/>
                  </a:lnTo>
                  <a:lnTo>
                    <a:pt x="2784228" y="924402"/>
                  </a:lnTo>
                  <a:lnTo>
                    <a:pt x="2757146" y="924402"/>
                  </a:lnTo>
                  <a:lnTo>
                    <a:pt x="2755654" y="924402"/>
                  </a:lnTo>
                  <a:lnTo>
                    <a:pt x="2680098" y="924402"/>
                  </a:lnTo>
                  <a:lnTo>
                    <a:pt x="2657950" y="924402"/>
                  </a:lnTo>
                  <a:lnTo>
                    <a:pt x="2656459" y="924402"/>
                  </a:lnTo>
                  <a:lnTo>
                    <a:pt x="2653017" y="924402"/>
                  </a:lnTo>
                  <a:lnTo>
                    <a:pt x="2636545" y="924402"/>
                  </a:lnTo>
                  <a:lnTo>
                    <a:pt x="2629377" y="924402"/>
                  </a:lnTo>
                  <a:lnTo>
                    <a:pt x="2627885" y="924402"/>
                  </a:lnTo>
                  <a:lnTo>
                    <a:pt x="2606481" y="924402"/>
                  </a:lnTo>
                  <a:lnTo>
                    <a:pt x="2552329" y="924402"/>
                  </a:lnTo>
                  <a:lnTo>
                    <a:pt x="2525248" y="924402"/>
                  </a:lnTo>
                  <a:lnTo>
                    <a:pt x="2510108" y="924402"/>
                  </a:lnTo>
                  <a:lnTo>
                    <a:pt x="2508776" y="924402"/>
                  </a:lnTo>
                  <a:lnTo>
                    <a:pt x="2480043" y="924402"/>
                  </a:lnTo>
                  <a:lnTo>
                    <a:pt x="2478712" y="924402"/>
                  </a:lnTo>
                  <a:lnTo>
                    <a:pt x="2463572" y="924402"/>
                  </a:lnTo>
                  <a:lnTo>
                    <a:pt x="2436490" y="924402"/>
                  </a:lnTo>
                  <a:lnTo>
                    <a:pt x="2382339" y="924402"/>
                  </a:lnTo>
                  <a:lnTo>
                    <a:pt x="2360934" y="924402"/>
                  </a:lnTo>
                  <a:lnTo>
                    <a:pt x="2359443" y="924402"/>
                  </a:lnTo>
                  <a:lnTo>
                    <a:pt x="2352274" y="924402"/>
                  </a:lnTo>
                  <a:lnTo>
                    <a:pt x="2335803" y="924402"/>
                  </a:lnTo>
                  <a:lnTo>
                    <a:pt x="2332360" y="924402"/>
                  </a:lnTo>
                  <a:lnTo>
                    <a:pt x="2332328" y="924402"/>
                  </a:lnTo>
                  <a:lnTo>
                    <a:pt x="2330869" y="924402"/>
                  </a:lnTo>
                  <a:lnTo>
                    <a:pt x="2308721" y="924402"/>
                  </a:lnTo>
                  <a:lnTo>
                    <a:pt x="2233165" y="924402"/>
                  </a:lnTo>
                  <a:lnTo>
                    <a:pt x="2231674" y="924402"/>
                  </a:lnTo>
                  <a:lnTo>
                    <a:pt x="2204591" y="924402"/>
                  </a:lnTo>
                  <a:lnTo>
                    <a:pt x="2204559" y="924402"/>
                  </a:lnTo>
                  <a:lnTo>
                    <a:pt x="2203100" y="924402"/>
                  </a:lnTo>
                  <a:lnTo>
                    <a:pt x="2189452" y="924402"/>
                  </a:lnTo>
                  <a:lnTo>
                    <a:pt x="2160879" y="924402"/>
                  </a:lnTo>
                  <a:lnTo>
                    <a:pt x="2159388" y="924402"/>
                  </a:lnTo>
                  <a:lnTo>
                    <a:pt x="2085323" y="924402"/>
                  </a:lnTo>
                  <a:lnTo>
                    <a:pt x="2077294" y="924402"/>
                  </a:lnTo>
                  <a:lnTo>
                    <a:pt x="2061683" y="924402"/>
                  </a:lnTo>
                  <a:lnTo>
                    <a:pt x="2055258" y="924402"/>
                  </a:lnTo>
                  <a:lnTo>
                    <a:pt x="2038787" y="924402"/>
                  </a:lnTo>
                  <a:lnTo>
                    <a:pt x="2033110" y="924402"/>
                  </a:lnTo>
                  <a:lnTo>
                    <a:pt x="2031619" y="924402"/>
                  </a:lnTo>
                  <a:lnTo>
                    <a:pt x="2011705" y="924402"/>
                  </a:lnTo>
                  <a:lnTo>
                    <a:pt x="1957554" y="924402"/>
                  </a:lnTo>
                  <a:lnTo>
                    <a:pt x="1949525" y="924402"/>
                  </a:lnTo>
                  <a:lnTo>
                    <a:pt x="1927489" y="924402"/>
                  </a:lnTo>
                  <a:lnTo>
                    <a:pt x="1911018" y="924402"/>
                  </a:lnTo>
                  <a:lnTo>
                    <a:pt x="1907543" y="924402"/>
                  </a:lnTo>
                  <a:lnTo>
                    <a:pt x="1885268" y="924402"/>
                  </a:lnTo>
                  <a:lnTo>
                    <a:pt x="1883936" y="924402"/>
                  </a:lnTo>
                  <a:lnTo>
                    <a:pt x="1868796" y="924402"/>
                  </a:lnTo>
                  <a:lnTo>
                    <a:pt x="1838732" y="924402"/>
                  </a:lnTo>
                  <a:lnTo>
                    <a:pt x="1779774" y="924402"/>
                  </a:lnTo>
                  <a:lnTo>
                    <a:pt x="1764668" y="924402"/>
                  </a:lnTo>
                  <a:lnTo>
                    <a:pt x="1757499" y="924402"/>
                  </a:lnTo>
                  <a:lnTo>
                    <a:pt x="1741027" y="924402"/>
                  </a:lnTo>
                  <a:lnTo>
                    <a:pt x="1737552" y="924402"/>
                  </a:lnTo>
                  <a:lnTo>
                    <a:pt x="1736094" y="924402"/>
                  </a:lnTo>
                  <a:lnTo>
                    <a:pt x="1734603" y="924402"/>
                  </a:lnTo>
                  <a:lnTo>
                    <a:pt x="1710963" y="924402"/>
                  </a:lnTo>
                  <a:lnTo>
                    <a:pt x="1707488" y="924402"/>
                  </a:lnTo>
                  <a:lnTo>
                    <a:pt x="1652509" y="924402"/>
                  </a:lnTo>
                  <a:lnTo>
                    <a:pt x="1636899" y="924402"/>
                  </a:lnTo>
                  <a:lnTo>
                    <a:pt x="1609783" y="924402"/>
                  </a:lnTo>
                  <a:lnTo>
                    <a:pt x="1608325" y="924402"/>
                  </a:lnTo>
                  <a:lnTo>
                    <a:pt x="1606834" y="924402"/>
                  </a:lnTo>
                  <a:lnTo>
                    <a:pt x="1579719" y="924402"/>
                  </a:lnTo>
                  <a:lnTo>
                    <a:pt x="1564612" y="924402"/>
                  </a:lnTo>
                  <a:lnTo>
                    <a:pt x="1524740" y="924402"/>
                  </a:lnTo>
                  <a:lnTo>
                    <a:pt x="1482518" y="924402"/>
                  </a:lnTo>
                  <a:lnTo>
                    <a:pt x="1460483" y="924402"/>
                  </a:lnTo>
                  <a:lnTo>
                    <a:pt x="1452454" y="924402"/>
                  </a:lnTo>
                  <a:lnTo>
                    <a:pt x="1444011" y="924402"/>
                  </a:lnTo>
                  <a:lnTo>
                    <a:pt x="1436843" y="924402"/>
                  </a:lnTo>
                  <a:lnTo>
                    <a:pt x="1413947" y="924402"/>
                  </a:lnTo>
                  <a:lnTo>
                    <a:pt x="1354749" y="924402"/>
                  </a:lnTo>
                  <a:lnTo>
                    <a:pt x="1332714" y="924402"/>
                  </a:lnTo>
                  <a:lnTo>
                    <a:pt x="1324685" y="924402"/>
                  </a:lnTo>
                  <a:lnTo>
                    <a:pt x="1316242" y="924402"/>
                  </a:lnTo>
                  <a:lnTo>
                    <a:pt x="1312767" y="924402"/>
                  </a:lnTo>
                  <a:lnTo>
                    <a:pt x="1286178" y="924402"/>
                  </a:lnTo>
                  <a:lnTo>
                    <a:pt x="1282703" y="924402"/>
                  </a:lnTo>
                  <a:lnTo>
                    <a:pt x="1243956" y="924402"/>
                  </a:lnTo>
                  <a:lnTo>
                    <a:pt x="1184998" y="924402"/>
                  </a:lnTo>
                  <a:lnTo>
                    <a:pt x="1154934" y="924402"/>
                  </a:lnTo>
                  <a:lnTo>
                    <a:pt x="1139828" y="924402"/>
                  </a:lnTo>
                  <a:lnTo>
                    <a:pt x="1116187" y="924402"/>
                  </a:lnTo>
                  <a:lnTo>
                    <a:pt x="1112712" y="924402"/>
                  </a:lnTo>
                  <a:lnTo>
                    <a:pt x="1057734" y="924402"/>
                  </a:lnTo>
                  <a:lnTo>
                    <a:pt x="1027669" y="924402"/>
                  </a:lnTo>
                  <a:lnTo>
                    <a:pt x="1012059" y="924402"/>
                  </a:lnTo>
                  <a:lnTo>
                    <a:pt x="984943" y="924402"/>
                  </a:lnTo>
                  <a:lnTo>
                    <a:pt x="929965" y="924402"/>
                  </a:lnTo>
                  <a:lnTo>
                    <a:pt x="899900" y="924402"/>
                  </a:lnTo>
                  <a:lnTo>
                    <a:pt x="857678" y="924402"/>
                  </a:lnTo>
                  <a:lnTo>
                    <a:pt x="819171" y="924402"/>
                  </a:lnTo>
                  <a:lnTo>
                    <a:pt x="729909" y="924402"/>
                  </a:lnTo>
                  <a:lnTo>
                    <a:pt x="691402" y="924402"/>
                  </a:lnTo>
                  <a:lnTo>
                    <a:pt x="687927" y="924402"/>
                  </a:lnTo>
                  <a:lnTo>
                    <a:pt x="560158" y="924402"/>
                  </a:lnTo>
                  <a:lnTo>
                    <a:pt x="432894" y="924402"/>
                  </a:lnTo>
                  <a:lnTo>
                    <a:pt x="305125" y="924402"/>
                  </a:lnTo>
                  <a:cubicBezTo>
                    <a:pt x="275541" y="924402"/>
                    <a:pt x="238373" y="903151"/>
                    <a:pt x="223202" y="877348"/>
                  </a:cubicBezTo>
                  <a:cubicBezTo>
                    <a:pt x="10809" y="509257"/>
                    <a:pt x="10809" y="509257"/>
                    <a:pt x="10809" y="509257"/>
                  </a:cubicBezTo>
                  <a:cubicBezTo>
                    <a:pt x="-3603" y="483452"/>
                    <a:pt x="-3603" y="440951"/>
                    <a:pt x="10809" y="415146"/>
                  </a:cubicBezTo>
                  <a:cubicBezTo>
                    <a:pt x="223202" y="47054"/>
                    <a:pt x="223202" y="47054"/>
                    <a:pt x="223202" y="47054"/>
                  </a:cubicBezTo>
                  <a:cubicBezTo>
                    <a:pt x="238373" y="21251"/>
                    <a:pt x="275541" y="0"/>
                    <a:pt x="305125" y="0"/>
                  </a:cubicBezTo>
                  <a:close/>
                </a:path>
              </a:pathLst>
            </a:custGeom>
            <a:solidFill>
              <a:srgbClr val="FFFFFF">
                <a:lumMod val="95000"/>
              </a:srgbClr>
            </a:solidFill>
            <a:ln w="19050">
              <a:gradFill flip="none" rotWithShape="1">
                <a:gsLst>
                  <a:gs pos="0">
                    <a:srgbClr val="FFFFFF">
                      <a:lumMod val="75000"/>
                    </a:srgbClr>
                  </a:gs>
                  <a:gs pos="100000">
                    <a:srgbClr val="FFFFFF"/>
                  </a:gs>
                </a:gsLst>
                <a:lin ang="2700000" scaled="1"/>
                <a:tileRect/>
              </a:gra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>
            <a:grpSpLocks noChangeAspect="1"/>
          </p:cNvGrpSpPr>
          <p:nvPr/>
        </p:nvGrpSpPr>
        <p:grpSpPr>
          <a:xfrm rot="16200000">
            <a:off x="5782166" y="2721636"/>
            <a:ext cx="1761998" cy="1988054"/>
            <a:chOff x="8439634" y="3544648"/>
            <a:chExt cx="1611146" cy="1817848"/>
          </a:xfrm>
        </p:grpSpPr>
        <p:sp>
          <p:nvSpPr>
            <p:cNvPr id="21" name="Freeform 5"/>
            <p:cNvSpPr/>
            <p:nvPr/>
          </p:nvSpPr>
          <p:spPr bwMode="auto">
            <a:xfrm rot="5400000">
              <a:off x="8336283" y="3647999"/>
              <a:ext cx="1817848" cy="1611146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lumMod val="97000"/>
                  </a:srgbClr>
                </a:gs>
                <a:gs pos="100000">
                  <a:srgbClr val="FFFFFF">
                    <a:lumMod val="85000"/>
                  </a:srgbClr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100000">
                    <a:srgbClr val="FFFFFF">
                      <a:lumMod val="75000"/>
                    </a:srgbClr>
                  </a:gs>
                  <a:gs pos="0">
                    <a:srgbClr val="FFFFFF"/>
                  </a:gs>
                </a:gsLst>
                <a:lin ang="2700000" scaled="1"/>
                <a:tileRect/>
              </a:gradFill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2" name="Freeform 5"/>
            <p:cNvSpPr/>
            <p:nvPr/>
          </p:nvSpPr>
          <p:spPr bwMode="auto">
            <a:xfrm rot="5400000">
              <a:off x="8582835" y="3866516"/>
              <a:ext cx="1324744" cy="1174112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005A9E"/>
            </a:solidFill>
            <a:ln w="15875">
              <a:gradFill flip="none" rotWithShape="1">
                <a:gsLst>
                  <a:gs pos="0">
                    <a:srgbClr val="FFFFFF">
                      <a:lumMod val="65000"/>
                    </a:srgbClr>
                  </a:gs>
                  <a:gs pos="100000">
                    <a:srgbClr val="FFFFFF"/>
                  </a:gs>
                </a:gsLst>
                <a:lin ang="2700000" scaled="1"/>
                <a:tileRect/>
              </a:gradFill>
            </a:ln>
            <a:effectLst>
              <a:innerShdw blurRad="50800" dist="254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3" name="Rectangle 31"/>
          <p:cNvSpPr>
            <a:spLocks noChangeAspect="1" noChangeArrowheads="1"/>
          </p:cNvSpPr>
          <p:nvPr/>
        </p:nvSpPr>
        <p:spPr bwMode="auto">
          <a:xfrm>
            <a:off x="1283266" y="3357039"/>
            <a:ext cx="4337600" cy="43858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/>
              <a:t>私有的、安全的代码托管服务</a:t>
            </a:r>
            <a:r>
              <a:rPr lang="zh-CN" altLang="en-US" sz="1600" dirty="0" smtClean="0">
                <a:cs typeface="+mn-ea"/>
                <a:sym typeface="+mn-lt"/>
              </a:rPr>
              <a:t>。</a:t>
            </a:r>
            <a:r>
              <a:rPr lang="zh-CN" altLang="en-US" sz="1600" dirty="0" smtClean="0">
                <a:cs typeface="+mn-ea"/>
                <a:sym typeface="+mn-lt"/>
                <a:hlinkClick r:id="rId3"/>
              </a:rPr>
              <a:t>链接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24" name="Text Box 38"/>
          <p:cNvSpPr txBox="1">
            <a:spLocks noChangeAspect="1" noChangeArrowheads="1"/>
          </p:cNvSpPr>
          <p:nvPr/>
        </p:nvSpPr>
        <p:spPr bwMode="auto">
          <a:xfrm>
            <a:off x="6201100" y="3527150"/>
            <a:ext cx="984674" cy="3770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cs typeface="+mn-ea"/>
                <a:sym typeface="+mn-lt"/>
              </a:rPr>
              <a:t>阿里云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941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35000">
        <p14:prism/>
      </p:transition>
    </mc:Choice>
    <mc:Fallback xmlns="">
      <p:transition spd="slow" advTm="3500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23" grpId="0"/>
      <p:bldP spid="2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>
            <a:endCxn id="3" idx="3"/>
          </p:cNvCxnSpPr>
          <p:nvPr/>
        </p:nvCxnSpPr>
        <p:spPr>
          <a:xfrm flipH="1" flipV="1">
            <a:off x="5004048" y="443061"/>
            <a:ext cx="4151412" cy="645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754401" y="183205"/>
            <a:ext cx="4249647" cy="519711"/>
          </a:xfrm>
          <a:prstGeom prst="roundRect">
            <a:avLst/>
          </a:prstGeom>
          <a:gradFill flip="none" rotWithShape="1">
            <a:gsLst>
              <a:gs pos="0">
                <a:srgbClr val="F0F0F0"/>
              </a:gs>
              <a:gs pos="100000">
                <a:srgbClr val="F1F1F1"/>
              </a:gs>
            </a:gsLst>
            <a:lin ang="2700000" scaled="1"/>
            <a:tileRect/>
          </a:gradFill>
          <a:ln w="38100" cap="flat" cmpd="sng" algn="ctr">
            <a:gradFill flip="none" rotWithShape="1">
              <a:gsLst>
                <a:gs pos="100000">
                  <a:srgbClr val="FFFFFF"/>
                </a:gs>
                <a:gs pos="0">
                  <a:srgbClr val="CECED0"/>
                </a:gs>
              </a:gsLst>
              <a:lin ang="18900000" scaled="0"/>
              <a:tileRect/>
            </a:gradFill>
            <a:prstDash val="solid"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txBody>
          <a:bodyPr lIns="71316" tIns="35658" rIns="71316" bIns="3565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27196" y="226702"/>
            <a:ext cx="38282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924"/>
            <a:r>
              <a:rPr lang="en-US" altLang="zh-CN" sz="2400" b="1" kern="0" dirty="0" smtClean="0">
                <a:solidFill>
                  <a:srgbClr val="005A9E"/>
                </a:solidFill>
                <a:cs typeface="+mn-ea"/>
                <a:sym typeface="+mn-lt"/>
              </a:rPr>
              <a:t>CSDN</a:t>
            </a:r>
            <a:r>
              <a:rPr lang="zh-CN" altLang="en-US" sz="2400" b="1" kern="0" dirty="0" smtClean="0">
                <a:solidFill>
                  <a:srgbClr val="005A9E"/>
                </a:solidFill>
                <a:cs typeface="+mn-ea"/>
                <a:sym typeface="+mn-lt"/>
              </a:rPr>
              <a:t>和京东代码托管平台</a:t>
            </a:r>
            <a:endParaRPr lang="zh-CN" altLang="en-US" sz="2400" b="1" kern="0" dirty="0">
              <a:solidFill>
                <a:srgbClr val="005A9E"/>
              </a:solidFill>
              <a:cs typeface="+mn-ea"/>
              <a:sym typeface="+mn-lt"/>
            </a:endParaRPr>
          </a:p>
        </p:txBody>
      </p:sp>
      <p:grpSp>
        <p:nvGrpSpPr>
          <p:cNvPr id="5" name="Group 17"/>
          <p:cNvGrpSpPr>
            <a:grpSpLocks noChangeAspect="1"/>
          </p:cNvGrpSpPr>
          <p:nvPr/>
        </p:nvGrpSpPr>
        <p:grpSpPr bwMode="auto">
          <a:xfrm>
            <a:off x="179512" y="212152"/>
            <a:ext cx="457188" cy="490764"/>
            <a:chOff x="231" y="1205"/>
            <a:chExt cx="640" cy="687"/>
          </a:xfrm>
          <a:solidFill>
            <a:srgbClr val="005A9E"/>
          </a:solidFill>
          <a:effectLst/>
        </p:grpSpPr>
        <p:sp>
          <p:nvSpPr>
            <p:cNvPr id="6" name="Freeform 18"/>
            <p:cNvSpPr>
              <a:spLocks/>
            </p:cNvSpPr>
            <p:nvPr/>
          </p:nvSpPr>
          <p:spPr bwMode="auto">
            <a:xfrm>
              <a:off x="231" y="1205"/>
              <a:ext cx="499" cy="687"/>
            </a:xfrm>
            <a:custGeom>
              <a:avLst/>
              <a:gdLst>
                <a:gd name="T0" fmla="*/ 442 w 499"/>
                <a:gd name="T1" fmla="*/ 629 h 687"/>
                <a:gd name="T2" fmla="*/ 57 w 499"/>
                <a:gd name="T3" fmla="*/ 629 h 687"/>
                <a:gd name="T4" fmla="*/ 57 w 499"/>
                <a:gd name="T5" fmla="*/ 200 h 687"/>
                <a:gd name="T6" fmla="*/ 200 w 499"/>
                <a:gd name="T7" fmla="*/ 200 h 687"/>
                <a:gd name="T8" fmla="*/ 200 w 499"/>
                <a:gd name="T9" fmla="*/ 57 h 687"/>
                <a:gd name="T10" fmla="*/ 442 w 499"/>
                <a:gd name="T11" fmla="*/ 57 h 687"/>
                <a:gd name="T12" fmla="*/ 442 w 499"/>
                <a:gd name="T13" fmla="*/ 116 h 687"/>
                <a:gd name="T14" fmla="*/ 494 w 499"/>
                <a:gd name="T15" fmla="*/ 64 h 687"/>
                <a:gd name="T16" fmla="*/ 499 w 499"/>
                <a:gd name="T17" fmla="*/ 59 h 687"/>
                <a:gd name="T18" fmla="*/ 499 w 499"/>
                <a:gd name="T19" fmla="*/ 0 h 687"/>
                <a:gd name="T20" fmla="*/ 143 w 499"/>
                <a:gd name="T21" fmla="*/ 0 h 687"/>
                <a:gd name="T22" fmla="*/ 143 w 499"/>
                <a:gd name="T23" fmla="*/ 0 h 687"/>
                <a:gd name="T24" fmla="*/ 0 w 499"/>
                <a:gd name="T25" fmla="*/ 143 h 687"/>
                <a:gd name="T26" fmla="*/ 0 w 499"/>
                <a:gd name="T27" fmla="*/ 687 h 687"/>
                <a:gd name="T28" fmla="*/ 499 w 499"/>
                <a:gd name="T29" fmla="*/ 687 h 687"/>
                <a:gd name="T30" fmla="*/ 499 w 499"/>
                <a:gd name="T31" fmla="*/ 429 h 687"/>
                <a:gd name="T32" fmla="*/ 442 w 499"/>
                <a:gd name="T33" fmla="*/ 486 h 687"/>
                <a:gd name="T34" fmla="*/ 442 w 499"/>
                <a:gd name="T35" fmla="*/ 629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9" h="687">
                  <a:moveTo>
                    <a:pt x="442" y="629"/>
                  </a:moveTo>
                  <a:lnTo>
                    <a:pt x="57" y="629"/>
                  </a:lnTo>
                  <a:lnTo>
                    <a:pt x="57" y="200"/>
                  </a:lnTo>
                  <a:lnTo>
                    <a:pt x="200" y="200"/>
                  </a:lnTo>
                  <a:lnTo>
                    <a:pt x="200" y="57"/>
                  </a:lnTo>
                  <a:lnTo>
                    <a:pt x="442" y="57"/>
                  </a:lnTo>
                  <a:lnTo>
                    <a:pt x="442" y="116"/>
                  </a:lnTo>
                  <a:lnTo>
                    <a:pt x="494" y="64"/>
                  </a:lnTo>
                  <a:lnTo>
                    <a:pt x="499" y="59"/>
                  </a:lnTo>
                  <a:lnTo>
                    <a:pt x="499" y="0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0" y="143"/>
                  </a:lnTo>
                  <a:lnTo>
                    <a:pt x="0" y="687"/>
                  </a:lnTo>
                  <a:lnTo>
                    <a:pt x="499" y="687"/>
                  </a:lnTo>
                  <a:lnTo>
                    <a:pt x="499" y="429"/>
                  </a:lnTo>
                  <a:lnTo>
                    <a:pt x="442" y="486"/>
                  </a:lnTo>
                  <a:lnTo>
                    <a:pt x="442" y="6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7" name="Freeform 19"/>
            <p:cNvSpPr>
              <a:spLocks noEditPoints="1"/>
            </p:cNvSpPr>
            <p:nvPr/>
          </p:nvSpPr>
          <p:spPr bwMode="auto">
            <a:xfrm>
              <a:off x="436" y="1310"/>
              <a:ext cx="435" cy="431"/>
            </a:xfrm>
            <a:custGeom>
              <a:avLst/>
              <a:gdLst>
                <a:gd name="T0" fmla="*/ 50 w 435"/>
                <a:gd name="T1" fmla="*/ 279 h 431"/>
                <a:gd name="T2" fmla="*/ 50 w 435"/>
                <a:gd name="T3" fmla="*/ 279 h 431"/>
                <a:gd name="T4" fmla="*/ 50 w 435"/>
                <a:gd name="T5" fmla="*/ 279 h 431"/>
                <a:gd name="T6" fmla="*/ 50 w 435"/>
                <a:gd name="T7" fmla="*/ 279 h 431"/>
                <a:gd name="T8" fmla="*/ 0 w 435"/>
                <a:gd name="T9" fmla="*/ 431 h 431"/>
                <a:gd name="T10" fmla="*/ 155 w 435"/>
                <a:gd name="T11" fmla="*/ 381 h 431"/>
                <a:gd name="T12" fmla="*/ 155 w 435"/>
                <a:gd name="T13" fmla="*/ 381 h 431"/>
                <a:gd name="T14" fmla="*/ 155 w 435"/>
                <a:gd name="T15" fmla="*/ 381 h 431"/>
                <a:gd name="T16" fmla="*/ 155 w 435"/>
                <a:gd name="T17" fmla="*/ 381 h 431"/>
                <a:gd name="T18" fmla="*/ 435 w 435"/>
                <a:gd name="T19" fmla="*/ 102 h 431"/>
                <a:gd name="T20" fmla="*/ 330 w 435"/>
                <a:gd name="T21" fmla="*/ 0 h 431"/>
                <a:gd name="T22" fmla="*/ 50 w 435"/>
                <a:gd name="T23" fmla="*/ 279 h 431"/>
                <a:gd name="T24" fmla="*/ 50 w 435"/>
                <a:gd name="T25" fmla="*/ 279 h 431"/>
                <a:gd name="T26" fmla="*/ 141 w 435"/>
                <a:gd name="T27" fmla="*/ 360 h 431"/>
                <a:gd name="T28" fmla="*/ 38 w 435"/>
                <a:gd name="T29" fmla="*/ 396 h 431"/>
                <a:gd name="T30" fmla="*/ 72 w 435"/>
                <a:gd name="T31" fmla="*/ 291 h 431"/>
                <a:gd name="T32" fmla="*/ 141 w 435"/>
                <a:gd name="T33" fmla="*/ 36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5" h="431">
                  <a:moveTo>
                    <a:pt x="50" y="279"/>
                  </a:moveTo>
                  <a:lnTo>
                    <a:pt x="50" y="279"/>
                  </a:lnTo>
                  <a:lnTo>
                    <a:pt x="50" y="279"/>
                  </a:lnTo>
                  <a:lnTo>
                    <a:pt x="50" y="279"/>
                  </a:lnTo>
                  <a:lnTo>
                    <a:pt x="0" y="43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435" y="102"/>
                  </a:lnTo>
                  <a:lnTo>
                    <a:pt x="330" y="0"/>
                  </a:lnTo>
                  <a:lnTo>
                    <a:pt x="50" y="279"/>
                  </a:lnTo>
                  <a:lnTo>
                    <a:pt x="50" y="279"/>
                  </a:lnTo>
                  <a:close/>
                  <a:moveTo>
                    <a:pt x="141" y="360"/>
                  </a:moveTo>
                  <a:lnTo>
                    <a:pt x="38" y="396"/>
                  </a:lnTo>
                  <a:lnTo>
                    <a:pt x="72" y="291"/>
                  </a:lnTo>
                  <a:lnTo>
                    <a:pt x="141" y="3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0" name="组合 39"/>
          <p:cNvGrpSpPr>
            <a:grpSpLocks noChangeAspect="1"/>
          </p:cNvGrpSpPr>
          <p:nvPr/>
        </p:nvGrpSpPr>
        <p:grpSpPr>
          <a:xfrm>
            <a:off x="754401" y="1016639"/>
            <a:ext cx="5758363" cy="1229979"/>
            <a:chOff x="903371" y="249943"/>
            <a:chExt cx="2831223" cy="679699"/>
          </a:xfrm>
        </p:grpSpPr>
        <p:sp>
          <p:nvSpPr>
            <p:cNvPr id="41" name="任意多边形 40"/>
            <p:cNvSpPr/>
            <p:nvPr/>
          </p:nvSpPr>
          <p:spPr bwMode="auto">
            <a:xfrm>
              <a:off x="903371" y="249943"/>
              <a:ext cx="2831223" cy="679699"/>
            </a:xfrm>
            <a:custGeom>
              <a:avLst/>
              <a:gdLst>
                <a:gd name="connsiteX0" fmla="*/ 352810 w 4452260"/>
                <a:gd name="connsiteY0" fmla="*/ 0 h 1068867"/>
                <a:gd name="connsiteX1" fmla="*/ 636768 w 4452260"/>
                <a:gd name="connsiteY1" fmla="*/ 0 h 1068867"/>
                <a:gd name="connsiteX2" fmla="*/ 647700 w 4452260"/>
                <a:gd name="connsiteY2" fmla="*/ 0 h 1068867"/>
                <a:gd name="connsiteX3" fmla="*/ 724065 w 4452260"/>
                <a:gd name="connsiteY3" fmla="*/ 0 h 1068867"/>
                <a:gd name="connsiteX4" fmla="*/ 782584 w 4452260"/>
                <a:gd name="connsiteY4" fmla="*/ 0 h 1068867"/>
                <a:gd name="connsiteX5" fmla="*/ 799455 w 4452260"/>
                <a:gd name="connsiteY5" fmla="*/ 0 h 1068867"/>
                <a:gd name="connsiteX6" fmla="*/ 809825 w 4452260"/>
                <a:gd name="connsiteY6" fmla="*/ 0 h 1068867"/>
                <a:gd name="connsiteX7" fmla="*/ 818078 w 4452260"/>
                <a:gd name="connsiteY7" fmla="*/ 0 h 1068867"/>
                <a:gd name="connsiteX8" fmla="*/ 843980 w 4452260"/>
                <a:gd name="connsiteY8" fmla="*/ 0 h 1068867"/>
                <a:gd name="connsiteX9" fmla="*/ 931658 w 4452260"/>
                <a:gd name="connsiteY9" fmla="*/ 0 h 1068867"/>
                <a:gd name="connsiteX10" fmla="*/ 961580 w 4452260"/>
                <a:gd name="connsiteY10" fmla="*/ 0 h 1068867"/>
                <a:gd name="connsiteX11" fmla="*/ 1000055 w 4452260"/>
                <a:gd name="connsiteY11" fmla="*/ 0 h 1068867"/>
                <a:gd name="connsiteX12" fmla="*/ 1040537 w 4452260"/>
                <a:gd name="connsiteY12" fmla="*/ 0 h 1068867"/>
                <a:gd name="connsiteX13" fmla="*/ 1051453 w 4452260"/>
                <a:gd name="connsiteY13" fmla="*/ 0 h 1068867"/>
                <a:gd name="connsiteX14" fmla="*/ 1083414 w 4452260"/>
                <a:gd name="connsiteY14" fmla="*/ 0 h 1068867"/>
                <a:gd name="connsiteX15" fmla="*/ 1112969 w 4452260"/>
                <a:gd name="connsiteY15" fmla="*/ 0 h 1068867"/>
                <a:gd name="connsiteX16" fmla="*/ 1138871 w 4452260"/>
                <a:gd name="connsiteY16" fmla="*/ 0 h 1068867"/>
                <a:gd name="connsiteX17" fmla="*/ 1170224 w 4452260"/>
                <a:gd name="connsiteY17" fmla="*/ 0 h 1068867"/>
                <a:gd name="connsiteX18" fmla="*/ 1170711 w 4452260"/>
                <a:gd name="connsiteY18" fmla="*/ 0 h 1068867"/>
                <a:gd name="connsiteX19" fmla="*/ 1202662 w 4452260"/>
                <a:gd name="connsiteY19" fmla="*/ 0 h 1068867"/>
                <a:gd name="connsiteX20" fmla="*/ 1240037 w 4452260"/>
                <a:gd name="connsiteY20" fmla="*/ 0 h 1068867"/>
                <a:gd name="connsiteX21" fmla="*/ 1290626 w 4452260"/>
                <a:gd name="connsiteY21" fmla="*/ 0 h 1068867"/>
                <a:gd name="connsiteX22" fmla="*/ 1324496 w 4452260"/>
                <a:gd name="connsiteY22" fmla="*/ 0 h 1068867"/>
                <a:gd name="connsiteX23" fmla="*/ 1332348 w 4452260"/>
                <a:gd name="connsiteY23" fmla="*/ 0 h 1068867"/>
                <a:gd name="connsiteX24" fmla="*/ 1335428 w 4452260"/>
                <a:gd name="connsiteY24" fmla="*/ 0 h 1068867"/>
                <a:gd name="connsiteX25" fmla="*/ 1411793 w 4452260"/>
                <a:gd name="connsiteY25" fmla="*/ 0 h 1068867"/>
                <a:gd name="connsiteX26" fmla="*/ 1454182 w 4452260"/>
                <a:gd name="connsiteY26" fmla="*/ 0 h 1068867"/>
                <a:gd name="connsiteX27" fmla="*/ 1470312 w 4452260"/>
                <a:gd name="connsiteY27" fmla="*/ 0 h 1068867"/>
                <a:gd name="connsiteX28" fmla="*/ 1487183 w 4452260"/>
                <a:gd name="connsiteY28" fmla="*/ 0 h 1068867"/>
                <a:gd name="connsiteX29" fmla="*/ 1497552 w 4452260"/>
                <a:gd name="connsiteY29" fmla="*/ 0 h 1068867"/>
                <a:gd name="connsiteX30" fmla="*/ 1505806 w 4452260"/>
                <a:gd name="connsiteY30" fmla="*/ 0 h 1068867"/>
                <a:gd name="connsiteX31" fmla="*/ 1528471 w 4452260"/>
                <a:gd name="connsiteY31" fmla="*/ 0 h 1068867"/>
                <a:gd name="connsiteX32" fmla="*/ 1531708 w 4452260"/>
                <a:gd name="connsiteY32" fmla="*/ 0 h 1068867"/>
                <a:gd name="connsiteX33" fmla="*/ 1540992 w 4452260"/>
                <a:gd name="connsiteY33" fmla="*/ 0 h 1068867"/>
                <a:gd name="connsiteX34" fmla="*/ 1541479 w 4452260"/>
                <a:gd name="connsiteY34" fmla="*/ 0 h 1068867"/>
                <a:gd name="connsiteX35" fmla="*/ 1599998 w 4452260"/>
                <a:gd name="connsiteY35" fmla="*/ 0 h 1068867"/>
                <a:gd name="connsiteX36" fmla="*/ 1619386 w 4452260"/>
                <a:gd name="connsiteY36" fmla="*/ 0 h 1068867"/>
                <a:gd name="connsiteX37" fmla="*/ 1635492 w 4452260"/>
                <a:gd name="connsiteY37" fmla="*/ 0 h 1068867"/>
                <a:gd name="connsiteX38" fmla="*/ 1649308 w 4452260"/>
                <a:gd name="connsiteY38" fmla="*/ 0 h 1068867"/>
                <a:gd name="connsiteX39" fmla="*/ 1653720 w 4452260"/>
                <a:gd name="connsiteY39" fmla="*/ 0 h 1068867"/>
                <a:gd name="connsiteX40" fmla="*/ 1661394 w 4452260"/>
                <a:gd name="connsiteY40" fmla="*/ 0 h 1068867"/>
                <a:gd name="connsiteX41" fmla="*/ 1687782 w 4452260"/>
                <a:gd name="connsiteY41" fmla="*/ 0 h 1068867"/>
                <a:gd name="connsiteX42" fmla="*/ 1703116 w 4452260"/>
                <a:gd name="connsiteY42" fmla="*/ 0 h 1068867"/>
                <a:gd name="connsiteX43" fmla="*/ 1739181 w 4452260"/>
                <a:gd name="connsiteY43" fmla="*/ 0 h 1068867"/>
                <a:gd name="connsiteX44" fmla="*/ 1771141 w 4452260"/>
                <a:gd name="connsiteY44" fmla="*/ 0 h 1068867"/>
                <a:gd name="connsiteX45" fmla="*/ 1800697 w 4452260"/>
                <a:gd name="connsiteY45" fmla="*/ 0 h 1068867"/>
                <a:gd name="connsiteX46" fmla="*/ 1811727 w 4452260"/>
                <a:gd name="connsiteY46" fmla="*/ 0 h 1068867"/>
                <a:gd name="connsiteX47" fmla="*/ 1823361 w 4452260"/>
                <a:gd name="connsiteY47" fmla="*/ 0 h 1068867"/>
                <a:gd name="connsiteX48" fmla="*/ 1826599 w 4452260"/>
                <a:gd name="connsiteY48" fmla="*/ 0 h 1068867"/>
                <a:gd name="connsiteX49" fmla="*/ 1857951 w 4452260"/>
                <a:gd name="connsiteY49" fmla="*/ 0 h 1068867"/>
                <a:gd name="connsiteX50" fmla="*/ 1858439 w 4452260"/>
                <a:gd name="connsiteY50" fmla="*/ 0 h 1068867"/>
                <a:gd name="connsiteX51" fmla="*/ 1859676 w 4452260"/>
                <a:gd name="connsiteY51" fmla="*/ 0 h 1068867"/>
                <a:gd name="connsiteX52" fmla="*/ 1893346 w 4452260"/>
                <a:gd name="connsiteY52" fmla="*/ 0 h 1068867"/>
                <a:gd name="connsiteX53" fmla="*/ 1927765 w 4452260"/>
                <a:gd name="connsiteY53" fmla="*/ 0 h 1068867"/>
                <a:gd name="connsiteX54" fmla="*/ 1963365 w 4452260"/>
                <a:gd name="connsiteY54" fmla="*/ 0 h 1068867"/>
                <a:gd name="connsiteX55" fmla="*/ 1978354 w 4452260"/>
                <a:gd name="connsiteY55" fmla="*/ 0 h 1068867"/>
                <a:gd name="connsiteX56" fmla="*/ 1991032 w 4452260"/>
                <a:gd name="connsiteY56" fmla="*/ 0 h 1068867"/>
                <a:gd name="connsiteX57" fmla="*/ 2020076 w 4452260"/>
                <a:gd name="connsiteY57" fmla="*/ 0 h 1068867"/>
                <a:gd name="connsiteX58" fmla="*/ 2021800 w 4452260"/>
                <a:gd name="connsiteY58" fmla="*/ 0 h 1068867"/>
                <a:gd name="connsiteX59" fmla="*/ 2027021 w 4452260"/>
                <a:gd name="connsiteY59" fmla="*/ 0 h 1068867"/>
                <a:gd name="connsiteX60" fmla="*/ 2032162 w 4452260"/>
                <a:gd name="connsiteY60" fmla="*/ 0 h 1068867"/>
                <a:gd name="connsiteX61" fmla="*/ 2141909 w 4452260"/>
                <a:gd name="connsiteY61" fmla="*/ 0 h 1068867"/>
                <a:gd name="connsiteX62" fmla="*/ 2143633 w 4452260"/>
                <a:gd name="connsiteY62" fmla="*/ 0 h 1068867"/>
                <a:gd name="connsiteX63" fmla="*/ 2178359 w 4452260"/>
                <a:gd name="connsiteY63" fmla="*/ 0 h 1068867"/>
                <a:gd name="connsiteX64" fmla="*/ 2228719 w 4452260"/>
                <a:gd name="connsiteY64" fmla="*/ 0 h 1068867"/>
                <a:gd name="connsiteX65" fmla="*/ 2229207 w 4452260"/>
                <a:gd name="connsiteY65" fmla="*/ 0 h 1068867"/>
                <a:gd name="connsiteX66" fmla="*/ 2230931 w 4452260"/>
                <a:gd name="connsiteY66" fmla="*/ 0 h 1068867"/>
                <a:gd name="connsiteX67" fmla="*/ 2287725 w 4452260"/>
                <a:gd name="connsiteY67" fmla="*/ 0 h 1068867"/>
                <a:gd name="connsiteX68" fmla="*/ 2289450 w 4452260"/>
                <a:gd name="connsiteY68" fmla="*/ 0 h 1068867"/>
                <a:gd name="connsiteX69" fmla="*/ 2323220 w 4452260"/>
                <a:gd name="connsiteY69" fmla="*/ 0 h 1068867"/>
                <a:gd name="connsiteX70" fmla="*/ 2324944 w 4452260"/>
                <a:gd name="connsiteY70" fmla="*/ 0 h 1068867"/>
                <a:gd name="connsiteX71" fmla="*/ 2340483 w 4452260"/>
                <a:gd name="connsiteY71" fmla="*/ 0 h 1068867"/>
                <a:gd name="connsiteX72" fmla="*/ 2341447 w 4452260"/>
                <a:gd name="connsiteY72" fmla="*/ 0 h 1068867"/>
                <a:gd name="connsiteX73" fmla="*/ 2343172 w 4452260"/>
                <a:gd name="connsiteY73" fmla="*/ 0 h 1068867"/>
                <a:gd name="connsiteX74" fmla="*/ 2349122 w 4452260"/>
                <a:gd name="connsiteY74" fmla="*/ 0 h 1068867"/>
                <a:gd name="connsiteX75" fmla="*/ 2350846 w 4452260"/>
                <a:gd name="connsiteY75" fmla="*/ 0 h 1068867"/>
                <a:gd name="connsiteX76" fmla="*/ 2390844 w 4452260"/>
                <a:gd name="connsiteY76" fmla="*/ 0 h 1068867"/>
                <a:gd name="connsiteX77" fmla="*/ 2462317 w 4452260"/>
                <a:gd name="connsiteY77" fmla="*/ 0 h 1068867"/>
                <a:gd name="connsiteX78" fmla="*/ 2499455 w 4452260"/>
                <a:gd name="connsiteY78" fmla="*/ 0 h 1068867"/>
                <a:gd name="connsiteX79" fmla="*/ 2530713 w 4452260"/>
                <a:gd name="connsiteY79" fmla="*/ 0 h 1068867"/>
                <a:gd name="connsiteX80" fmla="*/ 2547403 w 4452260"/>
                <a:gd name="connsiteY80" fmla="*/ 0 h 1068867"/>
                <a:gd name="connsiteX81" fmla="*/ 2549127 w 4452260"/>
                <a:gd name="connsiteY81" fmla="*/ 0 h 1068867"/>
                <a:gd name="connsiteX82" fmla="*/ 2581074 w 4452260"/>
                <a:gd name="connsiteY82" fmla="*/ 0 h 1068867"/>
                <a:gd name="connsiteX83" fmla="*/ 2582112 w 4452260"/>
                <a:gd name="connsiteY83" fmla="*/ 0 h 1068867"/>
                <a:gd name="connsiteX84" fmla="*/ 2669530 w 4452260"/>
                <a:gd name="connsiteY84" fmla="*/ 0 h 1068867"/>
                <a:gd name="connsiteX85" fmla="*/ 2678759 w 4452260"/>
                <a:gd name="connsiteY85" fmla="*/ 0 h 1068867"/>
                <a:gd name="connsiteX86" fmla="*/ 2709527 w 4452260"/>
                <a:gd name="connsiteY86" fmla="*/ 0 h 1068867"/>
                <a:gd name="connsiteX87" fmla="*/ 2711252 w 4452260"/>
                <a:gd name="connsiteY87" fmla="*/ 0 h 1068867"/>
                <a:gd name="connsiteX88" fmla="*/ 2714748 w 4452260"/>
                <a:gd name="connsiteY88" fmla="*/ 0 h 1068867"/>
                <a:gd name="connsiteX89" fmla="*/ 2719890 w 4452260"/>
                <a:gd name="connsiteY89" fmla="*/ 0 h 1068867"/>
                <a:gd name="connsiteX90" fmla="*/ 2831360 w 4452260"/>
                <a:gd name="connsiteY90" fmla="*/ 0 h 1068867"/>
                <a:gd name="connsiteX91" fmla="*/ 2833086 w 4452260"/>
                <a:gd name="connsiteY91" fmla="*/ 0 h 1068867"/>
                <a:gd name="connsiteX92" fmla="*/ 2866087 w 4452260"/>
                <a:gd name="connsiteY92" fmla="*/ 0 h 1068867"/>
                <a:gd name="connsiteX93" fmla="*/ 2918659 w 4452260"/>
                <a:gd name="connsiteY93" fmla="*/ 0 h 1068867"/>
                <a:gd name="connsiteX94" fmla="*/ 2919896 w 4452260"/>
                <a:gd name="connsiteY94" fmla="*/ 0 h 1068867"/>
                <a:gd name="connsiteX95" fmla="*/ 2920383 w 4452260"/>
                <a:gd name="connsiteY95" fmla="*/ 0 h 1068867"/>
                <a:gd name="connsiteX96" fmla="*/ 2977177 w 4452260"/>
                <a:gd name="connsiteY96" fmla="*/ 0 h 1068867"/>
                <a:gd name="connsiteX97" fmla="*/ 2978902 w 4452260"/>
                <a:gd name="connsiteY97" fmla="*/ 0 h 1068867"/>
                <a:gd name="connsiteX98" fmla="*/ 3012671 w 4452260"/>
                <a:gd name="connsiteY98" fmla="*/ 0 h 1068867"/>
                <a:gd name="connsiteX99" fmla="*/ 3014397 w 4452260"/>
                <a:gd name="connsiteY99" fmla="*/ 0 h 1068867"/>
                <a:gd name="connsiteX100" fmla="*/ 3028211 w 4452260"/>
                <a:gd name="connsiteY100" fmla="*/ 0 h 1068867"/>
                <a:gd name="connsiteX101" fmla="*/ 3030899 w 4452260"/>
                <a:gd name="connsiteY101" fmla="*/ 0 h 1068867"/>
                <a:gd name="connsiteX102" fmla="*/ 3032624 w 4452260"/>
                <a:gd name="connsiteY102" fmla="*/ 0 h 1068867"/>
                <a:gd name="connsiteX103" fmla="*/ 3038573 w 4452260"/>
                <a:gd name="connsiteY103" fmla="*/ 0 h 1068867"/>
                <a:gd name="connsiteX104" fmla="*/ 3040298 w 4452260"/>
                <a:gd name="connsiteY104" fmla="*/ 0 h 1068867"/>
                <a:gd name="connsiteX105" fmla="*/ 3082021 w 4452260"/>
                <a:gd name="connsiteY105" fmla="*/ 0 h 1068867"/>
                <a:gd name="connsiteX106" fmla="*/ 3150044 w 4452260"/>
                <a:gd name="connsiteY106" fmla="*/ 0 h 1068867"/>
                <a:gd name="connsiteX107" fmla="*/ 3218441 w 4452260"/>
                <a:gd name="connsiteY107" fmla="*/ 0 h 1068867"/>
                <a:gd name="connsiteX108" fmla="*/ 3236855 w 4452260"/>
                <a:gd name="connsiteY108" fmla="*/ 0 h 1068867"/>
                <a:gd name="connsiteX109" fmla="*/ 3269839 w 4452260"/>
                <a:gd name="connsiteY109" fmla="*/ 0 h 1068867"/>
                <a:gd name="connsiteX110" fmla="*/ 3272250 w 4452260"/>
                <a:gd name="connsiteY110" fmla="*/ 0 h 1068867"/>
                <a:gd name="connsiteX111" fmla="*/ 3320378 w 4452260"/>
                <a:gd name="connsiteY111" fmla="*/ 0 h 1068867"/>
                <a:gd name="connsiteX112" fmla="*/ 3346330 w 4452260"/>
                <a:gd name="connsiteY112" fmla="*/ 0 h 1068867"/>
                <a:gd name="connsiteX113" fmla="*/ 3357257 w 4452260"/>
                <a:gd name="connsiteY113" fmla="*/ 0 h 1068867"/>
                <a:gd name="connsiteX114" fmla="*/ 3369936 w 4452260"/>
                <a:gd name="connsiteY114" fmla="*/ 0 h 1068867"/>
                <a:gd name="connsiteX115" fmla="*/ 3398980 w 4452260"/>
                <a:gd name="connsiteY115" fmla="*/ 0 h 1068867"/>
                <a:gd name="connsiteX116" fmla="*/ 3405925 w 4452260"/>
                <a:gd name="connsiteY116" fmla="*/ 0 h 1068867"/>
                <a:gd name="connsiteX117" fmla="*/ 3411066 w 4452260"/>
                <a:gd name="connsiteY117" fmla="*/ 0 h 1068867"/>
                <a:gd name="connsiteX118" fmla="*/ 3520813 w 4452260"/>
                <a:gd name="connsiteY118" fmla="*/ 0 h 1068867"/>
                <a:gd name="connsiteX119" fmla="*/ 3607623 w 4452260"/>
                <a:gd name="connsiteY119" fmla="*/ 0 h 1068867"/>
                <a:gd name="connsiteX120" fmla="*/ 3608111 w 4452260"/>
                <a:gd name="connsiteY120" fmla="*/ 0 h 1068867"/>
                <a:gd name="connsiteX121" fmla="*/ 3666629 w 4452260"/>
                <a:gd name="connsiteY121" fmla="*/ 0 h 1068867"/>
                <a:gd name="connsiteX122" fmla="*/ 3702124 w 4452260"/>
                <a:gd name="connsiteY122" fmla="*/ 0 h 1068867"/>
                <a:gd name="connsiteX123" fmla="*/ 3720351 w 4452260"/>
                <a:gd name="connsiteY123" fmla="*/ 0 h 1068867"/>
                <a:gd name="connsiteX124" fmla="*/ 3728025 w 4452260"/>
                <a:gd name="connsiteY124" fmla="*/ 0 h 1068867"/>
                <a:gd name="connsiteX125" fmla="*/ 3769748 w 4452260"/>
                <a:gd name="connsiteY125" fmla="*/ 0 h 1068867"/>
                <a:gd name="connsiteX126" fmla="*/ 4098793 w 4452260"/>
                <a:gd name="connsiteY126" fmla="*/ 0 h 1068867"/>
                <a:gd name="connsiteX127" fmla="*/ 4193519 w 4452260"/>
                <a:gd name="connsiteY127" fmla="*/ 54408 h 1068867"/>
                <a:gd name="connsiteX128" fmla="*/ 4439104 w 4452260"/>
                <a:gd name="connsiteY128" fmla="*/ 480025 h 1068867"/>
                <a:gd name="connsiteX129" fmla="*/ 4439104 w 4452260"/>
                <a:gd name="connsiteY129" fmla="*/ 588843 h 1068867"/>
                <a:gd name="connsiteX130" fmla="*/ 4193519 w 4452260"/>
                <a:gd name="connsiteY130" fmla="*/ 1014459 h 1068867"/>
                <a:gd name="connsiteX131" fmla="*/ 4098793 w 4452260"/>
                <a:gd name="connsiteY131" fmla="*/ 1068867 h 1068867"/>
                <a:gd name="connsiteX132" fmla="*/ 3728025 w 4452260"/>
                <a:gd name="connsiteY132" fmla="*/ 1068867 h 1068867"/>
                <a:gd name="connsiteX133" fmla="*/ 3607623 w 4452260"/>
                <a:gd name="connsiteY133" fmla="*/ 1068867 h 1068867"/>
                <a:gd name="connsiteX134" fmla="*/ 3411066 w 4452260"/>
                <a:gd name="connsiteY134" fmla="*/ 1068867 h 1068867"/>
                <a:gd name="connsiteX135" fmla="*/ 3357257 w 4452260"/>
                <a:gd name="connsiteY135" fmla="*/ 1068867 h 1068867"/>
                <a:gd name="connsiteX136" fmla="*/ 3236855 w 4452260"/>
                <a:gd name="connsiteY136" fmla="*/ 1068867 h 1068867"/>
                <a:gd name="connsiteX137" fmla="*/ 3040298 w 4452260"/>
                <a:gd name="connsiteY137" fmla="*/ 1068867 h 1068867"/>
                <a:gd name="connsiteX138" fmla="*/ 3038573 w 4452260"/>
                <a:gd name="connsiteY138" fmla="*/ 1068867 h 1068867"/>
                <a:gd name="connsiteX139" fmla="*/ 2919896 w 4452260"/>
                <a:gd name="connsiteY139" fmla="*/ 1068867 h 1068867"/>
                <a:gd name="connsiteX140" fmla="*/ 2866087 w 4452260"/>
                <a:gd name="connsiteY140" fmla="*/ 1068867 h 1068867"/>
                <a:gd name="connsiteX141" fmla="*/ 2719890 w 4452260"/>
                <a:gd name="connsiteY141" fmla="*/ 1068867 h 1068867"/>
                <a:gd name="connsiteX142" fmla="*/ 2669530 w 4452260"/>
                <a:gd name="connsiteY142" fmla="*/ 1068867 h 1068867"/>
                <a:gd name="connsiteX143" fmla="*/ 2549127 w 4452260"/>
                <a:gd name="connsiteY143" fmla="*/ 1068867 h 1068867"/>
                <a:gd name="connsiteX144" fmla="*/ 2547403 w 4452260"/>
                <a:gd name="connsiteY144" fmla="*/ 1068867 h 1068867"/>
                <a:gd name="connsiteX145" fmla="*/ 2350846 w 4452260"/>
                <a:gd name="connsiteY145" fmla="*/ 1068867 h 1068867"/>
                <a:gd name="connsiteX146" fmla="*/ 2349122 w 4452260"/>
                <a:gd name="connsiteY146" fmla="*/ 1068867 h 1068867"/>
                <a:gd name="connsiteX147" fmla="*/ 2228719 w 4452260"/>
                <a:gd name="connsiteY147" fmla="*/ 1068867 h 1068867"/>
                <a:gd name="connsiteX148" fmla="*/ 2178359 w 4452260"/>
                <a:gd name="connsiteY148" fmla="*/ 1068867 h 1068867"/>
                <a:gd name="connsiteX149" fmla="*/ 2032162 w 4452260"/>
                <a:gd name="connsiteY149" fmla="*/ 1068867 h 1068867"/>
                <a:gd name="connsiteX150" fmla="*/ 1978354 w 4452260"/>
                <a:gd name="connsiteY150" fmla="*/ 1068867 h 1068867"/>
                <a:gd name="connsiteX151" fmla="*/ 1859676 w 4452260"/>
                <a:gd name="connsiteY151" fmla="*/ 1068867 h 1068867"/>
                <a:gd name="connsiteX152" fmla="*/ 1857951 w 4452260"/>
                <a:gd name="connsiteY152" fmla="*/ 1068867 h 1068867"/>
                <a:gd name="connsiteX153" fmla="*/ 1826599 w 4452260"/>
                <a:gd name="connsiteY153" fmla="*/ 1068867 h 1068867"/>
                <a:gd name="connsiteX154" fmla="*/ 1661394 w 4452260"/>
                <a:gd name="connsiteY154" fmla="*/ 1068867 h 1068867"/>
                <a:gd name="connsiteX155" fmla="*/ 1540992 w 4452260"/>
                <a:gd name="connsiteY155" fmla="*/ 1068867 h 1068867"/>
                <a:gd name="connsiteX156" fmla="*/ 1531708 w 4452260"/>
                <a:gd name="connsiteY156" fmla="*/ 1068867 h 1068867"/>
                <a:gd name="connsiteX157" fmla="*/ 1487183 w 4452260"/>
                <a:gd name="connsiteY157" fmla="*/ 1068867 h 1068867"/>
                <a:gd name="connsiteX158" fmla="*/ 1335428 w 4452260"/>
                <a:gd name="connsiteY158" fmla="*/ 1068867 h 1068867"/>
                <a:gd name="connsiteX159" fmla="*/ 1290626 w 4452260"/>
                <a:gd name="connsiteY159" fmla="*/ 1068867 h 1068867"/>
                <a:gd name="connsiteX160" fmla="*/ 1170224 w 4452260"/>
                <a:gd name="connsiteY160" fmla="*/ 1068867 h 1068867"/>
                <a:gd name="connsiteX161" fmla="*/ 1138871 w 4452260"/>
                <a:gd name="connsiteY161" fmla="*/ 1068867 h 1068867"/>
                <a:gd name="connsiteX162" fmla="*/ 1040537 w 4452260"/>
                <a:gd name="connsiteY162" fmla="*/ 1068867 h 1068867"/>
                <a:gd name="connsiteX163" fmla="*/ 843980 w 4452260"/>
                <a:gd name="connsiteY163" fmla="*/ 1068867 h 1068867"/>
                <a:gd name="connsiteX164" fmla="*/ 799455 w 4452260"/>
                <a:gd name="connsiteY164" fmla="*/ 1068867 h 1068867"/>
                <a:gd name="connsiteX165" fmla="*/ 647700 w 4452260"/>
                <a:gd name="connsiteY165" fmla="*/ 1068867 h 1068867"/>
                <a:gd name="connsiteX166" fmla="*/ 352810 w 4452260"/>
                <a:gd name="connsiteY166" fmla="*/ 1068867 h 1068867"/>
                <a:gd name="connsiteX167" fmla="*/ 258084 w 4452260"/>
                <a:gd name="connsiteY167" fmla="*/ 1014459 h 1068867"/>
                <a:gd name="connsiteX168" fmla="*/ 12498 w 4452260"/>
                <a:gd name="connsiteY168" fmla="*/ 588843 h 1068867"/>
                <a:gd name="connsiteX169" fmla="*/ 12498 w 4452260"/>
                <a:gd name="connsiteY169" fmla="*/ 480025 h 1068867"/>
                <a:gd name="connsiteX170" fmla="*/ 258084 w 4452260"/>
                <a:gd name="connsiteY170" fmla="*/ 54408 h 1068867"/>
                <a:gd name="connsiteX171" fmla="*/ 352810 w 4452260"/>
                <a:gd name="connsiteY171" fmla="*/ 0 h 1068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</a:cxnLst>
              <a:rect l="l" t="t" r="r" b="b"/>
              <a:pathLst>
                <a:path w="4452260" h="1068867">
                  <a:moveTo>
                    <a:pt x="352810" y="0"/>
                  </a:moveTo>
                  <a:cubicBezTo>
                    <a:pt x="475602" y="0"/>
                    <a:pt x="567696" y="0"/>
                    <a:pt x="636768" y="0"/>
                  </a:cubicBezTo>
                  <a:lnTo>
                    <a:pt x="647700" y="0"/>
                  </a:lnTo>
                  <a:lnTo>
                    <a:pt x="724065" y="0"/>
                  </a:lnTo>
                  <a:cubicBezTo>
                    <a:pt x="748048" y="0"/>
                    <a:pt x="767235" y="0"/>
                    <a:pt x="782584" y="0"/>
                  </a:cubicBezTo>
                  <a:lnTo>
                    <a:pt x="799455" y="0"/>
                  </a:lnTo>
                  <a:lnTo>
                    <a:pt x="809825" y="0"/>
                  </a:lnTo>
                  <a:lnTo>
                    <a:pt x="818078" y="0"/>
                  </a:lnTo>
                  <a:cubicBezTo>
                    <a:pt x="843980" y="0"/>
                    <a:pt x="843980" y="0"/>
                    <a:pt x="843980" y="0"/>
                  </a:cubicBezTo>
                  <a:lnTo>
                    <a:pt x="931658" y="0"/>
                  </a:lnTo>
                  <a:lnTo>
                    <a:pt x="961580" y="0"/>
                  </a:lnTo>
                  <a:lnTo>
                    <a:pt x="1000055" y="0"/>
                  </a:lnTo>
                  <a:lnTo>
                    <a:pt x="1040537" y="0"/>
                  </a:lnTo>
                  <a:lnTo>
                    <a:pt x="1051453" y="0"/>
                  </a:lnTo>
                  <a:lnTo>
                    <a:pt x="1083414" y="0"/>
                  </a:lnTo>
                  <a:lnTo>
                    <a:pt x="1112969" y="0"/>
                  </a:lnTo>
                  <a:cubicBezTo>
                    <a:pt x="1138871" y="0"/>
                    <a:pt x="1138871" y="0"/>
                    <a:pt x="1138871" y="0"/>
                  </a:cubicBezTo>
                  <a:lnTo>
                    <a:pt x="1170224" y="0"/>
                  </a:lnTo>
                  <a:lnTo>
                    <a:pt x="1170711" y="0"/>
                  </a:lnTo>
                  <a:lnTo>
                    <a:pt x="1202662" y="0"/>
                  </a:lnTo>
                  <a:lnTo>
                    <a:pt x="1240037" y="0"/>
                  </a:lnTo>
                  <a:cubicBezTo>
                    <a:pt x="1290626" y="0"/>
                    <a:pt x="1290626" y="0"/>
                    <a:pt x="1290626" y="0"/>
                  </a:cubicBezTo>
                  <a:lnTo>
                    <a:pt x="1324496" y="0"/>
                  </a:lnTo>
                  <a:lnTo>
                    <a:pt x="1332348" y="0"/>
                  </a:lnTo>
                  <a:lnTo>
                    <a:pt x="1335428" y="0"/>
                  </a:lnTo>
                  <a:lnTo>
                    <a:pt x="1411793" y="0"/>
                  </a:lnTo>
                  <a:lnTo>
                    <a:pt x="1454182" y="0"/>
                  </a:lnTo>
                  <a:lnTo>
                    <a:pt x="1470312" y="0"/>
                  </a:lnTo>
                  <a:lnTo>
                    <a:pt x="1487183" y="0"/>
                  </a:lnTo>
                  <a:lnTo>
                    <a:pt x="1497552" y="0"/>
                  </a:lnTo>
                  <a:lnTo>
                    <a:pt x="1505806" y="0"/>
                  </a:lnTo>
                  <a:lnTo>
                    <a:pt x="1528471" y="0"/>
                  </a:lnTo>
                  <a:lnTo>
                    <a:pt x="1531708" y="0"/>
                  </a:lnTo>
                  <a:lnTo>
                    <a:pt x="1540992" y="0"/>
                  </a:lnTo>
                  <a:lnTo>
                    <a:pt x="1541479" y="0"/>
                  </a:lnTo>
                  <a:lnTo>
                    <a:pt x="1599998" y="0"/>
                  </a:lnTo>
                  <a:lnTo>
                    <a:pt x="1619386" y="0"/>
                  </a:lnTo>
                  <a:lnTo>
                    <a:pt x="1635492" y="0"/>
                  </a:lnTo>
                  <a:lnTo>
                    <a:pt x="1649308" y="0"/>
                  </a:lnTo>
                  <a:lnTo>
                    <a:pt x="1653720" y="0"/>
                  </a:lnTo>
                  <a:lnTo>
                    <a:pt x="1661394" y="0"/>
                  </a:lnTo>
                  <a:lnTo>
                    <a:pt x="1687782" y="0"/>
                  </a:lnTo>
                  <a:lnTo>
                    <a:pt x="1703116" y="0"/>
                  </a:lnTo>
                  <a:lnTo>
                    <a:pt x="1739181" y="0"/>
                  </a:lnTo>
                  <a:lnTo>
                    <a:pt x="1771141" y="0"/>
                  </a:lnTo>
                  <a:lnTo>
                    <a:pt x="1800697" y="0"/>
                  </a:lnTo>
                  <a:lnTo>
                    <a:pt x="1811727" y="0"/>
                  </a:lnTo>
                  <a:lnTo>
                    <a:pt x="1823361" y="0"/>
                  </a:lnTo>
                  <a:lnTo>
                    <a:pt x="1826599" y="0"/>
                  </a:lnTo>
                  <a:lnTo>
                    <a:pt x="1857951" y="0"/>
                  </a:lnTo>
                  <a:lnTo>
                    <a:pt x="1858439" y="0"/>
                  </a:lnTo>
                  <a:lnTo>
                    <a:pt x="1859676" y="0"/>
                  </a:lnTo>
                  <a:lnTo>
                    <a:pt x="1893346" y="0"/>
                  </a:lnTo>
                  <a:lnTo>
                    <a:pt x="1927765" y="0"/>
                  </a:lnTo>
                  <a:lnTo>
                    <a:pt x="1963365" y="0"/>
                  </a:lnTo>
                  <a:lnTo>
                    <a:pt x="1978354" y="0"/>
                  </a:lnTo>
                  <a:lnTo>
                    <a:pt x="1991032" y="0"/>
                  </a:lnTo>
                  <a:lnTo>
                    <a:pt x="2020076" y="0"/>
                  </a:lnTo>
                  <a:lnTo>
                    <a:pt x="2021800" y="0"/>
                  </a:lnTo>
                  <a:lnTo>
                    <a:pt x="2027021" y="0"/>
                  </a:lnTo>
                  <a:cubicBezTo>
                    <a:pt x="2032162" y="0"/>
                    <a:pt x="2032162" y="0"/>
                    <a:pt x="2032162" y="0"/>
                  </a:cubicBezTo>
                  <a:lnTo>
                    <a:pt x="2141909" y="0"/>
                  </a:lnTo>
                  <a:lnTo>
                    <a:pt x="2143633" y="0"/>
                  </a:lnTo>
                  <a:lnTo>
                    <a:pt x="2178359" y="0"/>
                  </a:lnTo>
                  <a:lnTo>
                    <a:pt x="2228719" y="0"/>
                  </a:lnTo>
                  <a:lnTo>
                    <a:pt x="2229207" y="0"/>
                  </a:lnTo>
                  <a:lnTo>
                    <a:pt x="2230931" y="0"/>
                  </a:lnTo>
                  <a:lnTo>
                    <a:pt x="2287725" y="0"/>
                  </a:lnTo>
                  <a:lnTo>
                    <a:pt x="2289450" y="0"/>
                  </a:lnTo>
                  <a:lnTo>
                    <a:pt x="2323220" y="0"/>
                  </a:lnTo>
                  <a:lnTo>
                    <a:pt x="2324944" y="0"/>
                  </a:lnTo>
                  <a:lnTo>
                    <a:pt x="2340483" y="0"/>
                  </a:lnTo>
                  <a:lnTo>
                    <a:pt x="2341447" y="0"/>
                  </a:lnTo>
                  <a:lnTo>
                    <a:pt x="2343172" y="0"/>
                  </a:lnTo>
                  <a:lnTo>
                    <a:pt x="2349122" y="0"/>
                  </a:lnTo>
                  <a:lnTo>
                    <a:pt x="2350846" y="0"/>
                  </a:lnTo>
                  <a:lnTo>
                    <a:pt x="2390844" y="0"/>
                  </a:lnTo>
                  <a:lnTo>
                    <a:pt x="2462317" y="0"/>
                  </a:lnTo>
                  <a:lnTo>
                    <a:pt x="2499455" y="0"/>
                  </a:lnTo>
                  <a:lnTo>
                    <a:pt x="2530713" y="0"/>
                  </a:lnTo>
                  <a:lnTo>
                    <a:pt x="2547403" y="0"/>
                  </a:lnTo>
                  <a:lnTo>
                    <a:pt x="2549127" y="0"/>
                  </a:lnTo>
                  <a:lnTo>
                    <a:pt x="2581074" y="0"/>
                  </a:lnTo>
                  <a:lnTo>
                    <a:pt x="2582112" y="0"/>
                  </a:lnTo>
                  <a:cubicBezTo>
                    <a:pt x="2669530" y="0"/>
                    <a:pt x="2669530" y="0"/>
                    <a:pt x="2669530" y="0"/>
                  </a:cubicBezTo>
                  <a:lnTo>
                    <a:pt x="2678759" y="0"/>
                  </a:lnTo>
                  <a:lnTo>
                    <a:pt x="2709527" y="0"/>
                  </a:lnTo>
                  <a:lnTo>
                    <a:pt x="2711252" y="0"/>
                  </a:lnTo>
                  <a:lnTo>
                    <a:pt x="2714748" y="0"/>
                  </a:lnTo>
                  <a:lnTo>
                    <a:pt x="2719890" y="0"/>
                  </a:lnTo>
                  <a:lnTo>
                    <a:pt x="2831360" y="0"/>
                  </a:lnTo>
                  <a:lnTo>
                    <a:pt x="2833086" y="0"/>
                  </a:lnTo>
                  <a:lnTo>
                    <a:pt x="2866087" y="0"/>
                  </a:lnTo>
                  <a:lnTo>
                    <a:pt x="2918659" y="0"/>
                  </a:lnTo>
                  <a:lnTo>
                    <a:pt x="2919896" y="0"/>
                  </a:lnTo>
                  <a:lnTo>
                    <a:pt x="2920383" y="0"/>
                  </a:lnTo>
                  <a:lnTo>
                    <a:pt x="2977177" y="0"/>
                  </a:lnTo>
                  <a:lnTo>
                    <a:pt x="2978902" y="0"/>
                  </a:lnTo>
                  <a:lnTo>
                    <a:pt x="3012671" y="0"/>
                  </a:lnTo>
                  <a:lnTo>
                    <a:pt x="3014397" y="0"/>
                  </a:lnTo>
                  <a:lnTo>
                    <a:pt x="3028211" y="0"/>
                  </a:lnTo>
                  <a:lnTo>
                    <a:pt x="3030899" y="0"/>
                  </a:lnTo>
                  <a:lnTo>
                    <a:pt x="3032624" y="0"/>
                  </a:lnTo>
                  <a:lnTo>
                    <a:pt x="3038573" y="0"/>
                  </a:lnTo>
                  <a:lnTo>
                    <a:pt x="3040298" y="0"/>
                  </a:lnTo>
                  <a:lnTo>
                    <a:pt x="3082021" y="0"/>
                  </a:lnTo>
                  <a:lnTo>
                    <a:pt x="3150044" y="0"/>
                  </a:lnTo>
                  <a:lnTo>
                    <a:pt x="3218441" y="0"/>
                  </a:lnTo>
                  <a:lnTo>
                    <a:pt x="3236855" y="0"/>
                  </a:lnTo>
                  <a:lnTo>
                    <a:pt x="3269839" y="0"/>
                  </a:lnTo>
                  <a:lnTo>
                    <a:pt x="3272250" y="0"/>
                  </a:lnTo>
                  <a:lnTo>
                    <a:pt x="3320378" y="0"/>
                  </a:lnTo>
                  <a:lnTo>
                    <a:pt x="3346330" y="0"/>
                  </a:lnTo>
                  <a:lnTo>
                    <a:pt x="3357257" y="0"/>
                  </a:lnTo>
                  <a:lnTo>
                    <a:pt x="3369936" y="0"/>
                  </a:lnTo>
                  <a:lnTo>
                    <a:pt x="3398980" y="0"/>
                  </a:lnTo>
                  <a:lnTo>
                    <a:pt x="3405925" y="0"/>
                  </a:lnTo>
                  <a:cubicBezTo>
                    <a:pt x="3411066" y="0"/>
                    <a:pt x="3411066" y="0"/>
                    <a:pt x="3411066" y="0"/>
                  </a:cubicBezTo>
                  <a:lnTo>
                    <a:pt x="3520813" y="0"/>
                  </a:lnTo>
                  <a:lnTo>
                    <a:pt x="3607623" y="0"/>
                  </a:lnTo>
                  <a:lnTo>
                    <a:pt x="3608111" y="0"/>
                  </a:lnTo>
                  <a:lnTo>
                    <a:pt x="3666629" y="0"/>
                  </a:lnTo>
                  <a:lnTo>
                    <a:pt x="3702124" y="0"/>
                  </a:lnTo>
                  <a:lnTo>
                    <a:pt x="3720351" y="0"/>
                  </a:lnTo>
                  <a:lnTo>
                    <a:pt x="3728025" y="0"/>
                  </a:lnTo>
                  <a:lnTo>
                    <a:pt x="3769748" y="0"/>
                  </a:lnTo>
                  <a:cubicBezTo>
                    <a:pt x="4098793" y="0"/>
                    <a:pt x="4098793" y="0"/>
                    <a:pt x="4098793" y="0"/>
                  </a:cubicBezTo>
                  <a:cubicBezTo>
                    <a:pt x="4133877" y="0"/>
                    <a:pt x="4175977" y="24572"/>
                    <a:pt x="4193519" y="54408"/>
                  </a:cubicBezTo>
                  <a:cubicBezTo>
                    <a:pt x="4439104" y="480025"/>
                    <a:pt x="4439104" y="480025"/>
                    <a:pt x="4439104" y="480025"/>
                  </a:cubicBezTo>
                  <a:cubicBezTo>
                    <a:pt x="4456646" y="509862"/>
                    <a:pt x="4456646" y="559005"/>
                    <a:pt x="4439104" y="588843"/>
                  </a:cubicBezTo>
                  <a:cubicBezTo>
                    <a:pt x="4193519" y="1014459"/>
                    <a:pt x="4193519" y="1014459"/>
                    <a:pt x="4193519" y="1014459"/>
                  </a:cubicBezTo>
                  <a:cubicBezTo>
                    <a:pt x="4175977" y="1044295"/>
                    <a:pt x="4133877" y="1068867"/>
                    <a:pt x="4098793" y="1068867"/>
                  </a:cubicBezTo>
                  <a:lnTo>
                    <a:pt x="3728025" y="1068867"/>
                  </a:lnTo>
                  <a:lnTo>
                    <a:pt x="3607623" y="1068867"/>
                  </a:lnTo>
                  <a:lnTo>
                    <a:pt x="3411066" y="1068867"/>
                  </a:lnTo>
                  <a:lnTo>
                    <a:pt x="3357257" y="1068867"/>
                  </a:lnTo>
                  <a:lnTo>
                    <a:pt x="3236855" y="1068867"/>
                  </a:lnTo>
                  <a:lnTo>
                    <a:pt x="3040298" y="1068867"/>
                  </a:lnTo>
                  <a:lnTo>
                    <a:pt x="3038573" y="1068867"/>
                  </a:lnTo>
                  <a:lnTo>
                    <a:pt x="2919896" y="1068867"/>
                  </a:lnTo>
                  <a:lnTo>
                    <a:pt x="2866087" y="1068867"/>
                  </a:lnTo>
                  <a:lnTo>
                    <a:pt x="2719890" y="1068867"/>
                  </a:lnTo>
                  <a:lnTo>
                    <a:pt x="2669530" y="1068867"/>
                  </a:lnTo>
                  <a:lnTo>
                    <a:pt x="2549127" y="1068867"/>
                  </a:lnTo>
                  <a:lnTo>
                    <a:pt x="2547403" y="1068867"/>
                  </a:lnTo>
                  <a:lnTo>
                    <a:pt x="2350846" y="1068867"/>
                  </a:lnTo>
                  <a:lnTo>
                    <a:pt x="2349122" y="1068867"/>
                  </a:lnTo>
                  <a:lnTo>
                    <a:pt x="2228719" y="1068867"/>
                  </a:lnTo>
                  <a:lnTo>
                    <a:pt x="2178359" y="1068867"/>
                  </a:lnTo>
                  <a:lnTo>
                    <a:pt x="2032162" y="1068867"/>
                  </a:lnTo>
                  <a:lnTo>
                    <a:pt x="1978354" y="1068867"/>
                  </a:lnTo>
                  <a:lnTo>
                    <a:pt x="1859676" y="1068867"/>
                  </a:lnTo>
                  <a:lnTo>
                    <a:pt x="1857951" y="1068867"/>
                  </a:lnTo>
                  <a:lnTo>
                    <a:pt x="1826599" y="1068867"/>
                  </a:lnTo>
                  <a:lnTo>
                    <a:pt x="1661394" y="1068867"/>
                  </a:lnTo>
                  <a:lnTo>
                    <a:pt x="1540992" y="1068867"/>
                  </a:lnTo>
                  <a:lnTo>
                    <a:pt x="1531708" y="1068867"/>
                  </a:lnTo>
                  <a:lnTo>
                    <a:pt x="1487183" y="1068867"/>
                  </a:lnTo>
                  <a:lnTo>
                    <a:pt x="1335428" y="1068867"/>
                  </a:lnTo>
                  <a:lnTo>
                    <a:pt x="1290626" y="1068867"/>
                  </a:lnTo>
                  <a:lnTo>
                    <a:pt x="1170224" y="1068867"/>
                  </a:lnTo>
                  <a:lnTo>
                    <a:pt x="1138871" y="1068867"/>
                  </a:lnTo>
                  <a:lnTo>
                    <a:pt x="1040537" y="1068867"/>
                  </a:lnTo>
                  <a:lnTo>
                    <a:pt x="843980" y="1068867"/>
                  </a:lnTo>
                  <a:lnTo>
                    <a:pt x="799455" y="1068867"/>
                  </a:lnTo>
                  <a:lnTo>
                    <a:pt x="647700" y="1068867"/>
                  </a:lnTo>
                  <a:lnTo>
                    <a:pt x="352810" y="1068867"/>
                  </a:lnTo>
                  <a:cubicBezTo>
                    <a:pt x="318603" y="1068867"/>
                    <a:pt x="275626" y="1044295"/>
                    <a:pt x="258084" y="1014459"/>
                  </a:cubicBezTo>
                  <a:cubicBezTo>
                    <a:pt x="12498" y="588843"/>
                    <a:pt x="12498" y="588843"/>
                    <a:pt x="12498" y="588843"/>
                  </a:cubicBezTo>
                  <a:cubicBezTo>
                    <a:pt x="-4166" y="559005"/>
                    <a:pt x="-4166" y="509862"/>
                    <a:pt x="12498" y="480025"/>
                  </a:cubicBezTo>
                  <a:cubicBezTo>
                    <a:pt x="258084" y="54408"/>
                    <a:pt x="258084" y="54408"/>
                    <a:pt x="258084" y="54408"/>
                  </a:cubicBezTo>
                  <a:cubicBezTo>
                    <a:pt x="275626" y="24572"/>
                    <a:pt x="318603" y="0"/>
                    <a:pt x="35281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FFFFFF">
                    <a:lumMod val="95000"/>
                  </a:srgbClr>
                </a:gs>
                <a:gs pos="0">
                  <a:srgbClr val="D3D3D3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100000">
                    <a:srgbClr val="FFFFFF">
                      <a:lumMod val="75000"/>
                    </a:srgbClr>
                  </a:gs>
                  <a:gs pos="0">
                    <a:srgbClr val="FFFFFF"/>
                  </a:gs>
                </a:gsLst>
                <a:lin ang="2700000" scaled="1"/>
                <a:tileRect/>
              </a:gradFill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2" name="任意多边形 41"/>
            <p:cNvSpPr/>
            <p:nvPr/>
          </p:nvSpPr>
          <p:spPr bwMode="auto">
            <a:xfrm>
              <a:off x="1010779" y="325868"/>
              <a:ext cx="2628449" cy="527848"/>
            </a:xfrm>
            <a:custGeom>
              <a:avLst/>
              <a:gdLst>
                <a:gd name="connsiteX0" fmla="*/ 305125 w 4603109"/>
                <a:gd name="connsiteY0" fmla="*/ 0 h 924402"/>
                <a:gd name="connsiteX1" fmla="*/ 432894 w 4603109"/>
                <a:gd name="connsiteY1" fmla="*/ 0 h 924402"/>
                <a:gd name="connsiteX2" fmla="*/ 445336 w 4603109"/>
                <a:gd name="connsiteY2" fmla="*/ 0 h 924402"/>
                <a:gd name="connsiteX3" fmla="*/ 550703 w 4603109"/>
                <a:gd name="connsiteY3" fmla="*/ 0 h 924402"/>
                <a:gd name="connsiteX4" fmla="*/ 560158 w 4603109"/>
                <a:gd name="connsiteY4" fmla="*/ 0 h 924402"/>
                <a:gd name="connsiteX5" fmla="*/ 573105 w 4603109"/>
                <a:gd name="connsiteY5" fmla="*/ 0 h 924402"/>
                <a:gd name="connsiteX6" fmla="*/ 626202 w 4603109"/>
                <a:gd name="connsiteY6" fmla="*/ 0 h 924402"/>
                <a:gd name="connsiteX7" fmla="*/ 676811 w 4603109"/>
                <a:gd name="connsiteY7" fmla="*/ 0 h 924402"/>
                <a:gd name="connsiteX8" fmla="*/ 678472 w 4603109"/>
                <a:gd name="connsiteY8" fmla="*/ 0 h 924402"/>
                <a:gd name="connsiteX9" fmla="*/ 687927 w 4603109"/>
                <a:gd name="connsiteY9" fmla="*/ 0 h 924402"/>
                <a:gd name="connsiteX10" fmla="*/ 691402 w 4603109"/>
                <a:gd name="connsiteY10" fmla="*/ 0 h 924402"/>
                <a:gd name="connsiteX11" fmla="*/ 700371 w 4603109"/>
                <a:gd name="connsiteY11" fmla="*/ 0 h 924402"/>
                <a:gd name="connsiteX12" fmla="*/ 707508 w 4603109"/>
                <a:gd name="connsiteY12" fmla="*/ 0 h 924402"/>
                <a:gd name="connsiteX13" fmla="*/ 729909 w 4603109"/>
                <a:gd name="connsiteY13" fmla="*/ 0 h 924402"/>
                <a:gd name="connsiteX14" fmla="*/ 753971 w 4603109"/>
                <a:gd name="connsiteY14" fmla="*/ 0 h 924402"/>
                <a:gd name="connsiteX15" fmla="*/ 804580 w 4603109"/>
                <a:gd name="connsiteY15" fmla="*/ 0 h 924402"/>
                <a:gd name="connsiteX16" fmla="*/ 805737 w 4603109"/>
                <a:gd name="connsiteY16" fmla="*/ 0 h 924402"/>
                <a:gd name="connsiteX17" fmla="*/ 819171 w 4603109"/>
                <a:gd name="connsiteY17" fmla="*/ 0 h 924402"/>
                <a:gd name="connsiteX18" fmla="*/ 828140 w 4603109"/>
                <a:gd name="connsiteY18" fmla="*/ 0 h 924402"/>
                <a:gd name="connsiteX19" fmla="*/ 831615 w 4603109"/>
                <a:gd name="connsiteY19" fmla="*/ 0 h 924402"/>
                <a:gd name="connsiteX20" fmla="*/ 835277 w 4603109"/>
                <a:gd name="connsiteY20" fmla="*/ 0 h 924402"/>
                <a:gd name="connsiteX21" fmla="*/ 857678 w 4603109"/>
                <a:gd name="connsiteY21" fmla="*/ 0 h 924402"/>
                <a:gd name="connsiteX22" fmla="*/ 864889 w 4603109"/>
                <a:gd name="connsiteY22" fmla="*/ 0 h 924402"/>
                <a:gd name="connsiteX23" fmla="*/ 899900 w 4603109"/>
                <a:gd name="connsiteY23" fmla="*/ 0 h 924402"/>
                <a:gd name="connsiteX24" fmla="*/ 909341 w 4603109"/>
                <a:gd name="connsiteY24" fmla="*/ 0 h 924402"/>
                <a:gd name="connsiteX25" fmla="*/ 929965 w 4603109"/>
                <a:gd name="connsiteY25" fmla="*/ 0 h 924402"/>
                <a:gd name="connsiteX26" fmla="*/ 933506 w 4603109"/>
                <a:gd name="connsiteY26" fmla="*/ 0 h 924402"/>
                <a:gd name="connsiteX27" fmla="*/ 936982 w 4603109"/>
                <a:gd name="connsiteY27" fmla="*/ 0 h 924402"/>
                <a:gd name="connsiteX28" fmla="*/ 959384 w 4603109"/>
                <a:gd name="connsiteY28" fmla="*/ 0 h 924402"/>
                <a:gd name="connsiteX29" fmla="*/ 962542 w 4603109"/>
                <a:gd name="connsiteY29" fmla="*/ 0 h 924402"/>
                <a:gd name="connsiteX30" fmla="*/ 984943 w 4603109"/>
                <a:gd name="connsiteY30" fmla="*/ 0 h 924402"/>
                <a:gd name="connsiteX31" fmla="*/ 992658 w 4603109"/>
                <a:gd name="connsiteY31" fmla="*/ 0 h 924402"/>
                <a:gd name="connsiteX32" fmla="*/ 1012059 w 4603109"/>
                <a:gd name="connsiteY32" fmla="*/ 0 h 924402"/>
                <a:gd name="connsiteX33" fmla="*/ 1012480 w 4603109"/>
                <a:gd name="connsiteY33" fmla="*/ 0 h 924402"/>
                <a:gd name="connsiteX34" fmla="*/ 1027669 w 4603109"/>
                <a:gd name="connsiteY34" fmla="*/ 0 h 924402"/>
                <a:gd name="connsiteX35" fmla="*/ 1037110 w 4603109"/>
                <a:gd name="connsiteY35" fmla="*/ 0 h 924402"/>
                <a:gd name="connsiteX36" fmla="*/ 1040112 w 4603109"/>
                <a:gd name="connsiteY36" fmla="*/ 0 h 924402"/>
                <a:gd name="connsiteX37" fmla="*/ 1057734 w 4603109"/>
                <a:gd name="connsiteY37" fmla="*/ 0 h 924402"/>
                <a:gd name="connsiteX38" fmla="*/ 1064751 w 4603109"/>
                <a:gd name="connsiteY38" fmla="*/ 0 h 924402"/>
                <a:gd name="connsiteX39" fmla="*/ 1070177 w 4603109"/>
                <a:gd name="connsiteY39" fmla="*/ 0 h 924402"/>
                <a:gd name="connsiteX40" fmla="*/ 1072436 w 4603109"/>
                <a:gd name="connsiteY40" fmla="*/ 0 h 924402"/>
                <a:gd name="connsiteX41" fmla="*/ 1090311 w 4603109"/>
                <a:gd name="connsiteY41" fmla="*/ 0 h 924402"/>
                <a:gd name="connsiteX42" fmla="*/ 1110718 w 4603109"/>
                <a:gd name="connsiteY42" fmla="*/ 0 h 924402"/>
                <a:gd name="connsiteX43" fmla="*/ 1112712 w 4603109"/>
                <a:gd name="connsiteY43" fmla="*/ 0 h 924402"/>
                <a:gd name="connsiteX44" fmla="*/ 1116187 w 4603109"/>
                <a:gd name="connsiteY44" fmla="*/ 0 h 924402"/>
                <a:gd name="connsiteX45" fmla="*/ 1139828 w 4603109"/>
                <a:gd name="connsiteY45" fmla="*/ 0 h 924402"/>
                <a:gd name="connsiteX46" fmla="*/ 1140249 w 4603109"/>
                <a:gd name="connsiteY46" fmla="*/ 0 h 924402"/>
                <a:gd name="connsiteX47" fmla="*/ 1145480 w 4603109"/>
                <a:gd name="connsiteY47" fmla="*/ 0 h 924402"/>
                <a:gd name="connsiteX48" fmla="*/ 1152270 w 4603109"/>
                <a:gd name="connsiteY48" fmla="*/ 0 h 924402"/>
                <a:gd name="connsiteX49" fmla="*/ 1154934 w 4603109"/>
                <a:gd name="connsiteY49" fmla="*/ 0 h 924402"/>
                <a:gd name="connsiteX50" fmla="*/ 1167881 w 4603109"/>
                <a:gd name="connsiteY50" fmla="*/ 0 h 924402"/>
                <a:gd name="connsiteX51" fmla="*/ 1175544 w 4603109"/>
                <a:gd name="connsiteY51" fmla="*/ 0 h 924402"/>
                <a:gd name="connsiteX52" fmla="*/ 1184998 w 4603109"/>
                <a:gd name="connsiteY52" fmla="*/ 0 h 924402"/>
                <a:gd name="connsiteX53" fmla="*/ 1197946 w 4603109"/>
                <a:gd name="connsiteY53" fmla="*/ 0 h 924402"/>
                <a:gd name="connsiteX54" fmla="*/ 1200205 w 4603109"/>
                <a:gd name="connsiteY54" fmla="*/ 0 h 924402"/>
                <a:gd name="connsiteX55" fmla="*/ 1220978 w 4603109"/>
                <a:gd name="connsiteY55" fmla="*/ 0 h 924402"/>
                <a:gd name="connsiteX56" fmla="*/ 1238487 w 4603109"/>
                <a:gd name="connsiteY56" fmla="*/ 0 h 924402"/>
                <a:gd name="connsiteX57" fmla="*/ 1243956 w 4603109"/>
                <a:gd name="connsiteY57" fmla="*/ 0 h 924402"/>
                <a:gd name="connsiteX58" fmla="*/ 1251042 w 4603109"/>
                <a:gd name="connsiteY58" fmla="*/ 0 h 924402"/>
                <a:gd name="connsiteX59" fmla="*/ 1257637 w 4603109"/>
                <a:gd name="connsiteY59" fmla="*/ 0 h 924402"/>
                <a:gd name="connsiteX60" fmla="*/ 1271587 w 4603109"/>
                <a:gd name="connsiteY60" fmla="*/ 0 h 924402"/>
                <a:gd name="connsiteX61" fmla="*/ 1273249 w 4603109"/>
                <a:gd name="connsiteY61" fmla="*/ 0 h 924402"/>
                <a:gd name="connsiteX62" fmla="*/ 1280039 w 4603109"/>
                <a:gd name="connsiteY62" fmla="*/ 0 h 924402"/>
                <a:gd name="connsiteX63" fmla="*/ 1282703 w 4603109"/>
                <a:gd name="connsiteY63" fmla="*/ 0 h 924402"/>
                <a:gd name="connsiteX64" fmla="*/ 1286178 w 4603109"/>
                <a:gd name="connsiteY64" fmla="*/ 0 h 924402"/>
                <a:gd name="connsiteX65" fmla="*/ 1295146 w 4603109"/>
                <a:gd name="connsiteY65" fmla="*/ 0 h 924402"/>
                <a:gd name="connsiteX66" fmla="*/ 1301651 w 4603109"/>
                <a:gd name="connsiteY66" fmla="*/ 0 h 924402"/>
                <a:gd name="connsiteX67" fmla="*/ 1302284 w 4603109"/>
                <a:gd name="connsiteY67" fmla="*/ 0 h 924402"/>
                <a:gd name="connsiteX68" fmla="*/ 1303313 w 4603109"/>
                <a:gd name="connsiteY68" fmla="*/ 0 h 924402"/>
                <a:gd name="connsiteX69" fmla="*/ 1312767 w 4603109"/>
                <a:gd name="connsiteY69" fmla="*/ 0 h 924402"/>
                <a:gd name="connsiteX70" fmla="*/ 1316242 w 4603109"/>
                <a:gd name="connsiteY70" fmla="*/ 0 h 924402"/>
                <a:gd name="connsiteX71" fmla="*/ 1321886 w 4603109"/>
                <a:gd name="connsiteY71" fmla="*/ 0 h 924402"/>
                <a:gd name="connsiteX72" fmla="*/ 1324685 w 4603109"/>
                <a:gd name="connsiteY72" fmla="*/ 0 h 924402"/>
                <a:gd name="connsiteX73" fmla="*/ 1325211 w 4603109"/>
                <a:gd name="connsiteY73" fmla="*/ 0 h 924402"/>
                <a:gd name="connsiteX74" fmla="*/ 1332348 w 4603109"/>
                <a:gd name="connsiteY74" fmla="*/ 0 h 924402"/>
                <a:gd name="connsiteX75" fmla="*/ 1332714 w 4603109"/>
                <a:gd name="connsiteY75" fmla="*/ 0 h 924402"/>
                <a:gd name="connsiteX76" fmla="*/ 1333135 w 4603109"/>
                <a:gd name="connsiteY76" fmla="*/ 0 h 924402"/>
                <a:gd name="connsiteX77" fmla="*/ 1348747 w 4603109"/>
                <a:gd name="connsiteY77" fmla="*/ 0 h 924402"/>
                <a:gd name="connsiteX78" fmla="*/ 1354749 w 4603109"/>
                <a:gd name="connsiteY78" fmla="*/ 0 h 924402"/>
                <a:gd name="connsiteX79" fmla="*/ 1378811 w 4603109"/>
                <a:gd name="connsiteY79" fmla="*/ 0 h 924402"/>
                <a:gd name="connsiteX80" fmla="*/ 1383745 w 4603109"/>
                <a:gd name="connsiteY80" fmla="*/ 0 h 924402"/>
                <a:gd name="connsiteX81" fmla="*/ 1385406 w 4603109"/>
                <a:gd name="connsiteY81" fmla="*/ 0 h 924402"/>
                <a:gd name="connsiteX82" fmla="*/ 1399356 w 4603109"/>
                <a:gd name="connsiteY82" fmla="*/ 0 h 924402"/>
                <a:gd name="connsiteX83" fmla="*/ 1400513 w 4603109"/>
                <a:gd name="connsiteY83" fmla="*/ 0 h 924402"/>
                <a:gd name="connsiteX84" fmla="*/ 1413947 w 4603109"/>
                <a:gd name="connsiteY84" fmla="*/ 0 h 924402"/>
                <a:gd name="connsiteX85" fmla="*/ 1414442 w 4603109"/>
                <a:gd name="connsiteY85" fmla="*/ 0 h 924402"/>
                <a:gd name="connsiteX86" fmla="*/ 1422915 w 4603109"/>
                <a:gd name="connsiteY86" fmla="*/ 0 h 924402"/>
                <a:gd name="connsiteX87" fmla="*/ 1426390 w 4603109"/>
                <a:gd name="connsiteY87" fmla="*/ 0 h 924402"/>
                <a:gd name="connsiteX88" fmla="*/ 1429420 w 4603109"/>
                <a:gd name="connsiteY88" fmla="*/ 0 h 924402"/>
                <a:gd name="connsiteX89" fmla="*/ 1430053 w 4603109"/>
                <a:gd name="connsiteY89" fmla="*/ 0 h 924402"/>
                <a:gd name="connsiteX90" fmla="*/ 1430206 w 4603109"/>
                <a:gd name="connsiteY90" fmla="*/ 0 h 924402"/>
                <a:gd name="connsiteX91" fmla="*/ 1430577 w 4603109"/>
                <a:gd name="connsiteY91" fmla="*/ 0 h 924402"/>
                <a:gd name="connsiteX92" fmla="*/ 1436843 w 4603109"/>
                <a:gd name="connsiteY92" fmla="*/ 0 h 924402"/>
                <a:gd name="connsiteX93" fmla="*/ 1444011 w 4603109"/>
                <a:gd name="connsiteY93" fmla="*/ 0 h 924402"/>
                <a:gd name="connsiteX94" fmla="*/ 1449655 w 4603109"/>
                <a:gd name="connsiteY94" fmla="*/ 0 h 924402"/>
                <a:gd name="connsiteX95" fmla="*/ 1452454 w 4603109"/>
                <a:gd name="connsiteY95" fmla="*/ 0 h 924402"/>
                <a:gd name="connsiteX96" fmla="*/ 1452980 w 4603109"/>
                <a:gd name="connsiteY96" fmla="*/ 0 h 924402"/>
                <a:gd name="connsiteX97" fmla="*/ 1456455 w 4603109"/>
                <a:gd name="connsiteY97" fmla="*/ 0 h 924402"/>
                <a:gd name="connsiteX98" fmla="*/ 1459664 w 4603109"/>
                <a:gd name="connsiteY98" fmla="*/ 0 h 924402"/>
                <a:gd name="connsiteX99" fmla="*/ 1460117 w 4603109"/>
                <a:gd name="connsiteY99" fmla="*/ 0 h 924402"/>
                <a:gd name="connsiteX100" fmla="*/ 1460483 w 4603109"/>
                <a:gd name="connsiteY100" fmla="*/ 0 h 924402"/>
                <a:gd name="connsiteX101" fmla="*/ 1460904 w 4603109"/>
                <a:gd name="connsiteY101" fmla="*/ 0 h 924402"/>
                <a:gd name="connsiteX102" fmla="*/ 1472926 w 4603109"/>
                <a:gd name="connsiteY102" fmla="*/ 0 h 924402"/>
                <a:gd name="connsiteX103" fmla="*/ 1482518 w 4603109"/>
                <a:gd name="connsiteY103" fmla="*/ 0 h 924402"/>
                <a:gd name="connsiteX104" fmla="*/ 1489729 w 4603109"/>
                <a:gd name="connsiteY104" fmla="*/ 0 h 924402"/>
                <a:gd name="connsiteX105" fmla="*/ 1504116 w 4603109"/>
                <a:gd name="connsiteY105" fmla="*/ 0 h 924402"/>
                <a:gd name="connsiteX106" fmla="*/ 1511514 w 4603109"/>
                <a:gd name="connsiteY106" fmla="*/ 0 h 924402"/>
                <a:gd name="connsiteX107" fmla="*/ 1524740 w 4603109"/>
                <a:gd name="connsiteY107" fmla="*/ 0 h 924402"/>
                <a:gd name="connsiteX108" fmla="*/ 1528282 w 4603109"/>
                <a:gd name="connsiteY108" fmla="*/ 0 h 924402"/>
                <a:gd name="connsiteX109" fmla="*/ 1531757 w 4603109"/>
                <a:gd name="connsiteY109" fmla="*/ 0 h 924402"/>
                <a:gd name="connsiteX110" fmla="*/ 1534181 w 4603109"/>
                <a:gd name="connsiteY110" fmla="*/ 0 h 924402"/>
                <a:gd name="connsiteX111" fmla="*/ 1542211 w 4603109"/>
                <a:gd name="connsiteY111" fmla="*/ 0 h 924402"/>
                <a:gd name="connsiteX112" fmla="*/ 1554159 w 4603109"/>
                <a:gd name="connsiteY112" fmla="*/ 0 h 924402"/>
                <a:gd name="connsiteX113" fmla="*/ 1557318 w 4603109"/>
                <a:gd name="connsiteY113" fmla="*/ 0 h 924402"/>
                <a:gd name="connsiteX114" fmla="*/ 1557975 w 4603109"/>
                <a:gd name="connsiteY114" fmla="*/ 0 h 924402"/>
                <a:gd name="connsiteX115" fmla="*/ 1558346 w 4603109"/>
                <a:gd name="connsiteY115" fmla="*/ 0 h 924402"/>
                <a:gd name="connsiteX116" fmla="*/ 1561822 w 4603109"/>
                <a:gd name="connsiteY116" fmla="*/ 0 h 924402"/>
                <a:gd name="connsiteX117" fmla="*/ 1564612 w 4603109"/>
                <a:gd name="connsiteY117" fmla="*/ 0 h 924402"/>
                <a:gd name="connsiteX118" fmla="*/ 1566857 w 4603109"/>
                <a:gd name="connsiteY118" fmla="*/ 0 h 924402"/>
                <a:gd name="connsiteX119" fmla="*/ 1576919 w 4603109"/>
                <a:gd name="connsiteY119" fmla="*/ 0 h 924402"/>
                <a:gd name="connsiteX120" fmla="*/ 1579719 w 4603109"/>
                <a:gd name="connsiteY120" fmla="*/ 0 h 924402"/>
                <a:gd name="connsiteX121" fmla="*/ 1584224 w 4603109"/>
                <a:gd name="connsiteY121" fmla="*/ 0 h 924402"/>
                <a:gd name="connsiteX122" fmla="*/ 1587382 w 4603109"/>
                <a:gd name="connsiteY122" fmla="*/ 0 h 924402"/>
                <a:gd name="connsiteX123" fmla="*/ 1587433 w 4603109"/>
                <a:gd name="connsiteY123" fmla="*/ 0 h 924402"/>
                <a:gd name="connsiteX124" fmla="*/ 1600695 w 4603109"/>
                <a:gd name="connsiteY124" fmla="*/ 0 h 924402"/>
                <a:gd name="connsiteX125" fmla="*/ 1606834 w 4603109"/>
                <a:gd name="connsiteY125" fmla="*/ 0 h 924402"/>
                <a:gd name="connsiteX126" fmla="*/ 1607256 w 4603109"/>
                <a:gd name="connsiteY126" fmla="*/ 0 h 924402"/>
                <a:gd name="connsiteX127" fmla="*/ 1608325 w 4603109"/>
                <a:gd name="connsiteY127" fmla="*/ 0 h 924402"/>
                <a:gd name="connsiteX128" fmla="*/ 1609783 w 4603109"/>
                <a:gd name="connsiteY128" fmla="*/ 0 h 924402"/>
                <a:gd name="connsiteX129" fmla="*/ 1617498 w 4603109"/>
                <a:gd name="connsiteY129" fmla="*/ 0 h 924402"/>
                <a:gd name="connsiteX130" fmla="*/ 1631885 w 4603109"/>
                <a:gd name="connsiteY130" fmla="*/ 0 h 924402"/>
                <a:gd name="connsiteX131" fmla="*/ 1636899 w 4603109"/>
                <a:gd name="connsiteY131" fmla="*/ 0 h 924402"/>
                <a:gd name="connsiteX132" fmla="*/ 1637320 w 4603109"/>
                <a:gd name="connsiteY132" fmla="*/ 0 h 924402"/>
                <a:gd name="connsiteX133" fmla="*/ 1637445 w 4603109"/>
                <a:gd name="connsiteY133" fmla="*/ 0 h 924402"/>
                <a:gd name="connsiteX134" fmla="*/ 1652509 w 4603109"/>
                <a:gd name="connsiteY134" fmla="*/ 0 h 924402"/>
                <a:gd name="connsiteX135" fmla="*/ 1659526 w 4603109"/>
                <a:gd name="connsiteY135" fmla="*/ 0 h 924402"/>
                <a:gd name="connsiteX136" fmla="*/ 1661950 w 4603109"/>
                <a:gd name="connsiteY136" fmla="*/ 0 h 924402"/>
                <a:gd name="connsiteX137" fmla="*/ 1664952 w 4603109"/>
                <a:gd name="connsiteY137" fmla="*/ 0 h 924402"/>
                <a:gd name="connsiteX138" fmla="*/ 1667212 w 4603109"/>
                <a:gd name="connsiteY138" fmla="*/ 0 h 924402"/>
                <a:gd name="connsiteX139" fmla="*/ 1685087 w 4603109"/>
                <a:gd name="connsiteY139" fmla="*/ 0 h 924402"/>
                <a:gd name="connsiteX140" fmla="*/ 1689591 w 4603109"/>
                <a:gd name="connsiteY140" fmla="*/ 0 h 924402"/>
                <a:gd name="connsiteX141" fmla="*/ 1694626 w 4603109"/>
                <a:gd name="connsiteY141" fmla="*/ 0 h 924402"/>
                <a:gd name="connsiteX142" fmla="*/ 1697276 w 4603109"/>
                <a:gd name="connsiteY142" fmla="*/ 0 h 924402"/>
                <a:gd name="connsiteX143" fmla="*/ 1698000 w 4603109"/>
                <a:gd name="connsiteY143" fmla="*/ 0 h 924402"/>
                <a:gd name="connsiteX144" fmla="*/ 1704688 w 4603109"/>
                <a:gd name="connsiteY144" fmla="*/ 0 h 924402"/>
                <a:gd name="connsiteX145" fmla="*/ 1707488 w 4603109"/>
                <a:gd name="connsiteY145" fmla="*/ 0 h 924402"/>
                <a:gd name="connsiteX146" fmla="*/ 1710963 w 4603109"/>
                <a:gd name="connsiteY146" fmla="*/ 0 h 924402"/>
                <a:gd name="connsiteX147" fmla="*/ 1715151 w 4603109"/>
                <a:gd name="connsiteY147" fmla="*/ 0 h 924402"/>
                <a:gd name="connsiteX148" fmla="*/ 1721928 w 4603109"/>
                <a:gd name="connsiteY148" fmla="*/ 0 h 924402"/>
                <a:gd name="connsiteX149" fmla="*/ 1734603 w 4603109"/>
                <a:gd name="connsiteY149" fmla="*/ 0 h 924402"/>
                <a:gd name="connsiteX150" fmla="*/ 1735025 w 4603109"/>
                <a:gd name="connsiteY150" fmla="*/ 0 h 924402"/>
                <a:gd name="connsiteX151" fmla="*/ 1735558 w 4603109"/>
                <a:gd name="connsiteY151" fmla="*/ 0 h 924402"/>
                <a:gd name="connsiteX152" fmla="*/ 1736094 w 4603109"/>
                <a:gd name="connsiteY152" fmla="*/ 0 h 924402"/>
                <a:gd name="connsiteX153" fmla="*/ 1737552 w 4603109"/>
                <a:gd name="connsiteY153" fmla="*/ 0 h 924402"/>
                <a:gd name="connsiteX154" fmla="*/ 1741027 w 4603109"/>
                <a:gd name="connsiteY154" fmla="*/ 0 h 924402"/>
                <a:gd name="connsiteX155" fmla="*/ 1747046 w 4603109"/>
                <a:gd name="connsiteY155" fmla="*/ 0 h 924402"/>
                <a:gd name="connsiteX156" fmla="*/ 1748537 w 4603109"/>
                <a:gd name="connsiteY156" fmla="*/ 0 h 924402"/>
                <a:gd name="connsiteX157" fmla="*/ 1753052 w 4603109"/>
                <a:gd name="connsiteY157" fmla="*/ 0 h 924402"/>
                <a:gd name="connsiteX158" fmla="*/ 1757499 w 4603109"/>
                <a:gd name="connsiteY158" fmla="*/ 0 h 924402"/>
                <a:gd name="connsiteX159" fmla="*/ 1764668 w 4603109"/>
                <a:gd name="connsiteY159" fmla="*/ 0 h 924402"/>
                <a:gd name="connsiteX160" fmla="*/ 1765089 w 4603109"/>
                <a:gd name="connsiteY160" fmla="*/ 0 h 924402"/>
                <a:gd name="connsiteX161" fmla="*/ 1765214 w 4603109"/>
                <a:gd name="connsiteY161" fmla="*/ 0 h 924402"/>
                <a:gd name="connsiteX162" fmla="*/ 1770320 w 4603109"/>
                <a:gd name="connsiteY162" fmla="*/ 0 h 924402"/>
                <a:gd name="connsiteX163" fmla="*/ 1777110 w 4603109"/>
                <a:gd name="connsiteY163" fmla="*/ 0 h 924402"/>
                <a:gd name="connsiteX164" fmla="*/ 1779774 w 4603109"/>
                <a:gd name="connsiteY164" fmla="*/ 0 h 924402"/>
                <a:gd name="connsiteX165" fmla="*/ 1792721 w 4603109"/>
                <a:gd name="connsiteY165" fmla="*/ 0 h 924402"/>
                <a:gd name="connsiteX166" fmla="*/ 1794981 w 4603109"/>
                <a:gd name="connsiteY166" fmla="*/ 0 h 924402"/>
                <a:gd name="connsiteX167" fmla="*/ 1825045 w 4603109"/>
                <a:gd name="connsiteY167" fmla="*/ 0 h 924402"/>
                <a:gd name="connsiteX168" fmla="*/ 1825769 w 4603109"/>
                <a:gd name="connsiteY168" fmla="*/ 0 h 924402"/>
                <a:gd name="connsiteX169" fmla="*/ 1838732 w 4603109"/>
                <a:gd name="connsiteY169" fmla="*/ 0 h 924402"/>
                <a:gd name="connsiteX170" fmla="*/ 1845818 w 4603109"/>
                <a:gd name="connsiteY170" fmla="*/ 0 h 924402"/>
                <a:gd name="connsiteX171" fmla="*/ 1849697 w 4603109"/>
                <a:gd name="connsiteY171" fmla="*/ 0 h 924402"/>
                <a:gd name="connsiteX172" fmla="*/ 1852412 w 4603109"/>
                <a:gd name="connsiteY172" fmla="*/ 0 h 924402"/>
                <a:gd name="connsiteX173" fmla="*/ 1853903 w 4603109"/>
                <a:gd name="connsiteY173" fmla="*/ 0 h 924402"/>
                <a:gd name="connsiteX174" fmla="*/ 1863327 w 4603109"/>
                <a:gd name="connsiteY174" fmla="*/ 0 h 924402"/>
                <a:gd name="connsiteX175" fmla="*/ 1868796 w 4603109"/>
                <a:gd name="connsiteY175" fmla="*/ 0 h 924402"/>
                <a:gd name="connsiteX176" fmla="*/ 1874815 w 4603109"/>
                <a:gd name="connsiteY176" fmla="*/ 0 h 924402"/>
                <a:gd name="connsiteX177" fmla="*/ 1876306 w 4603109"/>
                <a:gd name="connsiteY177" fmla="*/ 0 h 924402"/>
                <a:gd name="connsiteX178" fmla="*/ 1880821 w 4603109"/>
                <a:gd name="connsiteY178" fmla="*/ 0 h 924402"/>
                <a:gd name="connsiteX179" fmla="*/ 1882477 w 4603109"/>
                <a:gd name="connsiteY179" fmla="*/ 0 h 924402"/>
                <a:gd name="connsiteX180" fmla="*/ 1883936 w 4603109"/>
                <a:gd name="connsiteY180" fmla="*/ 0 h 924402"/>
                <a:gd name="connsiteX181" fmla="*/ 1885268 w 4603109"/>
                <a:gd name="connsiteY181" fmla="*/ 0 h 924402"/>
                <a:gd name="connsiteX182" fmla="*/ 1896427 w 4603109"/>
                <a:gd name="connsiteY182" fmla="*/ 0 h 924402"/>
                <a:gd name="connsiteX183" fmla="*/ 1898089 w 4603109"/>
                <a:gd name="connsiteY183" fmla="*/ 0 h 924402"/>
                <a:gd name="connsiteX184" fmla="*/ 1904879 w 4603109"/>
                <a:gd name="connsiteY184" fmla="*/ 0 h 924402"/>
                <a:gd name="connsiteX185" fmla="*/ 1907543 w 4603109"/>
                <a:gd name="connsiteY185" fmla="*/ 0 h 924402"/>
                <a:gd name="connsiteX186" fmla="*/ 1911018 w 4603109"/>
                <a:gd name="connsiteY186" fmla="*/ 0 h 924402"/>
                <a:gd name="connsiteX187" fmla="*/ 1919986 w 4603109"/>
                <a:gd name="connsiteY187" fmla="*/ 0 h 924402"/>
                <a:gd name="connsiteX188" fmla="*/ 1927124 w 4603109"/>
                <a:gd name="connsiteY188" fmla="*/ 0 h 924402"/>
                <a:gd name="connsiteX189" fmla="*/ 1927489 w 4603109"/>
                <a:gd name="connsiteY189" fmla="*/ 0 h 924402"/>
                <a:gd name="connsiteX190" fmla="*/ 1927911 w 4603109"/>
                <a:gd name="connsiteY190" fmla="*/ 0 h 924402"/>
                <a:gd name="connsiteX191" fmla="*/ 1929402 w 4603109"/>
                <a:gd name="connsiteY191" fmla="*/ 0 h 924402"/>
                <a:gd name="connsiteX192" fmla="*/ 1946726 w 4603109"/>
                <a:gd name="connsiteY192" fmla="*/ 0 h 924402"/>
                <a:gd name="connsiteX193" fmla="*/ 1949525 w 4603109"/>
                <a:gd name="connsiteY193" fmla="*/ 0 h 924402"/>
                <a:gd name="connsiteX194" fmla="*/ 1957554 w 4603109"/>
                <a:gd name="connsiteY194" fmla="*/ 0 h 924402"/>
                <a:gd name="connsiteX195" fmla="*/ 1957975 w 4603109"/>
                <a:gd name="connsiteY195" fmla="*/ 0 h 924402"/>
                <a:gd name="connsiteX196" fmla="*/ 1973587 w 4603109"/>
                <a:gd name="connsiteY196" fmla="*/ 0 h 924402"/>
                <a:gd name="connsiteX197" fmla="*/ 1978520 w 4603109"/>
                <a:gd name="connsiteY197" fmla="*/ 0 h 924402"/>
                <a:gd name="connsiteX198" fmla="*/ 1980012 w 4603109"/>
                <a:gd name="connsiteY198" fmla="*/ 0 h 924402"/>
                <a:gd name="connsiteX199" fmla="*/ 1980181 w 4603109"/>
                <a:gd name="connsiteY199" fmla="*/ 0 h 924402"/>
                <a:gd name="connsiteX200" fmla="*/ 1981672 w 4603109"/>
                <a:gd name="connsiteY200" fmla="*/ 0 h 924402"/>
                <a:gd name="connsiteX201" fmla="*/ 2008585 w 4603109"/>
                <a:gd name="connsiteY201" fmla="*/ 0 h 924402"/>
                <a:gd name="connsiteX202" fmla="*/ 2009218 w 4603109"/>
                <a:gd name="connsiteY202" fmla="*/ 0 h 924402"/>
                <a:gd name="connsiteX203" fmla="*/ 2010246 w 4603109"/>
                <a:gd name="connsiteY203" fmla="*/ 0 h 924402"/>
                <a:gd name="connsiteX204" fmla="*/ 2010709 w 4603109"/>
                <a:gd name="connsiteY204" fmla="*/ 0 h 924402"/>
                <a:gd name="connsiteX205" fmla="*/ 2011705 w 4603109"/>
                <a:gd name="connsiteY205" fmla="*/ 0 h 924402"/>
                <a:gd name="connsiteX206" fmla="*/ 2024147 w 4603109"/>
                <a:gd name="connsiteY206" fmla="*/ 0 h 924402"/>
                <a:gd name="connsiteX207" fmla="*/ 2024196 w 4603109"/>
                <a:gd name="connsiteY207" fmla="*/ 0 h 924402"/>
                <a:gd name="connsiteX208" fmla="*/ 2024981 w 4603109"/>
                <a:gd name="connsiteY208" fmla="*/ 0 h 924402"/>
                <a:gd name="connsiteX209" fmla="*/ 2025353 w 4603109"/>
                <a:gd name="connsiteY209" fmla="*/ 0 h 924402"/>
                <a:gd name="connsiteX210" fmla="*/ 2026473 w 4603109"/>
                <a:gd name="connsiteY210" fmla="*/ 0 h 924402"/>
                <a:gd name="connsiteX211" fmla="*/ 2031619 w 4603109"/>
                <a:gd name="connsiteY211" fmla="*/ 0 h 924402"/>
                <a:gd name="connsiteX212" fmla="*/ 2033110 w 4603109"/>
                <a:gd name="connsiteY212" fmla="*/ 0 h 924402"/>
                <a:gd name="connsiteX213" fmla="*/ 2038787 w 4603109"/>
                <a:gd name="connsiteY213" fmla="*/ 0 h 924402"/>
                <a:gd name="connsiteX214" fmla="*/ 2039282 w 4603109"/>
                <a:gd name="connsiteY214" fmla="*/ 0 h 924402"/>
                <a:gd name="connsiteX215" fmla="*/ 2047755 w 4603109"/>
                <a:gd name="connsiteY215" fmla="*/ 0 h 924402"/>
                <a:gd name="connsiteX216" fmla="*/ 2051230 w 4603109"/>
                <a:gd name="connsiteY216" fmla="*/ 0 h 924402"/>
                <a:gd name="connsiteX217" fmla="*/ 2054893 w 4603109"/>
                <a:gd name="connsiteY217" fmla="*/ 0 h 924402"/>
                <a:gd name="connsiteX218" fmla="*/ 2055046 w 4603109"/>
                <a:gd name="connsiteY218" fmla="*/ 0 h 924402"/>
                <a:gd name="connsiteX219" fmla="*/ 2055258 w 4603109"/>
                <a:gd name="connsiteY219" fmla="*/ 0 h 924402"/>
                <a:gd name="connsiteX220" fmla="*/ 2055680 w 4603109"/>
                <a:gd name="connsiteY220" fmla="*/ 0 h 924402"/>
                <a:gd name="connsiteX221" fmla="*/ 2057171 w 4603109"/>
                <a:gd name="connsiteY221" fmla="*/ 0 h 924402"/>
                <a:gd name="connsiteX222" fmla="*/ 2061683 w 4603109"/>
                <a:gd name="connsiteY222" fmla="*/ 0 h 924402"/>
                <a:gd name="connsiteX223" fmla="*/ 2067702 w 4603109"/>
                <a:gd name="connsiteY223" fmla="*/ 0 h 924402"/>
                <a:gd name="connsiteX224" fmla="*/ 2074495 w 4603109"/>
                <a:gd name="connsiteY224" fmla="*/ 0 h 924402"/>
                <a:gd name="connsiteX225" fmla="*/ 2077294 w 4603109"/>
                <a:gd name="connsiteY225" fmla="*/ 0 h 924402"/>
                <a:gd name="connsiteX226" fmla="*/ 2084504 w 4603109"/>
                <a:gd name="connsiteY226" fmla="*/ 0 h 924402"/>
                <a:gd name="connsiteX227" fmla="*/ 2085323 w 4603109"/>
                <a:gd name="connsiteY227" fmla="*/ 0 h 924402"/>
                <a:gd name="connsiteX228" fmla="*/ 2085744 w 4603109"/>
                <a:gd name="connsiteY228" fmla="*/ 0 h 924402"/>
                <a:gd name="connsiteX229" fmla="*/ 2097766 w 4603109"/>
                <a:gd name="connsiteY229" fmla="*/ 0 h 924402"/>
                <a:gd name="connsiteX230" fmla="*/ 2106289 w 4603109"/>
                <a:gd name="connsiteY230" fmla="*/ 0 h 924402"/>
                <a:gd name="connsiteX231" fmla="*/ 2107781 w 4603109"/>
                <a:gd name="connsiteY231" fmla="*/ 0 h 924402"/>
                <a:gd name="connsiteX232" fmla="*/ 2128956 w 4603109"/>
                <a:gd name="connsiteY232" fmla="*/ 0 h 924402"/>
                <a:gd name="connsiteX233" fmla="*/ 2129514 w 4603109"/>
                <a:gd name="connsiteY233" fmla="*/ 0 h 924402"/>
                <a:gd name="connsiteX234" fmla="*/ 2136354 w 4603109"/>
                <a:gd name="connsiteY234" fmla="*/ 0 h 924402"/>
                <a:gd name="connsiteX235" fmla="*/ 2136987 w 4603109"/>
                <a:gd name="connsiteY235" fmla="*/ 0 h 924402"/>
                <a:gd name="connsiteX236" fmla="*/ 2138478 w 4603109"/>
                <a:gd name="connsiteY236" fmla="*/ 0 h 924402"/>
                <a:gd name="connsiteX237" fmla="*/ 2151916 w 4603109"/>
                <a:gd name="connsiteY237" fmla="*/ 0 h 924402"/>
                <a:gd name="connsiteX238" fmla="*/ 2152750 w 4603109"/>
                <a:gd name="connsiteY238" fmla="*/ 0 h 924402"/>
                <a:gd name="connsiteX239" fmla="*/ 2153122 w 4603109"/>
                <a:gd name="connsiteY239" fmla="*/ 0 h 924402"/>
                <a:gd name="connsiteX240" fmla="*/ 2154242 w 4603109"/>
                <a:gd name="connsiteY240" fmla="*/ 0 h 924402"/>
                <a:gd name="connsiteX241" fmla="*/ 2156597 w 4603109"/>
                <a:gd name="connsiteY241" fmla="*/ 0 h 924402"/>
                <a:gd name="connsiteX242" fmla="*/ 2159388 w 4603109"/>
                <a:gd name="connsiteY242" fmla="*/ 0 h 924402"/>
                <a:gd name="connsiteX243" fmla="*/ 2160879 w 4603109"/>
                <a:gd name="connsiteY243" fmla="*/ 0 h 924402"/>
                <a:gd name="connsiteX244" fmla="*/ 2161633 w 4603109"/>
                <a:gd name="connsiteY244" fmla="*/ 0 h 924402"/>
                <a:gd name="connsiteX245" fmla="*/ 2167051 w 4603109"/>
                <a:gd name="connsiteY245" fmla="*/ 0 h 924402"/>
                <a:gd name="connsiteX246" fmla="*/ 2178999 w 4603109"/>
                <a:gd name="connsiteY246" fmla="*/ 0 h 924402"/>
                <a:gd name="connsiteX247" fmla="*/ 2182158 w 4603109"/>
                <a:gd name="connsiteY247" fmla="*/ 0 h 924402"/>
                <a:gd name="connsiteX248" fmla="*/ 2182815 w 4603109"/>
                <a:gd name="connsiteY248" fmla="*/ 0 h 924402"/>
                <a:gd name="connsiteX249" fmla="*/ 2188666 w 4603109"/>
                <a:gd name="connsiteY249" fmla="*/ 0 h 924402"/>
                <a:gd name="connsiteX250" fmla="*/ 2189452 w 4603109"/>
                <a:gd name="connsiteY250" fmla="*/ 0 h 924402"/>
                <a:gd name="connsiteX251" fmla="*/ 2191697 w 4603109"/>
                <a:gd name="connsiteY251" fmla="*/ 0 h 924402"/>
                <a:gd name="connsiteX252" fmla="*/ 2195471 w 4603109"/>
                <a:gd name="connsiteY252" fmla="*/ 0 h 924402"/>
                <a:gd name="connsiteX253" fmla="*/ 2201759 w 4603109"/>
                <a:gd name="connsiteY253" fmla="*/ 0 h 924402"/>
                <a:gd name="connsiteX254" fmla="*/ 2203100 w 4603109"/>
                <a:gd name="connsiteY254" fmla="*/ 0 h 924402"/>
                <a:gd name="connsiteX255" fmla="*/ 2204559 w 4603109"/>
                <a:gd name="connsiteY255" fmla="*/ 0 h 924402"/>
                <a:gd name="connsiteX256" fmla="*/ 2204591 w 4603109"/>
                <a:gd name="connsiteY256" fmla="*/ 0 h 924402"/>
                <a:gd name="connsiteX257" fmla="*/ 2212273 w 4603109"/>
                <a:gd name="connsiteY257" fmla="*/ 0 h 924402"/>
                <a:gd name="connsiteX258" fmla="*/ 2225535 w 4603109"/>
                <a:gd name="connsiteY258" fmla="*/ 0 h 924402"/>
                <a:gd name="connsiteX259" fmla="*/ 2231674 w 4603109"/>
                <a:gd name="connsiteY259" fmla="*/ 0 h 924402"/>
                <a:gd name="connsiteX260" fmla="*/ 2232096 w 4603109"/>
                <a:gd name="connsiteY260" fmla="*/ 0 h 924402"/>
                <a:gd name="connsiteX261" fmla="*/ 2232220 w 4603109"/>
                <a:gd name="connsiteY261" fmla="*/ 0 h 924402"/>
                <a:gd name="connsiteX262" fmla="*/ 2233118 w 4603109"/>
                <a:gd name="connsiteY262" fmla="*/ 0 h 924402"/>
                <a:gd name="connsiteX263" fmla="*/ 2233165 w 4603109"/>
                <a:gd name="connsiteY263" fmla="*/ 0 h 924402"/>
                <a:gd name="connsiteX264" fmla="*/ 2256725 w 4603109"/>
                <a:gd name="connsiteY264" fmla="*/ 0 h 924402"/>
                <a:gd name="connsiteX265" fmla="*/ 2257283 w 4603109"/>
                <a:gd name="connsiteY265" fmla="*/ 0 h 924402"/>
                <a:gd name="connsiteX266" fmla="*/ 2262285 w 4603109"/>
                <a:gd name="connsiteY266" fmla="*/ 0 h 924402"/>
                <a:gd name="connsiteX267" fmla="*/ 2284366 w 4603109"/>
                <a:gd name="connsiteY267" fmla="*/ 0 h 924402"/>
                <a:gd name="connsiteX268" fmla="*/ 2289402 w 4603109"/>
                <a:gd name="connsiteY268" fmla="*/ 0 h 924402"/>
                <a:gd name="connsiteX269" fmla="*/ 2292052 w 4603109"/>
                <a:gd name="connsiteY269" fmla="*/ 0 h 924402"/>
                <a:gd name="connsiteX270" fmla="*/ 2299271 w 4603109"/>
                <a:gd name="connsiteY270" fmla="*/ 0 h 924402"/>
                <a:gd name="connsiteX271" fmla="*/ 2308721 w 4603109"/>
                <a:gd name="connsiteY271" fmla="*/ 0 h 924402"/>
                <a:gd name="connsiteX272" fmla="*/ 2309927 w 4603109"/>
                <a:gd name="connsiteY272" fmla="*/ 0 h 924402"/>
                <a:gd name="connsiteX273" fmla="*/ 2316435 w 4603109"/>
                <a:gd name="connsiteY273" fmla="*/ 0 h 924402"/>
                <a:gd name="connsiteX274" fmla="*/ 2316703 w 4603109"/>
                <a:gd name="connsiteY274" fmla="*/ 0 h 924402"/>
                <a:gd name="connsiteX275" fmla="*/ 2319466 w 4603109"/>
                <a:gd name="connsiteY275" fmla="*/ 0 h 924402"/>
                <a:gd name="connsiteX276" fmla="*/ 2322840 w 4603109"/>
                <a:gd name="connsiteY276" fmla="*/ 0 h 924402"/>
                <a:gd name="connsiteX277" fmla="*/ 2329528 w 4603109"/>
                <a:gd name="connsiteY277" fmla="*/ 0 h 924402"/>
                <a:gd name="connsiteX278" fmla="*/ 2330869 w 4603109"/>
                <a:gd name="connsiteY278" fmla="*/ 0 h 924402"/>
                <a:gd name="connsiteX279" fmla="*/ 2332328 w 4603109"/>
                <a:gd name="connsiteY279" fmla="*/ 0 h 924402"/>
                <a:gd name="connsiteX280" fmla="*/ 2332360 w 4603109"/>
                <a:gd name="connsiteY280" fmla="*/ 0 h 924402"/>
                <a:gd name="connsiteX281" fmla="*/ 2335803 w 4603109"/>
                <a:gd name="connsiteY281" fmla="*/ 0 h 924402"/>
                <a:gd name="connsiteX282" fmla="*/ 2343312 w 4603109"/>
                <a:gd name="connsiteY282" fmla="*/ 0 h 924402"/>
                <a:gd name="connsiteX283" fmla="*/ 2344804 w 4603109"/>
                <a:gd name="connsiteY283" fmla="*/ 0 h 924402"/>
                <a:gd name="connsiteX284" fmla="*/ 2346768 w 4603109"/>
                <a:gd name="connsiteY284" fmla="*/ 0 h 924402"/>
                <a:gd name="connsiteX285" fmla="*/ 2347827 w 4603109"/>
                <a:gd name="connsiteY285" fmla="*/ 0 h 924402"/>
                <a:gd name="connsiteX286" fmla="*/ 2352274 w 4603109"/>
                <a:gd name="connsiteY286" fmla="*/ 0 h 924402"/>
                <a:gd name="connsiteX287" fmla="*/ 2359443 w 4603109"/>
                <a:gd name="connsiteY287" fmla="*/ 0 h 924402"/>
                <a:gd name="connsiteX288" fmla="*/ 2359865 w 4603109"/>
                <a:gd name="connsiteY288" fmla="*/ 0 h 924402"/>
                <a:gd name="connsiteX289" fmla="*/ 2359989 w 4603109"/>
                <a:gd name="connsiteY289" fmla="*/ 0 h 924402"/>
                <a:gd name="connsiteX290" fmla="*/ 2360887 w 4603109"/>
                <a:gd name="connsiteY290" fmla="*/ 0 h 924402"/>
                <a:gd name="connsiteX291" fmla="*/ 2360934 w 4603109"/>
                <a:gd name="connsiteY291" fmla="*/ 0 h 924402"/>
                <a:gd name="connsiteX292" fmla="*/ 2371886 w 4603109"/>
                <a:gd name="connsiteY292" fmla="*/ 0 h 924402"/>
                <a:gd name="connsiteX293" fmla="*/ 2373377 w 4603109"/>
                <a:gd name="connsiteY293" fmla="*/ 0 h 924402"/>
                <a:gd name="connsiteX294" fmla="*/ 2377892 w 4603109"/>
                <a:gd name="connsiteY294" fmla="*/ 0 h 924402"/>
                <a:gd name="connsiteX295" fmla="*/ 2382339 w 4603109"/>
                <a:gd name="connsiteY295" fmla="*/ 0 h 924402"/>
                <a:gd name="connsiteX296" fmla="*/ 2390054 w 4603109"/>
                <a:gd name="connsiteY296" fmla="*/ 0 h 924402"/>
                <a:gd name="connsiteX297" fmla="*/ 2419821 w 4603109"/>
                <a:gd name="connsiteY297" fmla="*/ 0 h 924402"/>
                <a:gd name="connsiteX298" fmla="*/ 2427040 w 4603109"/>
                <a:gd name="connsiteY298" fmla="*/ 0 h 924402"/>
                <a:gd name="connsiteX299" fmla="*/ 2436490 w 4603109"/>
                <a:gd name="connsiteY299" fmla="*/ 0 h 924402"/>
                <a:gd name="connsiteX300" fmla="*/ 2444472 w 4603109"/>
                <a:gd name="connsiteY300" fmla="*/ 0 h 924402"/>
                <a:gd name="connsiteX301" fmla="*/ 2448678 w 4603109"/>
                <a:gd name="connsiteY301" fmla="*/ 0 h 924402"/>
                <a:gd name="connsiteX302" fmla="*/ 2450171 w 4603109"/>
                <a:gd name="connsiteY302" fmla="*/ 0 h 924402"/>
                <a:gd name="connsiteX303" fmla="*/ 2450609 w 4603109"/>
                <a:gd name="connsiteY303" fmla="*/ 0 h 924402"/>
                <a:gd name="connsiteX304" fmla="*/ 2463572 w 4603109"/>
                <a:gd name="connsiteY304" fmla="*/ 0 h 924402"/>
                <a:gd name="connsiteX305" fmla="*/ 2471081 w 4603109"/>
                <a:gd name="connsiteY305" fmla="*/ 0 h 924402"/>
                <a:gd name="connsiteX306" fmla="*/ 2472573 w 4603109"/>
                <a:gd name="connsiteY306" fmla="*/ 0 h 924402"/>
                <a:gd name="connsiteX307" fmla="*/ 2474537 w 4603109"/>
                <a:gd name="connsiteY307" fmla="*/ 0 h 924402"/>
                <a:gd name="connsiteX308" fmla="*/ 2475596 w 4603109"/>
                <a:gd name="connsiteY308" fmla="*/ 0 h 924402"/>
                <a:gd name="connsiteX309" fmla="*/ 2477252 w 4603109"/>
                <a:gd name="connsiteY309" fmla="*/ 0 h 924402"/>
                <a:gd name="connsiteX310" fmla="*/ 2478712 w 4603109"/>
                <a:gd name="connsiteY310" fmla="*/ 0 h 924402"/>
                <a:gd name="connsiteX311" fmla="*/ 2478743 w 4603109"/>
                <a:gd name="connsiteY311" fmla="*/ 0 h 924402"/>
                <a:gd name="connsiteX312" fmla="*/ 2480043 w 4603109"/>
                <a:gd name="connsiteY312" fmla="*/ 0 h 924402"/>
                <a:gd name="connsiteX313" fmla="*/ 2499655 w 4603109"/>
                <a:gd name="connsiteY313" fmla="*/ 0 h 924402"/>
                <a:gd name="connsiteX314" fmla="*/ 2501146 w 4603109"/>
                <a:gd name="connsiteY314" fmla="*/ 0 h 924402"/>
                <a:gd name="connsiteX315" fmla="*/ 2505661 w 4603109"/>
                <a:gd name="connsiteY315" fmla="*/ 0 h 924402"/>
                <a:gd name="connsiteX316" fmla="*/ 2508776 w 4603109"/>
                <a:gd name="connsiteY316" fmla="*/ 0 h 924402"/>
                <a:gd name="connsiteX317" fmla="*/ 2510108 w 4603109"/>
                <a:gd name="connsiteY317" fmla="*/ 0 h 924402"/>
                <a:gd name="connsiteX318" fmla="*/ 2524178 w 4603109"/>
                <a:gd name="connsiteY318" fmla="*/ 0 h 924402"/>
                <a:gd name="connsiteX319" fmla="*/ 2525248 w 4603109"/>
                <a:gd name="connsiteY319" fmla="*/ 0 h 924402"/>
                <a:gd name="connsiteX320" fmla="*/ 2525669 w 4603109"/>
                <a:gd name="connsiteY320" fmla="*/ 0 h 924402"/>
                <a:gd name="connsiteX321" fmla="*/ 2552329 w 4603109"/>
                <a:gd name="connsiteY321" fmla="*/ 0 h 924402"/>
                <a:gd name="connsiteX322" fmla="*/ 2552751 w 4603109"/>
                <a:gd name="connsiteY322" fmla="*/ 0 h 924402"/>
                <a:gd name="connsiteX323" fmla="*/ 2554242 w 4603109"/>
                <a:gd name="connsiteY323" fmla="*/ 0 h 924402"/>
                <a:gd name="connsiteX324" fmla="*/ 2574787 w 4603109"/>
                <a:gd name="connsiteY324" fmla="*/ 0 h 924402"/>
                <a:gd name="connsiteX325" fmla="*/ 2576279 w 4603109"/>
                <a:gd name="connsiteY325" fmla="*/ 0 h 924402"/>
                <a:gd name="connsiteX326" fmla="*/ 2576447 w 4603109"/>
                <a:gd name="connsiteY326" fmla="*/ 0 h 924402"/>
                <a:gd name="connsiteX327" fmla="*/ 2577940 w 4603109"/>
                <a:gd name="connsiteY327" fmla="*/ 0 h 924402"/>
                <a:gd name="connsiteX328" fmla="*/ 2603360 w 4603109"/>
                <a:gd name="connsiteY328" fmla="*/ 0 h 924402"/>
                <a:gd name="connsiteX329" fmla="*/ 2604852 w 4603109"/>
                <a:gd name="connsiteY329" fmla="*/ 0 h 924402"/>
                <a:gd name="connsiteX330" fmla="*/ 2605021 w 4603109"/>
                <a:gd name="connsiteY330" fmla="*/ 0 h 924402"/>
                <a:gd name="connsiteX331" fmla="*/ 2605484 w 4603109"/>
                <a:gd name="connsiteY331" fmla="*/ 0 h 924402"/>
                <a:gd name="connsiteX332" fmla="*/ 2606481 w 4603109"/>
                <a:gd name="connsiteY332" fmla="*/ 0 h 924402"/>
                <a:gd name="connsiteX333" fmla="*/ 2606512 w 4603109"/>
                <a:gd name="connsiteY333" fmla="*/ 0 h 924402"/>
                <a:gd name="connsiteX334" fmla="*/ 2606976 w 4603109"/>
                <a:gd name="connsiteY334" fmla="*/ 0 h 924402"/>
                <a:gd name="connsiteX335" fmla="*/ 2618923 w 4603109"/>
                <a:gd name="connsiteY335" fmla="*/ 0 h 924402"/>
                <a:gd name="connsiteX336" fmla="*/ 2621248 w 4603109"/>
                <a:gd name="connsiteY336" fmla="*/ 0 h 924402"/>
                <a:gd name="connsiteX337" fmla="*/ 2622740 w 4603109"/>
                <a:gd name="connsiteY337" fmla="*/ 0 h 924402"/>
                <a:gd name="connsiteX338" fmla="*/ 2627885 w 4603109"/>
                <a:gd name="connsiteY338" fmla="*/ 0 h 924402"/>
                <a:gd name="connsiteX339" fmla="*/ 2629377 w 4603109"/>
                <a:gd name="connsiteY339" fmla="*/ 0 h 924402"/>
                <a:gd name="connsiteX340" fmla="*/ 2634058 w 4603109"/>
                <a:gd name="connsiteY340" fmla="*/ 0 h 924402"/>
                <a:gd name="connsiteX341" fmla="*/ 2635549 w 4603109"/>
                <a:gd name="connsiteY341" fmla="*/ 0 h 924402"/>
                <a:gd name="connsiteX342" fmla="*/ 2636545 w 4603109"/>
                <a:gd name="connsiteY342" fmla="*/ 0 h 924402"/>
                <a:gd name="connsiteX343" fmla="*/ 2648987 w 4603109"/>
                <a:gd name="connsiteY343" fmla="*/ 0 h 924402"/>
                <a:gd name="connsiteX344" fmla="*/ 2649821 w 4603109"/>
                <a:gd name="connsiteY344" fmla="*/ 0 h 924402"/>
                <a:gd name="connsiteX345" fmla="*/ 2651313 w 4603109"/>
                <a:gd name="connsiteY345" fmla="*/ 0 h 924402"/>
                <a:gd name="connsiteX346" fmla="*/ 2651947 w 4603109"/>
                <a:gd name="connsiteY346" fmla="*/ 0 h 924402"/>
                <a:gd name="connsiteX347" fmla="*/ 2653017 w 4603109"/>
                <a:gd name="connsiteY347" fmla="*/ 0 h 924402"/>
                <a:gd name="connsiteX348" fmla="*/ 2653438 w 4603109"/>
                <a:gd name="connsiteY348" fmla="*/ 0 h 924402"/>
                <a:gd name="connsiteX349" fmla="*/ 2656459 w 4603109"/>
                <a:gd name="connsiteY349" fmla="*/ 0 h 924402"/>
                <a:gd name="connsiteX350" fmla="*/ 2657950 w 4603109"/>
                <a:gd name="connsiteY350" fmla="*/ 0 h 924402"/>
                <a:gd name="connsiteX351" fmla="*/ 2665460 w 4603109"/>
                <a:gd name="connsiteY351" fmla="*/ 0 h 924402"/>
                <a:gd name="connsiteX352" fmla="*/ 2680098 w 4603109"/>
                <a:gd name="connsiteY352" fmla="*/ 0 h 924402"/>
                <a:gd name="connsiteX353" fmla="*/ 2680520 w 4603109"/>
                <a:gd name="connsiteY353" fmla="*/ 0 h 924402"/>
                <a:gd name="connsiteX354" fmla="*/ 2682011 w 4603109"/>
                <a:gd name="connsiteY354" fmla="*/ 0 h 924402"/>
                <a:gd name="connsiteX355" fmla="*/ 2692542 w 4603109"/>
                <a:gd name="connsiteY355" fmla="*/ 0 h 924402"/>
                <a:gd name="connsiteX356" fmla="*/ 2702556 w 4603109"/>
                <a:gd name="connsiteY356" fmla="*/ 0 h 924402"/>
                <a:gd name="connsiteX357" fmla="*/ 2704048 w 4603109"/>
                <a:gd name="connsiteY357" fmla="*/ 0 h 924402"/>
                <a:gd name="connsiteX358" fmla="*/ 2724289 w 4603109"/>
                <a:gd name="connsiteY358" fmla="*/ 0 h 924402"/>
                <a:gd name="connsiteX359" fmla="*/ 2731129 w 4603109"/>
                <a:gd name="connsiteY359" fmla="*/ 0 h 924402"/>
                <a:gd name="connsiteX360" fmla="*/ 2732621 w 4603109"/>
                <a:gd name="connsiteY360" fmla="*/ 0 h 924402"/>
                <a:gd name="connsiteX361" fmla="*/ 2733253 w 4603109"/>
                <a:gd name="connsiteY361" fmla="*/ 0 h 924402"/>
                <a:gd name="connsiteX362" fmla="*/ 2734745 w 4603109"/>
                <a:gd name="connsiteY362" fmla="*/ 0 h 924402"/>
                <a:gd name="connsiteX363" fmla="*/ 2746692 w 4603109"/>
                <a:gd name="connsiteY363" fmla="*/ 0 h 924402"/>
                <a:gd name="connsiteX364" fmla="*/ 2749017 w 4603109"/>
                <a:gd name="connsiteY364" fmla="*/ 0 h 924402"/>
                <a:gd name="connsiteX365" fmla="*/ 2750509 w 4603109"/>
                <a:gd name="connsiteY365" fmla="*/ 0 h 924402"/>
                <a:gd name="connsiteX366" fmla="*/ 2754354 w 4603109"/>
                <a:gd name="connsiteY366" fmla="*/ 0 h 924402"/>
                <a:gd name="connsiteX367" fmla="*/ 2755654 w 4603109"/>
                <a:gd name="connsiteY367" fmla="*/ 0 h 924402"/>
                <a:gd name="connsiteX368" fmla="*/ 2757146 w 4603109"/>
                <a:gd name="connsiteY368" fmla="*/ 0 h 924402"/>
                <a:gd name="connsiteX369" fmla="*/ 2761827 w 4603109"/>
                <a:gd name="connsiteY369" fmla="*/ 0 h 924402"/>
                <a:gd name="connsiteX370" fmla="*/ 2763318 w 4603109"/>
                <a:gd name="connsiteY370" fmla="*/ 0 h 924402"/>
                <a:gd name="connsiteX371" fmla="*/ 2776756 w 4603109"/>
                <a:gd name="connsiteY371" fmla="*/ 0 h 924402"/>
                <a:gd name="connsiteX372" fmla="*/ 2777590 w 4603109"/>
                <a:gd name="connsiteY372" fmla="*/ 0 h 924402"/>
                <a:gd name="connsiteX373" fmla="*/ 2779082 w 4603109"/>
                <a:gd name="connsiteY373" fmla="*/ 0 h 924402"/>
                <a:gd name="connsiteX374" fmla="*/ 2783442 w 4603109"/>
                <a:gd name="connsiteY374" fmla="*/ 0 h 924402"/>
                <a:gd name="connsiteX375" fmla="*/ 2784228 w 4603109"/>
                <a:gd name="connsiteY375" fmla="*/ 0 h 924402"/>
                <a:gd name="connsiteX376" fmla="*/ 2785719 w 4603109"/>
                <a:gd name="connsiteY376" fmla="*/ 0 h 924402"/>
                <a:gd name="connsiteX377" fmla="*/ 2786473 w 4603109"/>
                <a:gd name="connsiteY377" fmla="*/ 0 h 924402"/>
                <a:gd name="connsiteX378" fmla="*/ 2793229 w 4603109"/>
                <a:gd name="connsiteY378" fmla="*/ 0 h 924402"/>
                <a:gd name="connsiteX379" fmla="*/ 2799367 w 4603109"/>
                <a:gd name="connsiteY379" fmla="*/ 0 h 924402"/>
                <a:gd name="connsiteX380" fmla="*/ 2813506 w 4603109"/>
                <a:gd name="connsiteY380" fmla="*/ 0 h 924402"/>
                <a:gd name="connsiteX381" fmla="*/ 2820311 w 4603109"/>
                <a:gd name="connsiteY381" fmla="*/ 0 h 924402"/>
                <a:gd name="connsiteX382" fmla="*/ 2827893 w 4603109"/>
                <a:gd name="connsiteY382" fmla="*/ 0 h 924402"/>
                <a:gd name="connsiteX383" fmla="*/ 2827940 w 4603109"/>
                <a:gd name="connsiteY383" fmla="*/ 0 h 924402"/>
                <a:gd name="connsiteX384" fmla="*/ 2829431 w 4603109"/>
                <a:gd name="connsiteY384" fmla="*/ 0 h 924402"/>
                <a:gd name="connsiteX385" fmla="*/ 2829978 w 4603109"/>
                <a:gd name="connsiteY385" fmla="*/ 0 h 924402"/>
                <a:gd name="connsiteX386" fmla="*/ 2852058 w 4603109"/>
                <a:gd name="connsiteY386" fmla="*/ 0 h 924402"/>
                <a:gd name="connsiteX387" fmla="*/ 2857060 w 4603109"/>
                <a:gd name="connsiteY387" fmla="*/ 0 h 924402"/>
                <a:gd name="connsiteX388" fmla="*/ 2857958 w 4603109"/>
                <a:gd name="connsiteY388" fmla="*/ 0 h 924402"/>
                <a:gd name="connsiteX389" fmla="*/ 2871601 w 4603109"/>
                <a:gd name="connsiteY389" fmla="*/ 0 h 924402"/>
                <a:gd name="connsiteX390" fmla="*/ 2882123 w 4603109"/>
                <a:gd name="connsiteY390" fmla="*/ 0 h 924402"/>
                <a:gd name="connsiteX391" fmla="*/ 2894046 w 4603109"/>
                <a:gd name="connsiteY391" fmla="*/ 0 h 924402"/>
                <a:gd name="connsiteX392" fmla="*/ 2903496 w 4603109"/>
                <a:gd name="connsiteY392" fmla="*/ 0 h 924402"/>
                <a:gd name="connsiteX393" fmla="*/ 2911211 w 4603109"/>
                <a:gd name="connsiteY393" fmla="*/ 0 h 924402"/>
                <a:gd name="connsiteX394" fmla="*/ 2914242 w 4603109"/>
                <a:gd name="connsiteY394" fmla="*/ 0 h 924402"/>
                <a:gd name="connsiteX395" fmla="*/ 2914461 w 4603109"/>
                <a:gd name="connsiteY395" fmla="*/ 0 h 924402"/>
                <a:gd name="connsiteX396" fmla="*/ 2924111 w 4603109"/>
                <a:gd name="connsiteY396" fmla="*/ 0 h 924402"/>
                <a:gd name="connsiteX397" fmla="*/ 2927136 w 4603109"/>
                <a:gd name="connsiteY397" fmla="*/ 0 h 924402"/>
                <a:gd name="connsiteX398" fmla="*/ 2933561 w 4603109"/>
                <a:gd name="connsiteY398" fmla="*/ 0 h 924402"/>
                <a:gd name="connsiteX399" fmla="*/ 2939580 w 4603109"/>
                <a:gd name="connsiteY399" fmla="*/ 0 h 924402"/>
                <a:gd name="connsiteX400" fmla="*/ 2941275 w 4603109"/>
                <a:gd name="connsiteY400" fmla="*/ 0 h 924402"/>
                <a:gd name="connsiteX401" fmla="*/ 2941543 w 4603109"/>
                <a:gd name="connsiteY401" fmla="*/ 0 h 924402"/>
                <a:gd name="connsiteX402" fmla="*/ 2945586 w 4603109"/>
                <a:gd name="connsiteY402" fmla="*/ 0 h 924402"/>
                <a:gd name="connsiteX403" fmla="*/ 2950032 w 4603109"/>
                <a:gd name="connsiteY403" fmla="*/ 0 h 924402"/>
                <a:gd name="connsiteX404" fmla="*/ 2955662 w 4603109"/>
                <a:gd name="connsiteY404" fmla="*/ 0 h 924402"/>
                <a:gd name="connsiteX405" fmla="*/ 2955709 w 4603109"/>
                <a:gd name="connsiteY405" fmla="*/ 0 h 924402"/>
                <a:gd name="connsiteX406" fmla="*/ 2957200 w 4603109"/>
                <a:gd name="connsiteY406" fmla="*/ 0 h 924402"/>
                <a:gd name="connsiteX407" fmla="*/ 2957747 w 4603109"/>
                <a:gd name="connsiteY407" fmla="*/ 0 h 924402"/>
                <a:gd name="connsiteX408" fmla="*/ 2968152 w 4603109"/>
                <a:gd name="connsiteY408" fmla="*/ 0 h 924402"/>
                <a:gd name="connsiteX409" fmla="*/ 2969644 w 4603109"/>
                <a:gd name="connsiteY409" fmla="*/ 0 h 924402"/>
                <a:gd name="connsiteX410" fmla="*/ 2972667 w 4603109"/>
                <a:gd name="connsiteY410" fmla="*/ 0 h 924402"/>
                <a:gd name="connsiteX411" fmla="*/ 2977114 w 4603109"/>
                <a:gd name="connsiteY411" fmla="*/ 0 h 924402"/>
                <a:gd name="connsiteX412" fmla="*/ 2984829 w 4603109"/>
                <a:gd name="connsiteY412" fmla="*/ 0 h 924402"/>
                <a:gd name="connsiteX413" fmla="*/ 2985727 w 4603109"/>
                <a:gd name="connsiteY413" fmla="*/ 0 h 924402"/>
                <a:gd name="connsiteX414" fmla="*/ 2999370 w 4603109"/>
                <a:gd name="connsiteY414" fmla="*/ 0 h 924402"/>
                <a:gd name="connsiteX415" fmla="*/ 3021815 w 4603109"/>
                <a:gd name="connsiteY415" fmla="*/ 0 h 924402"/>
                <a:gd name="connsiteX416" fmla="*/ 3031265 w 4603109"/>
                <a:gd name="connsiteY416" fmla="*/ 0 h 924402"/>
                <a:gd name="connsiteX417" fmla="*/ 3042230 w 4603109"/>
                <a:gd name="connsiteY417" fmla="*/ 0 h 924402"/>
                <a:gd name="connsiteX418" fmla="*/ 3044946 w 4603109"/>
                <a:gd name="connsiteY418" fmla="*/ 0 h 924402"/>
                <a:gd name="connsiteX419" fmla="*/ 3051880 w 4603109"/>
                <a:gd name="connsiteY419" fmla="*/ 0 h 924402"/>
                <a:gd name="connsiteX420" fmla="*/ 3061330 w 4603109"/>
                <a:gd name="connsiteY420" fmla="*/ 0 h 924402"/>
                <a:gd name="connsiteX421" fmla="*/ 3067349 w 4603109"/>
                <a:gd name="connsiteY421" fmla="*/ 0 h 924402"/>
                <a:gd name="connsiteX422" fmla="*/ 3069312 w 4603109"/>
                <a:gd name="connsiteY422" fmla="*/ 0 h 924402"/>
                <a:gd name="connsiteX423" fmla="*/ 3073355 w 4603109"/>
                <a:gd name="connsiteY423" fmla="*/ 0 h 924402"/>
                <a:gd name="connsiteX424" fmla="*/ 3073518 w 4603109"/>
                <a:gd name="connsiteY424" fmla="*/ 0 h 924402"/>
                <a:gd name="connsiteX425" fmla="*/ 3075011 w 4603109"/>
                <a:gd name="connsiteY425" fmla="*/ 0 h 924402"/>
                <a:gd name="connsiteX426" fmla="*/ 3077801 w 4603109"/>
                <a:gd name="connsiteY426" fmla="*/ 0 h 924402"/>
                <a:gd name="connsiteX427" fmla="*/ 3095921 w 4603109"/>
                <a:gd name="connsiteY427" fmla="*/ 0 h 924402"/>
                <a:gd name="connsiteX428" fmla="*/ 3097413 w 4603109"/>
                <a:gd name="connsiteY428" fmla="*/ 0 h 924402"/>
                <a:gd name="connsiteX429" fmla="*/ 3100436 w 4603109"/>
                <a:gd name="connsiteY429" fmla="*/ 0 h 924402"/>
                <a:gd name="connsiteX430" fmla="*/ 3103552 w 4603109"/>
                <a:gd name="connsiteY430" fmla="*/ 0 h 924402"/>
                <a:gd name="connsiteX431" fmla="*/ 3104883 w 4603109"/>
                <a:gd name="connsiteY431" fmla="*/ 0 h 924402"/>
                <a:gd name="connsiteX432" fmla="*/ 3120023 w 4603109"/>
                <a:gd name="connsiteY432" fmla="*/ 0 h 924402"/>
                <a:gd name="connsiteX433" fmla="*/ 3120445 w 4603109"/>
                <a:gd name="connsiteY433" fmla="*/ 0 h 924402"/>
                <a:gd name="connsiteX434" fmla="*/ 3149018 w 4603109"/>
                <a:gd name="connsiteY434" fmla="*/ 0 h 924402"/>
                <a:gd name="connsiteX435" fmla="*/ 3150088 w 4603109"/>
                <a:gd name="connsiteY435" fmla="*/ 0 h 924402"/>
                <a:gd name="connsiteX436" fmla="*/ 3150509 w 4603109"/>
                <a:gd name="connsiteY436" fmla="*/ 0 h 924402"/>
                <a:gd name="connsiteX437" fmla="*/ 3171054 w 4603109"/>
                <a:gd name="connsiteY437" fmla="*/ 0 h 924402"/>
                <a:gd name="connsiteX438" fmla="*/ 3172715 w 4603109"/>
                <a:gd name="connsiteY438" fmla="*/ 0 h 924402"/>
                <a:gd name="connsiteX439" fmla="*/ 3199627 w 4603109"/>
                <a:gd name="connsiteY439" fmla="*/ 0 h 924402"/>
                <a:gd name="connsiteX440" fmla="*/ 3201119 w 4603109"/>
                <a:gd name="connsiteY440" fmla="*/ 0 h 924402"/>
                <a:gd name="connsiteX441" fmla="*/ 3201287 w 4603109"/>
                <a:gd name="connsiteY441" fmla="*/ 0 h 924402"/>
                <a:gd name="connsiteX442" fmla="*/ 3201751 w 4603109"/>
                <a:gd name="connsiteY442" fmla="*/ 0 h 924402"/>
                <a:gd name="connsiteX443" fmla="*/ 3202780 w 4603109"/>
                <a:gd name="connsiteY443" fmla="*/ 0 h 924402"/>
                <a:gd name="connsiteX444" fmla="*/ 3217515 w 4603109"/>
                <a:gd name="connsiteY444" fmla="*/ 0 h 924402"/>
                <a:gd name="connsiteX445" fmla="*/ 3224152 w 4603109"/>
                <a:gd name="connsiteY445" fmla="*/ 0 h 924402"/>
                <a:gd name="connsiteX446" fmla="*/ 3230324 w 4603109"/>
                <a:gd name="connsiteY446" fmla="*/ 0 h 924402"/>
                <a:gd name="connsiteX447" fmla="*/ 3231321 w 4603109"/>
                <a:gd name="connsiteY447" fmla="*/ 0 h 924402"/>
                <a:gd name="connsiteX448" fmla="*/ 3231816 w 4603109"/>
                <a:gd name="connsiteY448" fmla="*/ 0 h 924402"/>
                <a:gd name="connsiteX449" fmla="*/ 3243763 w 4603109"/>
                <a:gd name="connsiteY449" fmla="*/ 0 h 924402"/>
                <a:gd name="connsiteX450" fmla="*/ 3246088 w 4603109"/>
                <a:gd name="connsiteY450" fmla="*/ 0 h 924402"/>
                <a:gd name="connsiteX451" fmla="*/ 3247580 w 4603109"/>
                <a:gd name="connsiteY451" fmla="*/ 0 h 924402"/>
                <a:gd name="connsiteX452" fmla="*/ 3247792 w 4603109"/>
                <a:gd name="connsiteY452" fmla="*/ 0 h 924402"/>
                <a:gd name="connsiteX453" fmla="*/ 3248214 w 4603109"/>
                <a:gd name="connsiteY453" fmla="*/ 0 h 924402"/>
                <a:gd name="connsiteX454" fmla="*/ 3252725 w 4603109"/>
                <a:gd name="connsiteY454" fmla="*/ 0 h 924402"/>
                <a:gd name="connsiteX455" fmla="*/ 3254217 w 4603109"/>
                <a:gd name="connsiteY455" fmla="*/ 0 h 924402"/>
                <a:gd name="connsiteX456" fmla="*/ 3260235 w 4603109"/>
                <a:gd name="connsiteY456" fmla="*/ 0 h 924402"/>
                <a:gd name="connsiteX457" fmla="*/ 3276787 w 4603109"/>
                <a:gd name="connsiteY457" fmla="*/ 0 h 924402"/>
                <a:gd name="connsiteX458" fmla="*/ 3277857 w 4603109"/>
                <a:gd name="connsiteY458" fmla="*/ 0 h 924402"/>
                <a:gd name="connsiteX459" fmla="*/ 3278278 w 4603109"/>
                <a:gd name="connsiteY459" fmla="*/ 0 h 924402"/>
                <a:gd name="connsiteX460" fmla="*/ 3290300 w 4603109"/>
                <a:gd name="connsiteY460" fmla="*/ 0 h 924402"/>
                <a:gd name="connsiteX461" fmla="*/ 3298823 w 4603109"/>
                <a:gd name="connsiteY461" fmla="*/ 0 h 924402"/>
                <a:gd name="connsiteX462" fmla="*/ 3327396 w 4603109"/>
                <a:gd name="connsiteY462" fmla="*/ 0 h 924402"/>
                <a:gd name="connsiteX463" fmla="*/ 3328888 w 4603109"/>
                <a:gd name="connsiteY463" fmla="*/ 0 h 924402"/>
                <a:gd name="connsiteX464" fmla="*/ 3329520 w 4603109"/>
                <a:gd name="connsiteY464" fmla="*/ 0 h 924402"/>
                <a:gd name="connsiteX465" fmla="*/ 3345284 w 4603109"/>
                <a:gd name="connsiteY465" fmla="*/ 0 h 924402"/>
                <a:gd name="connsiteX466" fmla="*/ 3349129 w 4603109"/>
                <a:gd name="connsiteY466" fmla="*/ 0 h 924402"/>
                <a:gd name="connsiteX467" fmla="*/ 3351921 w 4603109"/>
                <a:gd name="connsiteY467" fmla="*/ 0 h 924402"/>
                <a:gd name="connsiteX468" fmla="*/ 3358093 w 4603109"/>
                <a:gd name="connsiteY468" fmla="*/ 0 h 924402"/>
                <a:gd name="connsiteX469" fmla="*/ 3359585 w 4603109"/>
                <a:gd name="connsiteY469" fmla="*/ 0 h 924402"/>
                <a:gd name="connsiteX470" fmla="*/ 3371532 w 4603109"/>
                <a:gd name="connsiteY470" fmla="*/ 0 h 924402"/>
                <a:gd name="connsiteX471" fmla="*/ 3373857 w 4603109"/>
                <a:gd name="connsiteY471" fmla="*/ 0 h 924402"/>
                <a:gd name="connsiteX472" fmla="*/ 3375349 w 4603109"/>
                <a:gd name="connsiteY472" fmla="*/ 0 h 924402"/>
                <a:gd name="connsiteX473" fmla="*/ 3380494 w 4603109"/>
                <a:gd name="connsiteY473" fmla="*/ 0 h 924402"/>
                <a:gd name="connsiteX474" fmla="*/ 3381986 w 4603109"/>
                <a:gd name="connsiteY474" fmla="*/ 0 h 924402"/>
                <a:gd name="connsiteX475" fmla="*/ 3388004 w 4603109"/>
                <a:gd name="connsiteY475" fmla="*/ 0 h 924402"/>
                <a:gd name="connsiteX476" fmla="*/ 3408282 w 4603109"/>
                <a:gd name="connsiteY476" fmla="*/ 0 h 924402"/>
                <a:gd name="connsiteX477" fmla="*/ 3418069 w 4603109"/>
                <a:gd name="connsiteY477" fmla="*/ 0 h 924402"/>
                <a:gd name="connsiteX478" fmla="*/ 3424207 w 4603109"/>
                <a:gd name="connsiteY478" fmla="*/ 0 h 924402"/>
                <a:gd name="connsiteX479" fmla="*/ 3424753 w 4603109"/>
                <a:gd name="connsiteY479" fmla="*/ 0 h 924402"/>
                <a:gd name="connsiteX480" fmla="*/ 3452733 w 4603109"/>
                <a:gd name="connsiteY480" fmla="*/ 0 h 924402"/>
                <a:gd name="connsiteX481" fmla="*/ 3454818 w 4603109"/>
                <a:gd name="connsiteY481" fmla="*/ 0 h 924402"/>
                <a:gd name="connsiteX482" fmla="*/ 3476898 w 4603109"/>
                <a:gd name="connsiteY482" fmla="*/ 0 h 924402"/>
                <a:gd name="connsiteX483" fmla="*/ 3496441 w 4603109"/>
                <a:gd name="connsiteY483" fmla="*/ 0 h 924402"/>
                <a:gd name="connsiteX484" fmla="*/ 3509236 w 4603109"/>
                <a:gd name="connsiteY484" fmla="*/ 0 h 924402"/>
                <a:gd name="connsiteX485" fmla="*/ 3518886 w 4603109"/>
                <a:gd name="connsiteY485" fmla="*/ 0 h 924402"/>
                <a:gd name="connsiteX486" fmla="*/ 3528336 w 4603109"/>
                <a:gd name="connsiteY486" fmla="*/ 0 h 924402"/>
                <a:gd name="connsiteX487" fmla="*/ 3536051 w 4603109"/>
                <a:gd name="connsiteY487" fmla="*/ 0 h 924402"/>
                <a:gd name="connsiteX488" fmla="*/ 3539301 w 4603109"/>
                <a:gd name="connsiteY488" fmla="*/ 0 h 924402"/>
                <a:gd name="connsiteX489" fmla="*/ 3540361 w 4603109"/>
                <a:gd name="connsiteY489" fmla="*/ 0 h 924402"/>
                <a:gd name="connsiteX490" fmla="*/ 3544807 w 4603109"/>
                <a:gd name="connsiteY490" fmla="*/ 0 h 924402"/>
                <a:gd name="connsiteX491" fmla="*/ 3551976 w 4603109"/>
                <a:gd name="connsiteY491" fmla="*/ 0 h 924402"/>
                <a:gd name="connsiteX492" fmla="*/ 3552522 w 4603109"/>
                <a:gd name="connsiteY492" fmla="*/ 0 h 924402"/>
                <a:gd name="connsiteX493" fmla="*/ 3564420 w 4603109"/>
                <a:gd name="connsiteY493" fmla="*/ 0 h 924402"/>
                <a:gd name="connsiteX494" fmla="*/ 3570426 w 4603109"/>
                <a:gd name="connsiteY494" fmla="*/ 0 h 924402"/>
                <a:gd name="connsiteX495" fmla="*/ 3574872 w 4603109"/>
                <a:gd name="connsiteY495" fmla="*/ 0 h 924402"/>
                <a:gd name="connsiteX496" fmla="*/ 3580502 w 4603109"/>
                <a:gd name="connsiteY496" fmla="*/ 0 h 924402"/>
                <a:gd name="connsiteX497" fmla="*/ 3582587 w 4603109"/>
                <a:gd name="connsiteY497" fmla="*/ 0 h 924402"/>
                <a:gd name="connsiteX498" fmla="*/ 3624210 w 4603109"/>
                <a:gd name="connsiteY498" fmla="*/ 0 h 924402"/>
                <a:gd name="connsiteX499" fmla="*/ 3637005 w 4603109"/>
                <a:gd name="connsiteY499" fmla="*/ 0 h 924402"/>
                <a:gd name="connsiteX500" fmla="*/ 3646655 w 4603109"/>
                <a:gd name="connsiteY500" fmla="*/ 0 h 924402"/>
                <a:gd name="connsiteX501" fmla="*/ 3656105 w 4603109"/>
                <a:gd name="connsiteY501" fmla="*/ 0 h 924402"/>
                <a:gd name="connsiteX502" fmla="*/ 3667070 w 4603109"/>
                <a:gd name="connsiteY502" fmla="*/ 0 h 924402"/>
                <a:gd name="connsiteX503" fmla="*/ 3668130 w 4603109"/>
                <a:gd name="connsiteY503" fmla="*/ 0 h 924402"/>
                <a:gd name="connsiteX504" fmla="*/ 3669786 w 4603109"/>
                <a:gd name="connsiteY504" fmla="*/ 0 h 924402"/>
                <a:gd name="connsiteX505" fmla="*/ 3672576 w 4603109"/>
                <a:gd name="connsiteY505" fmla="*/ 0 h 924402"/>
                <a:gd name="connsiteX506" fmla="*/ 3692189 w 4603109"/>
                <a:gd name="connsiteY506" fmla="*/ 0 h 924402"/>
                <a:gd name="connsiteX507" fmla="*/ 3698195 w 4603109"/>
                <a:gd name="connsiteY507" fmla="*/ 0 h 924402"/>
                <a:gd name="connsiteX508" fmla="*/ 3702641 w 4603109"/>
                <a:gd name="connsiteY508" fmla="*/ 0 h 924402"/>
                <a:gd name="connsiteX509" fmla="*/ 3744863 w 4603109"/>
                <a:gd name="connsiteY509" fmla="*/ 0 h 924402"/>
                <a:gd name="connsiteX510" fmla="*/ 3745285 w 4603109"/>
                <a:gd name="connsiteY510" fmla="*/ 0 h 924402"/>
                <a:gd name="connsiteX511" fmla="*/ 3795894 w 4603109"/>
                <a:gd name="connsiteY511" fmla="*/ 0 h 924402"/>
                <a:gd name="connsiteX512" fmla="*/ 3797555 w 4603109"/>
                <a:gd name="connsiteY512" fmla="*/ 0 h 924402"/>
                <a:gd name="connsiteX513" fmla="*/ 3826591 w 4603109"/>
                <a:gd name="connsiteY513" fmla="*/ 0 h 924402"/>
                <a:gd name="connsiteX514" fmla="*/ 3842355 w 4603109"/>
                <a:gd name="connsiteY514" fmla="*/ 0 h 924402"/>
                <a:gd name="connsiteX515" fmla="*/ 3848992 w 4603109"/>
                <a:gd name="connsiteY515" fmla="*/ 0 h 924402"/>
                <a:gd name="connsiteX516" fmla="*/ 3872632 w 4603109"/>
                <a:gd name="connsiteY516" fmla="*/ 0 h 924402"/>
                <a:gd name="connsiteX517" fmla="*/ 3873054 w 4603109"/>
                <a:gd name="connsiteY517" fmla="*/ 0 h 924402"/>
                <a:gd name="connsiteX518" fmla="*/ 3885075 w 4603109"/>
                <a:gd name="connsiteY518" fmla="*/ 0 h 924402"/>
                <a:gd name="connsiteX519" fmla="*/ 3923663 w 4603109"/>
                <a:gd name="connsiteY519" fmla="*/ 0 h 924402"/>
                <a:gd name="connsiteX520" fmla="*/ 3954360 w 4603109"/>
                <a:gd name="connsiteY520" fmla="*/ 0 h 924402"/>
                <a:gd name="connsiteX521" fmla="*/ 3970124 w 4603109"/>
                <a:gd name="connsiteY521" fmla="*/ 0 h 924402"/>
                <a:gd name="connsiteX522" fmla="*/ 3976761 w 4603109"/>
                <a:gd name="connsiteY522" fmla="*/ 0 h 924402"/>
                <a:gd name="connsiteX523" fmla="*/ 4012844 w 4603109"/>
                <a:gd name="connsiteY523" fmla="*/ 0 h 924402"/>
                <a:gd name="connsiteX524" fmla="*/ 4049593 w 4603109"/>
                <a:gd name="connsiteY524" fmla="*/ 0 h 924402"/>
                <a:gd name="connsiteX525" fmla="*/ 4169647 w 4603109"/>
                <a:gd name="connsiteY525" fmla="*/ 0 h 924402"/>
                <a:gd name="connsiteX526" fmla="*/ 4177362 w 4603109"/>
                <a:gd name="connsiteY526" fmla="*/ 0 h 924402"/>
                <a:gd name="connsiteX527" fmla="*/ 4297416 w 4603109"/>
                <a:gd name="connsiteY527" fmla="*/ 0 h 924402"/>
                <a:gd name="connsiteX528" fmla="*/ 4379339 w 4603109"/>
                <a:gd name="connsiteY528" fmla="*/ 47054 h 924402"/>
                <a:gd name="connsiteX529" fmla="*/ 4591731 w 4603109"/>
                <a:gd name="connsiteY529" fmla="*/ 415146 h 924402"/>
                <a:gd name="connsiteX530" fmla="*/ 4591731 w 4603109"/>
                <a:gd name="connsiteY530" fmla="*/ 509257 h 924402"/>
                <a:gd name="connsiteX531" fmla="*/ 4379339 w 4603109"/>
                <a:gd name="connsiteY531" fmla="*/ 877348 h 924402"/>
                <a:gd name="connsiteX532" fmla="*/ 4297416 w 4603109"/>
                <a:gd name="connsiteY532" fmla="*/ 924402 h 924402"/>
                <a:gd name="connsiteX533" fmla="*/ 4169647 w 4603109"/>
                <a:gd name="connsiteY533" fmla="*/ 924402 h 924402"/>
                <a:gd name="connsiteX534" fmla="*/ 3976761 w 4603109"/>
                <a:gd name="connsiteY534" fmla="*/ 924402 h 924402"/>
                <a:gd name="connsiteX535" fmla="*/ 3872632 w 4603109"/>
                <a:gd name="connsiteY535" fmla="*/ 924402 h 924402"/>
                <a:gd name="connsiteX536" fmla="*/ 3848992 w 4603109"/>
                <a:gd name="connsiteY536" fmla="*/ 924402 h 924402"/>
                <a:gd name="connsiteX537" fmla="*/ 3744863 w 4603109"/>
                <a:gd name="connsiteY537" fmla="*/ 924402 h 924402"/>
                <a:gd name="connsiteX538" fmla="*/ 3702641 w 4603109"/>
                <a:gd name="connsiteY538" fmla="*/ 924402 h 924402"/>
                <a:gd name="connsiteX539" fmla="*/ 3672576 w 4603109"/>
                <a:gd name="connsiteY539" fmla="*/ 924402 h 924402"/>
                <a:gd name="connsiteX540" fmla="*/ 3656105 w 4603109"/>
                <a:gd name="connsiteY540" fmla="*/ 924402 h 924402"/>
                <a:gd name="connsiteX541" fmla="*/ 3574872 w 4603109"/>
                <a:gd name="connsiteY541" fmla="*/ 924402 h 924402"/>
                <a:gd name="connsiteX542" fmla="*/ 3551976 w 4603109"/>
                <a:gd name="connsiteY542" fmla="*/ 924402 h 924402"/>
                <a:gd name="connsiteX543" fmla="*/ 3544807 w 4603109"/>
                <a:gd name="connsiteY543" fmla="*/ 924402 h 924402"/>
                <a:gd name="connsiteX544" fmla="*/ 3528336 w 4603109"/>
                <a:gd name="connsiteY544" fmla="*/ 924402 h 924402"/>
                <a:gd name="connsiteX545" fmla="*/ 3424207 w 4603109"/>
                <a:gd name="connsiteY545" fmla="*/ 924402 h 924402"/>
                <a:gd name="connsiteX546" fmla="*/ 3381986 w 4603109"/>
                <a:gd name="connsiteY546" fmla="*/ 924402 h 924402"/>
                <a:gd name="connsiteX547" fmla="*/ 3380494 w 4603109"/>
                <a:gd name="connsiteY547" fmla="*/ 924402 h 924402"/>
                <a:gd name="connsiteX548" fmla="*/ 3351921 w 4603109"/>
                <a:gd name="connsiteY548" fmla="*/ 924402 h 924402"/>
                <a:gd name="connsiteX549" fmla="*/ 3277857 w 4603109"/>
                <a:gd name="connsiteY549" fmla="*/ 924402 h 924402"/>
                <a:gd name="connsiteX550" fmla="*/ 3254217 w 4603109"/>
                <a:gd name="connsiteY550" fmla="*/ 924402 h 924402"/>
                <a:gd name="connsiteX551" fmla="*/ 3252725 w 4603109"/>
                <a:gd name="connsiteY551" fmla="*/ 924402 h 924402"/>
                <a:gd name="connsiteX552" fmla="*/ 3247792 w 4603109"/>
                <a:gd name="connsiteY552" fmla="*/ 924402 h 924402"/>
                <a:gd name="connsiteX553" fmla="*/ 3231321 w 4603109"/>
                <a:gd name="connsiteY553" fmla="*/ 924402 h 924402"/>
                <a:gd name="connsiteX554" fmla="*/ 3224152 w 4603109"/>
                <a:gd name="connsiteY554" fmla="*/ 924402 h 924402"/>
                <a:gd name="connsiteX555" fmla="*/ 3150088 w 4603109"/>
                <a:gd name="connsiteY555" fmla="*/ 924402 h 924402"/>
                <a:gd name="connsiteX556" fmla="*/ 3120023 w 4603109"/>
                <a:gd name="connsiteY556" fmla="*/ 924402 h 924402"/>
                <a:gd name="connsiteX557" fmla="*/ 3104883 w 4603109"/>
                <a:gd name="connsiteY557" fmla="*/ 924402 h 924402"/>
                <a:gd name="connsiteX558" fmla="*/ 3103552 w 4603109"/>
                <a:gd name="connsiteY558" fmla="*/ 924402 h 924402"/>
                <a:gd name="connsiteX559" fmla="*/ 3077801 w 4603109"/>
                <a:gd name="connsiteY559" fmla="*/ 924402 h 924402"/>
                <a:gd name="connsiteX560" fmla="*/ 3061330 w 4603109"/>
                <a:gd name="connsiteY560" fmla="*/ 924402 h 924402"/>
                <a:gd name="connsiteX561" fmla="*/ 3031265 w 4603109"/>
                <a:gd name="connsiteY561" fmla="*/ 924402 h 924402"/>
                <a:gd name="connsiteX562" fmla="*/ 2977114 w 4603109"/>
                <a:gd name="connsiteY562" fmla="*/ 924402 h 924402"/>
                <a:gd name="connsiteX563" fmla="*/ 2957200 w 4603109"/>
                <a:gd name="connsiteY563" fmla="*/ 924402 h 924402"/>
                <a:gd name="connsiteX564" fmla="*/ 2955709 w 4603109"/>
                <a:gd name="connsiteY564" fmla="*/ 924402 h 924402"/>
                <a:gd name="connsiteX565" fmla="*/ 2950032 w 4603109"/>
                <a:gd name="connsiteY565" fmla="*/ 924402 h 924402"/>
                <a:gd name="connsiteX566" fmla="*/ 2933561 w 4603109"/>
                <a:gd name="connsiteY566" fmla="*/ 924402 h 924402"/>
                <a:gd name="connsiteX567" fmla="*/ 2927136 w 4603109"/>
                <a:gd name="connsiteY567" fmla="*/ 924402 h 924402"/>
                <a:gd name="connsiteX568" fmla="*/ 2903496 w 4603109"/>
                <a:gd name="connsiteY568" fmla="*/ 924402 h 924402"/>
                <a:gd name="connsiteX569" fmla="*/ 2829431 w 4603109"/>
                <a:gd name="connsiteY569" fmla="*/ 924402 h 924402"/>
                <a:gd name="connsiteX570" fmla="*/ 2827940 w 4603109"/>
                <a:gd name="connsiteY570" fmla="*/ 924402 h 924402"/>
                <a:gd name="connsiteX571" fmla="*/ 2799367 w 4603109"/>
                <a:gd name="connsiteY571" fmla="*/ 924402 h 924402"/>
                <a:gd name="connsiteX572" fmla="*/ 2785719 w 4603109"/>
                <a:gd name="connsiteY572" fmla="*/ 924402 h 924402"/>
                <a:gd name="connsiteX573" fmla="*/ 2784228 w 4603109"/>
                <a:gd name="connsiteY573" fmla="*/ 924402 h 924402"/>
                <a:gd name="connsiteX574" fmla="*/ 2757146 w 4603109"/>
                <a:gd name="connsiteY574" fmla="*/ 924402 h 924402"/>
                <a:gd name="connsiteX575" fmla="*/ 2755654 w 4603109"/>
                <a:gd name="connsiteY575" fmla="*/ 924402 h 924402"/>
                <a:gd name="connsiteX576" fmla="*/ 2680098 w 4603109"/>
                <a:gd name="connsiteY576" fmla="*/ 924402 h 924402"/>
                <a:gd name="connsiteX577" fmla="*/ 2657950 w 4603109"/>
                <a:gd name="connsiteY577" fmla="*/ 924402 h 924402"/>
                <a:gd name="connsiteX578" fmla="*/ 2656459 w 4603109"/>
                <a:gd name="connsiteY578" fmla="*/ 924402 h 924402"/>
                <a:gd name="connsiteX579" fmla="*/ 2653017 w 4603109"/>
                <a:gd name="connsiteY579" fmla="*/ 924402 h 924402"/>
                <a:gd name="connsiteX580" fmla="*/ 2636545 w 4603109"/>
                <a:gd name="connsiteY580" fmla="*/ 924402 h 924402"/>
                <a:gd name="connsiteX581" fmla="*/ 2629377 w 4603109"/>
                <a:gd name="connsiteY581" fmla="*/ 924402 h 924402"/>
                <a:gd name="connsiteX582" fmla="*/ 2627885 w 4603109"/>
                <a:gd name="connsiteY582" fmla="*/ 924402 h 924402"/>
                <a:gd name="connsiteX583" fmla="*/ 2606481 w 4603109"/>
                <a:gd name="connsiteY583" fmla="*/ 924402 h 924402"/>
                <a:gd name="connsiteX584" fmla="*/ 2552329 w 4603109"/>
                <a:gd name="connsiteY584" fmla="*/ 924402 h 924402"/>
                <a:gd name="connsiteX585" fmla="*/ 2525248 w 4603109"/>
                <a:gd name="connsiteY585" fmla="*/ 924402 h 924402"/>
                <a:gd name="connsiteX586" fmla="*/ 2510108 w 4603109"/>
                <a:gd name="connsiteY586" fmla="*/ 924402 h 924402"/>
                <a:gd name="connsiteX587" fmla="*/ 2508776 w 4603109"/>
                <a:gd name="connsiteY587" fmla="*/ 924402 h 924402"/>
                <a:gd name="connsiteX588" fmla="*/ 2480043 w 4603109"/>
                <a:gd name="connsiteY588" fmla="*/ 924402 h 924402"/>
                <a:gd name="connsiteX589" fmla="*/ 2478712 w 4603109"/>
                <a:gd name="connsiteY589" fmla="*/ 924402 h 924402"/>
                <a:gd name="connsiteX590" fmla="*/ 2463572 w 4603109"/>
                <a:gd name="connsiteY590" fmla="*/ 924402 h 924402"/>
                <a:gd name="connsiteX591" fmla="*/ 2436490 w 4603109"/>
                <a:gd name="connsiteY591" fmla="*/ 924402 h 924402"/>
                <a:gd name="connsiteX592" fmla="*/ 2382339 w 4603109"/>
                <a:gd name="connsiteY592" fmla="*/ 924402 h 924402"/>
                <a:gd name="connsiteX593" fmla="*/ 2360934 w 4603109"/>
                <a:gd name="connsiteY593" fmla="*/ 924402 h 924402"/>
                <a:gd name="connsiteX594" fmla="*/ 2359443 w 4603109"/>
                <a:gd name="connsiteY594" fmla="*/ 924402 h 924402"/>
                <a:gd name="connsiteX595" fmla="*/ 2352274 w 4603109"/>
                <a:gd name="connsiteY595" fmla="*/ 924402 h 924402"/>
                <a:gd name="connsiteX596" fmla="*/ 2335803 w 4603109"/>
                <a:gd name="connsiteY596" fmla="*/ 924402 h 924402"/>
                <a:gd name="connsiteX597" fmla="*/ 2332360 w 4603109"/>
                <a:gd name="connsiteY597" fmla="*/ 924402 h 924402"/>
                <a:gd name="connsiteX598" fmla="*/ 2332328 w 4603109"/>
                <a:gd name="connsiteY598" fmla="*/ 924402 h 924402"/>
                <a:gd name="connsiteX599" fmla="*/ 2330869 w 4603109"/>
                <a:gd name="connsiteY599" fmla="*/ 924402 h 924402"/>
                <a:gd name="connsiteX600" fmla="*/ 2308721 w 4603109"/>
                <a:gd name="connsiteY600" fmla="*/ 924402 h 924402"/>
                <a:gd name="connsiteX601" fmla="*/ 2233165 w 4603109"/>
                <a:gd name="connsiteY601" fmla="*/ 924402 h 924402"/>
                <a:gd name="connsiteX602" fmla="*/ 2231674 w 4603109"/>
                <a:gd name="connsiteY602" fmla="*/ 924402 h 924402"/>
                <a:gd name="connsiteX603" fmla="*/ 2204591 w 4603109"/>
                <a:gd name="connsiteY603" fmla="*/ 924402 h 924402"/>
                <a:gd name="connsiteX604" fmla="*/ 2204559 w 4603109"/>
                <a:gd name="connsiteY604" fmla="*/ 924402 h 924402"/>
                <a:gd name="connsiteX605" fmla="*/ 2203100 w 4603109"/>
                <a:gd name="connsiteY605" fmla="*/ 924402 h 924402"/>
                <a:gd name="connsiteX606" fmla="*/ 2189452 w 4603109"/>
                <a:gd name="connsiteY606" fmla="*/ 924402 h 924402"/>
                <a:gd name="connsiteX607" fmla="*/ 2160879 w 4603109"/>
                <a:gd name="connsiteY607" fmla="*/ 924402 h 924402"/>
                <a:gd name="connsiteX608" fmla="*/ 2159388 w 4603109"/>
                <a:gd name="connsiteY608" fmla="*/ 924402 h 924402"/>
                <a:gd name="connsiteX609" fmla="*/ 2085323 w 4603109"/>
                <a:gd name="connsiteY609" fmla="*/ 924402 h 924402"/>
                <a:gd name="connsiteX610" fmla="*/ 2077294 w 4603109"/>
                <a:gd name="connsiteY610" fmla="*/ 924402 h 924402"/>
                <a:gd name="connsiteX611" fmla="*/ 2061683 w 4603109"/>
                <a:gd name="connsiteY611" fmla="*/ 924402 h 924402"/>
                <a:gd name="connsiteX612" fmla="*/ 2055258 w 4603109"/>
                <a:gd name="connsiteY612" fmla="*/ 924402 h 924402"/>
                <a:gd name="connsiteX613" fmla="*/ 2038787 w 4603109"/>
                <a:gd name="connsiteY613" fmla="*/ 924402 h 924402"/>
                <a:gd name="connsiteX614" fmla="*/ 2033110 w 4603109"/>
                <a:gd name="connsiteY614" fmla="*/ 924402 h 924402"/>
                <a:gd name="connsiteX615" fmla="*/ 2031619 w 4603109"/>
                <a:gd name="connsiteY615" fmla="*/ 924402 h 924402"/>
                <a:gd name="connsiteX616" fmla="*/ 2011705 w 4603109"/>
                <a:gd name="connsiteY616" fmla="*/ 924402 h 924402"/>
                <a:gd name="connsiteX617" fmla="*/ 1957554 w 4603109"/>
                <a:gd name="connsiteY617" fmla="*/ 924402 h 924402"/>
                <a:gd name="connsiteX618" fmla="*/ 1949525 w 4603109"/>
                <a:gd name="connsiteY618" fmla="*/ 924402 h 924402"/>
                <a:gd name="connsiteX619" fmla="*/ 1927489 w 4603109"/>
                <a:gd name="connsiteY619" fmla="*/ 924402 h 924402"/>
                <a:gd name="connsiteX620" fmla="*/ 1911018 w 4603109"/>
                <a:gd name="connsiteY620" fmla="*/ 924402 h 924402"/>
                <a:gd name="connsiteX621" fmla="*/ 1907543 w 4603109"/>
                <a:gd name="connsiteY621" fmla="*/ 924402 h 924402"/>
                <a:gd name="connsiteX622" fmla="*/ 1885268 w 4603109"/>
                <a:gd name="connsiteY622" fmla="*/ 924402 h 924402"/>
                <a:gd name="connsiteX623" fmla="*/ 1883936 w 4603109"/>
                <a:gd name="connsiteY623" fmla="*/ 924402 h 924402"/>
                <a:gd name="connsiteX624" fmla="*/ 1868796 w 4603109"/>
                <a:gd name="connsiteY624" fmla="*/ 924402 h 924402"/>
                <a:gd name="connsiteX625" fmla="*/ 1838732 w 4603109"/>
                <a:gd name="connsiteY625" fmla="*/ 924402 h 924402"/>
                <a:gd name="connsiteX626" fmla="*/ 1779774 w 4603109"/>
                <a:gd name="connsiteY626" fmla="*/ 924402 h 924402"/>
                <a:gd name="connsiteX627" fmla="*/ 1764668 w 4603109"/>
                <a:gd name="connsiteY627" fmla="*/ 924402 h 924402"/>
                <a:gd name="connsiteX628" fmla="*/ 1757499 w 4603109"/>
                <a:gd name="connsiteY628" fmla="*/ 924402 h 924402"/>
                <a:gd name="connsiteX629" fmla="*/ 1741027 w 4603109"/>
                <a:gd name="connsiteY629" fmla="*/ 924402 h 924402"/>
                <a:gd name="connsiteX630" fmla="*/ 1737552 w 4603109"/>
                <a:gd name="connsiteY630" fmla="*/ 924402 h 924402"/>
                <a:gd name="connsiteX631" fmla="*/ 1736094 w 4603109"/>
                <a:gd name="connsiteY631" fmla="*/ 924402 h 924402"/>
                <a:gd name="connsiteX632" fmla="*/ 1734603 w 4603109"/>
                <a:gd name="connsiteY632" fmla="*/ 924402 h 924402"/>
                <a:gd name="connsiteX633" fmla="*/ 1710963 w 4603109"/>
                <a:gd name="connsiteY633" fmla="*/ 924402 h 924402"/>
                <a:gd name="connsiteX634" fmla="*/ 1707488 w 4603109"/>
                <a:gd name="connsiteY634" fmla="*/ 924402 h 924402"/>
                <a:gd name="connsiteX635" fmla="*/ 1652509 w 4603109"/>
                <a:gd name="connsiteY635" fmla="*/ 924402 h 924402"/>
                <a:gd name="connsiteX636" fmla="*/ 1636899 w 4603109"/>
                <a:gd name="connsiteY636" fmla="*/ 924402 h 924402"/>
                <a:gd name="connsiteX637" fmla="*/ 1609783 w 4603109"/>
                <a:gd name="connsiteY637" fmla="*/ 924402 h 924402"/>
                <a:gd name="connsiteX638" fmla="*/ 1608325 w 4603109"/>
                <a:gd name="connsiteY638" fmla="*/ 924402 h 924402"/>
                <a:gd name="connsiteX639" fmla="*/ 1606834 w 4603109"/>
                <a:gd name="connsiteY639" fmla="*/ 924402 h 924402"/>
                <a:gd name="connsiteX640" fmla="*/ 1579719 w 4603109"/>
                <a:gd name="connsiteY640" fmla="*/ 924402 h 924402"/>
                <a:gd name="connsiteX641" fmla="*/ 1564612 w 4603109"/>
                <a:gd name="connsiteY641" fmla="*/ 924402 h 924402"/>
                <a:gd name="connsiteX642" fmla="*/ 1524740 w 4603109"/>
                <a:gd name="connsiteY642" fmla="*/ 924402 h 924402"/>
                <a:gd name="connsiteX643" fmla="*/ 1482518 w 4603109"/>
                <a:gd name="connsiteY643" fmla="*/ 924402 h 924402"/>
                <a:gd name="connsiteX644" fmla="*/ 1460483 w 4603109"/>
                <a:gd name="connsiteY644" fmla="*/ 924402 h 924402"/>
                <a:gd name="connsiteX645" fmla="*/ 1452454 w 4603109"/>
                <a:gd name="connsiteY645" fmla="*/ 924402 h 924402"/>
                <a:gd name="connsiteX646" fmla="*/ 1444011 w 4603109"/>
                <a:gd name="connsiteY646" fmla="*/ 924402 h 924402"/>
                <a:gd name="connsiteX647" fmla="*/ 1436843 w 4603109"/>
                <a:gd name="connsiteY647" fmla="*/ 924402 h 924402"/>
                <a:gd name="connsiteX648" fmla="*/ 1413947 w 4603109"/>
                <a:gd name="connsiteY648" fmla="*/ 924402 h 924402"/>
                <a:gd name="connsiteX649" fmla="*/ 1354749 w 4603109"/>
                <a:gd name="connsiteY649" fmla="*/ 924402 h 924402"/>
                <a:gd name="connsiteX650" fmla="*/ 1332714 w 4603109"/>
                <a:gd name="connsiteY650" fmla="*/ 924402 h 924402"/>
                <a:gd name="connsiteX651" fmla="*/ 1324685 w 4603109"/>
                <a:gd name="connsiteY651" fmla="*/ 924402 h 924402"/>
                <a:gd name="connsiteX652" fmla="*/ 1316242 w 4603109"/>
                <a:gd name="connsiteY652" fmla="*/ 924402 h 924402"/>
                <a:gd name="connsiteX653" fmla="*/ 1312767 w 4603109"/>
                <a:gd name="connsiteY653" fmla="*/ 924402 h 924402"/>
                <a:gd name="connsiteX654" fmla="*/ 1286178 w 4603109"/>
                <a:gd name="connsiteY654" fmla="*/ 924402 h 924402"/>
                <a:gd name="connsiteX655" fmla="*/ 1282703 w 4603109"/>
                <a:gd name="connsiteY655" fmla="*/ 924402 h 924402"/>
                <a:gd name="connsiteX656" fmla="*/ 1243956 w 4603109"/>
                <a:gd name="connsiteY656" fmla="*/ 924402 h 924402"/>
                <a:gd name="connsiteX657" fmla="*/ 1184998 w 4603109"/>
                <a:gd name="connsiteY657" fmla="*/ 924402 h 924402"/>
                <a:gd name="connsiteX658" fmla="*/ 1154934 w 4603109"/>
                <a:gd name="connsiteY658" fmla="*/ 924402 h 924402"/>
                <a:gd name="connsiteX659" fmla="*/ 1139828 w 4603109"/>
                <a:gd name="connsiteY659" fmla="*/ 924402 h 924402"/>
                <a:gd name="connsiteX660" fmla="*/ 1116187 w 4603109"/>
                <a:gd name="connsiteY660" fmla="*/ 924402 h 924402"/>
                <a:gd name="connsiteX661" fmla="*/ 1112712 w 4603109"/>
                <a:gd name="connsiteY661" fmla="*/ 924402 h 924402"/>
                <a:gd name="connsiteX662" fmla="*/ 1057734 w 4603109"/>
                <a:gd name="connsiteY662" fmla="*/ 924402 h 924402"/>
                <a:gd name="connsiteX663" fmla="*/ 1027669 w 4603109"/>
                <a:gd name="connsiteY663" fmla="*/ 924402 h 924402"/>
                <a:gd name="connsiteX664" fmla="*/ 1012059 w 4603109"/>
                <a:gd name="connsiteY664" fmla="*/ 924402 h 924402"/>
                <a:gd name="connsiteX665" fmla="*/ 984943 w 4603109"/>
                <a:gd name="connsiteY665" fmla="*/ 924402 h 924402"/>
                <a:gd name="connsiteX666" fmla="*/ 929965 w 4603109"/>
                <a:gd name="connsiteY666" fmla="*/ 924402 h 924402"/>
                <a:gd name="connsiteX667" fmla="*/ 899900 w 4603109"/>
                <a:gd name="connsiteY667" fmla="*/ 924402 h 924402"/>
                <a:gd name="connsiteX668" fmla="*/ 857678 w 4603109"/>
                <a:gd name="connsiteY668" fmla="*/ 924402 h 924402"/>
                <a:gd name="connsiteX669" fmla="*/ 819171 w 4603109"/>
                <a:gd name="connsiteY669" fmla="*/ 924402 h 924402"/>
                <a:gd name="connsiteX670" fmla="*/ 729909 w 4603109"/>
                <a:gd name="connsiteY670" fmla="*/ 924402 h 924402"/>
                <a:gd name="connsiteX671" fmla="*/ 691402 w 4603109"/>
                <a:gd name="connsiteY671" fmla="*/ 924402 h 924402"/>
                <a:gd name="connsiteX672" fmla="*/ 687927 w 4603109"/>
                <a:gd name="connsiteY672" fmla="*/ 924402 h 924402"/>
                <a:gd name="connsiteX673" fmla="*/ 560158 w 4603109"/>
                <a:gd name="connsiteY673" fmla="*/ 924402 h 924402"/>
                <a:gd name="connsiteX674" fmla="*/ 432894 w 4603109"/>
                <a:gd name="connsiteY674" fmla="*/ 924402 h 924402"/>
                <a:gd name="connsiteX675" fmla="*/ 305125 w 4603109"/>
                <a:gd name="connsiteY675" fmla="*/ 924402 h 924402"/>
                <a:gd name="connsiteX676" fmla="*/ 223202 w 4603109"/>
                <a:gd name="connsiteY676" fmla="*/ 877348 h 924402"/>
                <a:gd name="connsiteX677" fmla="*/ 10809 w 4603109"/>
                <a:gd name="connsiteY677" fmla="*/ 509257 h 924402"/>
                <a:gd name="connsiteX678" fmla="*/ 10809 w 4603109"/>
                <a:gd name="connsiteY678" fmla="*/ 415146 h 924402"/>
                <a:gd name="connsiteX679" fmla="*/ 223202 w 4603109"/>
                <a:gd name="connsiteY679" fmla="*/ 47054 h 924402"/>
                <a:gd name="connsiteX680" fmla="*/ 305125 w 4603109"/>
                <a:gd name="connsiteY680" fmla="*/ 0 h 92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</a:cxnLst>
              <a:rect l="l" t="t" r="r" b="b"/>
              <a:pathLst>
                <a:path w="4603109" h="924402">
                  <a:moveTo>
                    <a:pt x="305125" y="0"/>
                  </a:moveTo>
                  <a:lnTo>
                    <a:pt x="432894" y="0"/>
                  </a:lnTo>
                  <a:lnTo>
                    <a:pt x="445336" y="0"/>
                  </a:lnTo>
                  <a:cubicBezTo>
                    <a:pt x="485989" y="0"/>
                    <a:pt x="520835" y="0"/>
                    <a:pt x="550703" y="0"/>
                  </a:cubicBezTo>
                  <a:lnTo>
                    <a:pt x="560158" y="0"/>
                  </a:lnTo>
                  <a:lnTo>
                    <a:pt x="573105" y="0"/>
                  </a:lnTo>
                  <a:lnTo>
                    <a:pt x="626202" y="0"/>
                  </a:lnTo>
                  <a:cubicBezTo>
                    <a:pt x="646943" y="0"/>
                    <a:pt x="663537" y="0"/>
                    <a:pt x="676811" y="0"/>
                  </a:cubicBezTo>
                  <a:lnTo>
                    <a:pt x="678472" y="0"/>
                  </a:lnTo>
                  <a:lnTo>
                    <a:pt x="687927" y="0"/>
                  </a:lnTo>
                  <a:lnTo>
                    <a:pt x="691402" y="0"/>
                  </a:lnTo>
                  <a:lnTo>
                    <a:pt x="700371" y="0"/>
                  </a:lnTo>
                  <a:lnTo>
                    <a:pt x="707508" y="0"/>
                  </a:lnTo>
                  <a:cubicBezTo>
                    <a:pt x="729909" y="0"/>
                    <a:pt x="729909" y="0"/>
                    <a:pt x="729909" y="0"/>
                  </a:cubicBezTo>
                  <a:lnTo>
                    <a:pt x="753971" y="0"/>
                  </a:lnTo>
                  <a:lnTo>
                    <a:pt x="804580" y="0"/>
                  </a:lnTo>
                  <a:lnTo>
                    <a:pt x="805737" y="0"/>
                  </a:lnTo>
                  <a:lnTo>
                    <a:pt x="819171" y="0"/>
                  </a:lnTo>
                  <a:lnTo>
                    <a:pt x="828140" y="0"/>
                  </a:lnTo>
                  <a:lnTo>
                    <a:pt x="831615" y="0"/>
                  </a:lnTo>
                  <a:lnTo>
                    <a:pt x="835277" y="0"/>
                  </a:lnTo>
                  <a:lnTo>
                    <a:pt x="857678" y="0"/>
                  </a:lnTo>
                  <a:lnTo>
                    <a:pt x="864889" y="0"/>
                  </a:lnTo>
                  <a:lnTo>
                    <a:pt x="899900" y="0"/>
                  </a:lnTo>
                  <a:lnTo>
                    <a:pt x="909341" y="0"/>
                  </a:lnTo>
                  <a:lnTo>
                    <a:pt x="929965" y="0"/>
                  </a:lnTo>
                  <a:lnTo>
                    <a:pt x="933506" y="0"/>
                  </a:lnTo>
                  <a:lnTo>
                    <a:pt x="936982" y="0"/>
                  </a:lnTo>
                  <a:lnTo>
                    <a:pt x="959384" y="0"/>
                  </a:lnTo>
                  <a:lnTo>
                    <a:pt x="962542" y="0"/>
                  </a:lnTo>
                  <a:lnTo>
                    <a:pt x="984943" y="0"/>
                  </a:lnTo>
                  <a:lnTo>
                    <a:pt x="992658" y="0"/>
                  </a:lnTo>
                  <a:lnTo>
                    <a:pt x="1012059" y="0"/>
                  </a:lnTo>
                  <a:lnTo>
                    <a:pt x="1012480" y="0"/>
                  </a:lnTo>
                  <a:lnTo>
                    <a:pt x="1027669" y="0"/>
                  </a:lnTo>
                  <a:lnTo>
                    <a:pt x="1037110" y="0"/>
                  </a:lnTo>
                  <a:lnTo>
                    <a:pt x="1040112" y="0"/>
                  </a:lnTo>
                  <a:lnTo>
                    <a:pt x="1057734" y="0"/>
                  </a:lnTo>
                  <a:lnTo>
                    <a:pt x="1064751" y="0"/>
                  </a:lnTo>
                  <a:lnTo>
                    <a:pt x="1070177" y="0"/>
                  </a:lnTo>
                  <a:lnTo>
                    <a:pt x="1072436" y="0"/>
                  </a:lnTo>
                  <a:lnTo>
                    <a:pt x="1090311" y="0"/>
                  </a:lnTo>
                  <a:lnTo>
                    <a:pt x="1110718" y="0"/>
                  </a:lnTo>
                  <a:lnTo>
                    <a:pt x="1112712" y="0"/>
                  </a:lnTo>
                  <a:lnTo>
                    <a:pt x="1116187" y="0"/>
                  </a:lnTo>
                  <a:lnTo>
                    <a:pt x="1139828" y="0"/>
                  </a:lnTo>
                  <a:lnTo>
                    <a:pt x="1140249" y="0"/>
                  </a:lnTo>
                  <a:lnTo>
                    <a:pt x="1145480" y="0"/>
                  </a:lnTo>
                  <a:lnTo>
                    <a:pt x="1152270" y="0"/>
                  </a:lnTo>
                  <a:lnTo>
                    <a:pt x="1154934" y="0"/>
                  </a:lnTo>
                  <a:lnTo>
                    <a:pt x="1167881" y="0"/>
                  </a:lnTo>
                  <a:lnTo>
                    <a:pt x="1175544" y="0"/>
                  </a:lnTo>
                  <a:lnTo>
                    <a:pt x="1184998" y="0"/>
                  </a:lnTo>
                  <a:lnTo>
                    <a:pt x="1197946" y="0"/>
                  </a:lnTo>
                  <a:lnTo>
                    <a:pt x="1200205" y="0"/>
                  </a:lnTo>
                  <a:lnTo>
                    <a:pt x="1220978" y="0"/>
                  </a:lnTo>
                  <a:lnTo>
                    <a:pt x="1238487" y="0"/>
                  </a:lnTo>
                  <a:lnTo>
                    <a:pt x="1243956" y="0"/>
                  </a:lnTo>
                  <a:lnTo>
                    <a:pt x="1251042" y="0"/>
                  </a:lnTo>
                  <a:lnTo>
                    <a:pt x="1257637" y="0"/>
                  </a:lnTo>
                  <a:lnTo>
                    <a:pt x="1271587" y="0"/>
                  </a:lnTo>
                  <a:lnTo>
                    <a:pt x="1273249" y="0"/>
                  </a:lnTo>
                  <a:lnTo>
                    <a:pt x="1280039" y="0"/>
                  </a:lnTo>
                  <a:lnTo>
                    <a:pt x="1282703" y="0"/>
                  </a:lnTo>
                  <a:lnTo>
                    <a:pt x="1286178" y="0"/>
                  </a:lnTo>
                  <a:lnTo>
                    <a:pt x="1295146" y="0"/>
                  </a:lnTo>
                  <a:lnTo>
                    <a:pt x="1301651" y="0"/>
                  </a:lnTo>
                  <a:lnTo>
                    <a:pt x="1302284" y="0"/>
                  </a:lnTo>
                  <a:lnTo>
                    <a:pt x="1303313" y="0"/>
                  </a:lnTo>
                  <a:lnTo>
                    <a:pt x="1312767" y="0"/>
                  </a:lnTo>
                  <a:lnTo>
                    <a:pt x="1316242" y="0"/>
                  </a:lnTo>
                  <a:lnTo>
                    <a:pt x="1321886" y="0"/>
                  </a:lnTo>
                  <a:lnTo>
                    <a:pt x="1324685" y="0"/>
                  </a:lnTo>
                  <a:lnTo>
                    <a:pt x="1325211" y="0"/>
                  </a:lnTo>
                  <a:lnTo>
                    <a:pt x="1332348" y="0"/>
                  </a:lnTo>
                  <a:lnTo>
                    <a:pt x="1332714" y="0"/>
                  </a:lnTo>
                  <a:lnTo>
                    <a:pt x="1333135" y="0"/>
                  </a:lnTo>
                  <a:lnTo>
                    <a:pt x="1348747" y="0"/>
                  </a:lnTo>
                  <a:lnTo>
                    <a:pt x="1354749" y="0"/>
                  </a:lnTo>
                  <a:lnTo>
                    <a:pt x="1378811" y="0"/>
                  </a:lnTo>
                  <a:lnTo>
                    <a:pt x="1383745" y="0"/>
                  </a:lnTo>
                  <a:lnTo>
                    <a:pt x="1385406" y="0"/>
                  </a:lnTo>
                  <a:lnTo>
                    <a:pt x="1399356" y="0"/>
                  </a:lnTo>
                  <a:lnTo>
                    <a:pt x="1400513" y="0"/>
                  </a:lnTo>
                  <a:lnTo>
                    <a:pt x="1413947" y="0"/>
                  </a:lnTo>
                  <a:lnTo>
                    <a:pt x="1414442" y="0"/>
                  </a:lnTo>
                  <a:lnTo>
                    <a:pt x="1422915" y="0"/>
                  </a:lnTo>
                  <a:lnTo>
                    <a:pt x="1426390" y="0"/>
                  </a:lnTo>
                  <a:lnTo>
                    <a:pt x="1429420" y="0"/>
                  </a:lnTo>
                  <a:lnTo>
                    <a:pt x="1430053" y="0"/>
                  </a:lnTo>
                  <a:lnTo>
                    <a:pt x="1430206" y="0"/>
                  </a:lnTo>
                  <a:lnTo>
                    <a:pt x="1430577" y="0"/>
                  </a:lnTo>
                  <a:lnTo>
                    <a:pt x="1436843" y="0"/>
                  </a:lnTo>
                  <a:lnTo>
                    <a:pt x="1444011" y="0"/>
                  </a:lnTo>
                  <a:lnTo>
                    <a:pt x="1449655" y="0"/>
                  </a:lnTo>
                  <a:lnTo>
                    <a:pt x="1452454" y="0"/>
                  </a:lnTo>
                  <a:lnTo>
                    <a:pt x="1452980" y="0"/>
                  </a:lnTo>
                  <a:lnTo>
                    <a:pt x="1456455" y="0"/>
                  </a:lnTo>
                  <a:lnTo>
                    <a:pt x="1459664" y="0"/>
                  </a:lnTo>
                  <a:lnTo>
                    <a:pt x="1460117" y="0"/>
                  </a:lnTo>
                  <a:lnTo>
                    <a:pt x="1460483" y="0"/>
                  </a:lnTo>
                  <a:lnTo>
                    <a:pt x="1460904" y="0"/>
                  </a:lnTo>
                  <a:lnTo>
                    <a:pt x="1472926" y="0"/>
                  </a:lnTo>
                  <a:lnTo>
                    <a:pt x="1482518" y="0"/>
                  </a:lnTo>
                  <a:lnTo>
                    <a:pt x="1489729" y="0"/>
                  </a:lnTo>
                  <a:lnTo>
                    <a:pt x="1504116" y="0"/>
                  </a:lnTo>
                  <a:lnTo>
                    <a:pt x="1511514" y="0"/>
                  </a:lnTo>
                  <a:lnTo>
                    <a:pt x="1524740" y="0"/>
                  </a:lnTo>
                  <a:lnTo>
                    <a:pt x="1528282" y="0"/>
                  </a:lnTo>
                  <a:lnTo>
                    <a:pt x="1531757" y="0"/>
                  </a:lnTo>
                  <a:lnTo>
                    <a:pt x="1534181" y="0"/>
                  </a:lnTo>
                  <a:lnTo>
                    <a:pt x="1542211" y="0"/>
                  </a:lnTo>
                  <a:lnTo>
                    <a:pt x="1554159" y="0"/>
                  </a:lnTo>
                  <a:lnTo>
                    <a:pt x="1557318" y="0"/>
                  </a:lnTo>
                  <a:lnTo>
                    <a:pt x="1557975" y="0"/>
                  </a:lnTo>
                  <a:lnTo>
                    <a:pt x="1558346" y="0"/>
                  </a:lnTo>
                  <a:lnTo>
                    <a:pt x="1561822" y="0"/>
                  </a:lnTo>
                  <a:lnTo>
                    <a:pt x="1564612" y="0"/>
                  </a:lnTo>
                  <a:lnTo>
                    <a:pt x="1566857" y="0"/>
                  </a:lnTo>
                  <a:lnTo>
                    <a:pt x="1576919" y="0"/>
                  </a:lnTo>
                  <a:lnTo>
                    <a:pt x="1579719" y="0"/>
                  </a:lnTo>
                  <a:lnTo>
                    <a:pt x="1584224" y="0"/>
                  </a:lnTo>
                  <a:lnTo>
                    <a:pt x="1587382" y="0"/>
                  </a:lnTo>
                  <a:lnTo>
                    <a:pt x="1587433" y="0"/>
                  </a:lnTo>
                  <a:lnTo>
                    <a:pt x="1600695" y="0"/>
                  </a:lnTo>
                  <a:lnTo>
                    <a:pt x="1606834" y="0"/>
                  </a:lnTo>
                  <a:lnTo>
                    <a:pt x="1607256" y="0"/>
                  </a:lnTo>
                  <a:lnTo>
                    <a:pt x="1608325" y="0"/>
                  </a:lnTo>
                  <a:lnTo>
                    <a:pt x="1609783" y="0"/>
                  </a:lnTo>
                  <a:lnTo>
                    <a:pt x="1617498" y="0"/>
                  </a:lnTo>
                  <a:lnTo>
                    <a:pt x="1631885" y="0"/>
                  </a:lnTo>
                  <a:lnTo>
                    <a:pt x="1636899" y="0"/>
                  </a:lnTo>
                  <a:lnTo>
                    <a:pt x="1637320" y="0"/>
                  </a:lnTo>
                  <a:lnTo>
                    <a:pt x="1637445" y="0"/>
                  </a:lnTo>
                  <a:lnTo>
                    <a:pt x="1652509" y="0"/>
                  </a:lnTo>
                  <a:lnTo>
                    <a:pt x="1659526" y="0"/>
                  </a:lnTo>
                  <a:lnTo>
                    <a:pt x="1661950" y="0"/>
                  </a:lnTo>
                  <a:lnTo>
                    <a:pt x="1664952" y="0"/>
                  </a:lnTo>
                  <a:lnTo>
                    <a:pt x="1667212" y="0"/>
                  </a:lnTo>
                  <a:lnTo>
                    <a:pt x="1685087" y="0"/>
                  </a:lnTo>
                  <a:lnTo>
                    <a:pt x="1689591" y="0"/>
                  </a:lnTo>
                  <a:lnTo>
                    <a:pt x="1694626" y="0"/>
                  </a:lnTo>
                  <a:lnTo>
                    <a:pt x="1697276" y="0"/>
                  </a:lnTo>
                  <a:lnTo>
                    <a:pt x="1698000" y="0"/>
                  </a:lnTo>
                  <a:lnTo>
                    <a:pt x="1704688" y="0"/>
                  </a:lnTo>
                  <a:lnTo>
                    <a:pt x="1707488" y="0"/>
                  </a:lnTo>
                  <a:lnTo>
                    <a:pt x="1710963" y="0"/>
                  </a:lnTo>
                  <a:lnTo>
                    <a:pt x="1715151" y="0"/>
                  </a:lnTo>
                  <a:lnTo>
                    <a:pt x="1721928" y="0"/>
                  </a:lnTo>
                  <a:lnTo>
                    <a:pt x="1734603" y="0"/>
                  </a:lnTo>
                  <a:lnTo>
                    <a:pt x="1735025" y="0"/>
                  </a:lnTo>
                  <a:lnTo>
                    <a:pt x="1735558" y="0"/>
                  </a:lnTo>
                  <a:lnTo>
                    <a:pt x="1736094" y="0"/>
                  </a:lnTo>
                  <a:lnTo>
                    <a:pt x="1737552" y="0"/>
                  </a:lnTo>
                  <a:lnTo>
                    <a:pt x="1741027" y="0"/>
                  </a:lnTo>
                  <a:lnTo>
                    <a:pt x="1747046" y="0"/>
                  </a:lnTo>
                  <a:lnTo>
                    <a:pt x="1748537" y="0"/>
                  </a:lnTo>
                  <a:lnTo>
                    <a:pt x="1753052" y="0"/>
                  </a:lnTo>
                  <a:lnTo>
                    <a:pt x="1757499" y="0"/>
                  </a:lnTo>
                  <a:lnTo>
                    <a:pt x="1764668" y="0"/>
                  </a:lnTo>
                  <a:lnTo>
                    <a:pt x="1765089" y="0"/>
                  </a:lnTo>
                  <a:lnTo>
                    <a:pt x="1765214" y="0"/>
                  </a:lnTo>
                  <a:lnTo>
                    <a:pt x="1770320" y="0"/>
                  </a:lnTo>
                  <a:lnTo>
                    <a:pt x="1777110" y="0"/>
                  </a:lnTo>
                  <a:lnTo>
                    <a:pt x="1779774" y="0"/>
                  </a:lnTo>
                  <a:lnTo>
                    <a:pt x="1792721" y="0"/>
                  </a:lnTo>
                  <a:lnTo>
                    <a:pt x="1794981" y="0"/>
                  </a:lnTo>
                  <a:lnTo>
                    <a:pt x="1825045" y="0"/>
                  </a:lnTo>
                  <a:lnTo>
                    <a:pt x="1825769" y="0"/>
                  </a:lnTo>
                  <a:lnTo>
                    <a:pt x="1838732" y="0"/>
                  </a:lnTo>
                  <a:lnTo>
                    <a:pt x="1845818" y="0"/>
                  </a:lnTo>
                  <a:lnTo>
                    <a:pt x="1849697" y="0"/>
                  </a:lnTo>
                  <a:lnTo>
                    <a:pt x="1852412" y="0"/>
                  </a:lnTo>
                  <a:lnTo>
                    <a:pt x="1853903" y="0"/>
                  </a:lnTo>
                  <a:lnTo>
                    <a:pt x="1863327" y="0"/>
                  </a:lnTo>
                  <a:lnTo>
                    <a:pt x="1868796" y="0"/>
                  </a:lnTo>
                  <a:lnTo>
                    <a:pt x="1874815" y="0"/>
                  </a:lnTo>
                  <a:lnTo>
                    <a:pt x="1876306" y="0"/>
                  </a:lnTo>
                  <a:lnTo>
                    <a:pt x="1880821" y="0"/>
                  </a:lnTo>
                  <a:lnTo>
                    <a:pt x="1882477" y="0"/>
                  </a:lnTo>
                  <a:lnTo>
                    <a:pt x="1883936" y="0"/>
                  </a:lnTo>
                  <a:lnTo>
                    <a:pt x="1885268" y="0"/>
                  </a:lnTo>
                  <a:lnTo>
                    <a:pt x="1896427" y="0"/>
                  </a:lnTo>
                  <a:lnTo>
                    <a:pt x="1898089" y="0"/>
                  </a:lnTo>
                  <a:lnTo>
                    <a:pt x="1904879" y="0"/>
                  </a:lnTo>
                  <a:lnTo>
                    <a:pt x="1907543" y="0"/>
                  </a:lnTo>
                  <a:lnTo>
                    <a:pt x="1911018" y="0"/>
                  </a:lnTo>
                  <a:lnTo>
                    <a:pt x="1919986" y="0"/>
                  </a:lnTo>
                  <a:lnTo>
                    <a:pt x="1927124" y="0"/>
                  </a:lnTo>
                  <a:lnTo>
                    <a:pt x="1927489" y="0"/>
                  </a:lnTo>
                  <a:lnTo>
                    <a:pt x="1927911" y="0"/>
                  </a:lnTo>
                  <a:lnTo>
                    <a:pt x="1929402" y="0"/>
                  </a:lnTo>
                  <a:lnTo>
                    <a:pt x="1946726" y="0"/>
                  </a:lnTo>
                  <a:lnTo>
                    <a:pt x="1949525" y="0"/>
                  </a:lnTo>
                  <a:lnTo>
                    <a:pt x="1957554" y="0"/>
                  </a:lnTo>
                  <a:lnTo>
                    <a:pt x="1957975" y="0"/>
                  </a:lnTo>
                  <a:lnTo>
                    <a:pt x="1973587" y="0"/>
                  </a:lnTo>
                  <a:lnTo>
                    <a:pt x="1978520" y="0"/>
                  </a:lnTo>
                  <a:lnTo>
                    <a:pt x="1980012" y="0"/>
                  </a:lnTo>
                  <a:lnTo>
                    <a:pt x="1980181" y="0"/>
                  </a:lnTo>
                  <a:lnTo>
                    <a:pt x="1981672" y="0"/>
                  </a:lnTo>
                  <a:lnTo>
                    <a:pt x="2008585" y="0"/>
                  </a:lnTo>
                  <a:lnTo>
                    <a:pt x="2009218" y="0"/>
                  </a:lnTo>
                  <a:lnTo>
                    <a:pt x="2010246" y="0"/>
                  </a:lnTo>
                  <a:lnTo>
                    <a:pt x="2010709" y="0"/>
                  </a:lnTo>
                  <a:lnTo>
                    <a:pt x="2011705" y="0"/>
                  </a:lnTo>
                  <a:lnTo>
                    <a:pt x="2024147" y="0"/>
                  </a:lnTo>
                  <a:lnTo>
                    <a:pt x="2024196" y="0"/>
                  </a:lnTo>
                  <a:lnTo>
                    <a:pt x="2024981" y="0"/>
                  </a:lnTo>
                  <a:lnTo>
                    <a:pt x="2025353" y="0"/>
                  </a:lnTo>
                  <a:lnTo>
                    <a:pt x="2026473" y="0"/>
                  </a:lnTo>
                  <a:lnTo>
                    <a:pt x="2031619" y="0"/>
                  </a:lnTo>
                  <a:lnTo>
                    <a:pt x="2033110" y="0"/>
                  </a:lnTo>
                  <a:lnTo>
                    <a:pt x="2038787" y="0"/>
                  </a:lnTo>
                  <a:lnTo>
                    <a:pt x="2039282" y="0"/>
                  </a:lnTo>
                  <a:lnTo>
                    <a:pt x="2047755" y="0"/>
                  </a:lnTo>
                  <a:lnTo>
                    <a:pt x="2051230" y="0"/>
                  </a:lnTo>
                  <a:lnTo>
                    <a:pt x="2054893" y="0"/>
                  </a:lnTo>
                  <a:lnTo>
                    <a:pt x="2055046" y="0"/>
                  </a:lnTo>
                  <a:lnTo>
                    <a:pt x="2055258" y="0"/>
                  </a:lnTo>
                  <a:lnTo>
                    <a:pt x="2055680" y="0"/>
                  </a:lnTo>
                  <a:lnTo>
                    <a:pt x="2057171" y="0"/>
                  </a:lnTo>
                  <a:lnTo>
                    <a:pt x="2061683" y="0"/>
                  </a:lnTo>
                  <a:lnTo>
                    <a:pt x="2067702" y="0"/>
                  </a:lnTo>
                  <a:lnTo>
                    <a:pt x="2074495" y="0"/>
                  </a:lnTo>
                  <a:lnTo>
                    <a:pt x="2077294" y="0"/>
                  </a:lnTo>
                  <a:lnTo>
                    <a:pt x="2084504" y="0"/>
                  </a:lnTo>
                  <a:lnTo>
                    <a:pt x="2085323" y="0"/>
                  </a:lnTo>
                  <a:lnTo>
                    <a:pt x="2085744" y="0"/>
                  </a:lnTo>
                  <a:lnTo>
                    <a:pt x="2097766" y="0"/>
                  </a:lnTo>
                  <a:lnTo>
                    <a:pt x="2106289" y="0"/>
                  </a:lnTo>
                  <a:lnTo>
                    <a:pt x="2107781" y="0"/>
                  </a:lnTo>
                  <a:lnTo>
                    <a:pt x="2128956" y="0"/>
                  </a:lnTo>
                  <a:lnTo>
                    <a:pt x="2129514" y="0"/>
                  </a:lnTo>
                  <a:lnTo>
                    <a:pt x="2136354" y="0"/>
                  </a:lnTo>
                  <a:lnTo>
                    <a:pt x="2136987" y="0"/>
                  </a:lnTo>
                  <a:lnTo>
                    <a:pt x="2138478" y="0"/>
                  </a:lnTo>
                  <a:lnTo>
                    <a:pt x="2151916" y="0"/>
                  </a:lnTo>
                  <a:lnTo>
                    <a:pt x="2152750" y="0"/>
                  </a:lnTo>
                  <a:lnTo>
                    <a:pt x="2153122" y="0"/>
                  </a:lnTo>
                  <a:lnTo>
                    <a:pt x="2154242" y="0"/>
                  </a:lnTo>
                  <a:lnTo>
                    <a:pt x="2156597" y="0"/>
                  </a:lnTo>
                  <a:lnTo>
                    <a:pt x="2159388" y="0"/>
                  </a:lnTo>
                  <a:lnTo>
                    <a:pt x="2160879" y="0"/>
                  </a:lnTo>
                  <a:lnTo>
                    <a:pt x="2161633" y="0"/>
                  </a:lnTo>
                  <a:lnTo>
                    <a:pt x="2167051" y="0"/>
                  </a:lnTo>
                  <a:lnTo>
                    <a:pt x="2178999" y="0"/>
                  </a:lnTo>
                  <a:lnTo>
                    <a:pt x="2182158" y="0"/>
                  </a:lnTo>
                  <a:lnTo>
                    <a:pt x="2182815" y="0"/>
                  </a:lnTo>
                  <a:lnTo>
                    <a:pt x="2188666" y="0"/>
                  </a:lnTo>
                  <a:lnTo>
                    <a:pt x="2189452" y="0"/>
                  </a:lnTo>
                  <a:lnTo>
                    <a:pt x="2191697" y="0"/>
                  </a:lnTo>
                  <a:lnTo>
                    <a:pt x="2195471" y="0"/>
                  </a:lnTo>
                  <a:lnTo>
                    <a:pt x="2201759" y="0"/>
                  </a:lnTo>
                  <a:lnTo>
                    <a:pt x="2203100" y="0"/>
                  </a:lnTo>
                  <a:lnTo>
                    <a:pt x="2204559" y="0"/>
                  </a:lnTo>
                  <a:lnTo>
                    <a:pt x="2204591" y="0"/>
                  </a:lnTo>
                  <a:lnTo>
                    <a:pt x="2212273" y="0"/>
                  </a:lnTo>
                  <a:lnTo>
                    <a:pt x="2225535" y="0"/>
                  </a:lnTo>
                  <a:lnTo>
                    <a:pt x="2231674" y="0"/>
                  </a:lnTo>
                  <a:lnTo>
                    <a:pt x="2232096" y="0"/>
                  </a:lnTo>
                  <a:lnTo>
                    <a:pt x="2232220" y="0"/>
                  </a:lnTo>
                  <a:lnTo>
                    <a:pt x="2233118" y="0"/>
                  </a:lnTo>
                  <a:lnTo>
                    <a:pt x="2233165" y="0"/>
                  </a:lnTo>
                  <a:lnTo>
                    <a:pt x="2256725" y="0"/>
                  </a:lnTo>
                  <a:lnTo>
                    <a:pt x="2257283" y="0"/>
                  </a:lnTo>
                  <a:lnTo>
                    <a:pt x="2262285" y="0"/>
                  </a:lnTo>
                  <a:lnTo>
                    <a:pt x="2284366" y="0"/>
                  </a:lnTo>
                  <a:lnTo>
                    <a:pt x="2289402" y="0"/>
                  </a:lnTo>
                  <a:lnTo>
                    <a:pt x="2292052" y="0"/>
                  </a:lnTo>
                  <a:lnTo>
                    <a:pt x="2299271" y="0"/>
                  </a:lnTo>
                  <a:lnTo>
                    <a:pt x="2308721" y="0"/>
                  </a:lnTo>
                  <a:lnTo>
                    <a:pt x="2309927" y="0"/>
                  </a:lnTo>
                  <a:lnTo>
                    <a:pt x="2316435" y="0"/>
                  </a:lnTo>
                  <a:lnTo>
                    <a:pt x="2316703" y="0"/>
                  </a:lnTo>
                  <a:lnTo>
                    <a:pt x="2319466" y="0"/>
                  </a:lnTo>
                  <a:lnTo>
                    <a:pt x="2322840" y="0"/>
                  </a:lnTo>
                  <a:lnTo>
                    <a:pt x="2329528" y="0"/>
                  </a:lnTo>
                  <a:lnTo>
                    <a:pt x="2330869" y="0"/>
                  </a:lnTo>
                  <a:lnTo>
                    <a:pt x="2332328" y="0"/>
                  </a:lnTo>
                  <a:lnTo>
                    <a:pt x="2332360" y="0"/>
                  </a:lnTo>
                  <a:lnTo>
                    <a:pt x="2335803" y="0"/>
                  </a:lnTo>
                  <a:lnTo>
                    <a:pt x="2343312" y="0"/>
                  </a:lnTo>
                  <a:lnTo>
                    <a:pt x="2344804" y="0"/>
                  </a:lnTo>
                  <a:lnTo>
                    <a:pt x="2346768" y="0"/>
                  </a:lnTo>
                  <a:lnTo>
                    <a:pt x="2347827" y="0"/>
                  </a:lnTo>
                  <a:lnTo>
                    <a:pt x="2352274" y="0"/>
                  </a:lnTo>
                  <a:lnTo>
                    <a:pt x="2359443" y="0"/>
                  </a:lnTo>
                  <a:lnTo>
                    <a:pt x="2359865" y="0"/>
                  </a:lnTo>
                  <a:lnTo>
                    <a:pt x="2359989" y="0"/>
                  </a:lnTo>
                  <a:lnTo>
                    <a:pt x="2360887" y="0"/>
                  </a:lnTo>
                  <a:lnTo>
                    <a:pt x="2360934" y="0"/>
                  </a:lnTo>
                  <a:lnTo>
                    <a:pt x="2371886" y="0"/>
                  </a:lnTo>
                  <a:lnTo>
                    <a:pt x="2373377" y="0"/>
                  </a:lnTo>
                  <a:lnTo>
                    <a:pt x="2377892" y="0"/>
                  </a:lnTo>
                  <a:cubicBezTo>
                    <a:pt x="2382339" y="0"/>
                    <a:pt x="2382339" y="0"/>
                    <a:pt x="2382339" y="0"/>
                  </a:cubicBezTo>
                  <a:lnTo>
                    <a:pt x="2390054" y="0"/>
                  </a:lnTo>
                  <a:lnTo>
                    <a:pt x="2419821" y="0"/>
                  </a:lnTo>
                  <a:lnTo>
                    <a:pt x="2427040" y="0"/>
                  </a:lnTo>
                  <a:lnTo>
                    <a:pt x="2436490" y="0"/>
                  </a:lnTo>
                  <a:lnTo>
                    <a:pt x="2444472" y="0"/>
                  </a:lnTo>
                  <a:lnTo>
                    <a:pt x="2448678" y="0"/>
                  </a:lnTo>
                  <a:lnTo>
                    <a:pt x="2450171" y="0"/>
                  </a:lnTo>
                  <a:lnTo>
                    <a:pt x="2450609" y="0"/>
                  </a:lnTo>
                  <a:lnTo>
                    <a:pt x="2463572" y="0"/>
                  </a:lnTo>
                  <a:lnTo>
                    <a:pt x="2471081" y="0"/>
                  </a:lnTo>
                  <a:lnTo>
                    <a:pt x="2472573" y="0"/>
                  </a:lnTo>
                  <a:lnTo>
                    <a:pt x="2474537" y="0"/>
                  </a:lnTo>
                  <a:lnTo>
                    <a:pt x="2475596" y="0"/>
                  </a:lnTo>
                  <a:lnTo>
                    <a:pt x="2477252" y="0"/>
                  </a:lnTo>
                  <a:lnTo>
                    <a:pt x="2478712" y="0"/>
                  </a:lnTo>
                  <a:lnTo>
                    <a:pt x="2478743" y="0"/>
                  </a:lnTo>
                  <a:lnTo>
                    <a:pt x="2480043" y="0"/>
                  </a:lnTo>
                  <a:lnTo>
                    <a:pt x="2499655" y="0"/>
                  </a:lnTo>
                  <a:lnTo>
                    <a:pt x="2501146" y="0"/>
                  </a:lnTo>
                  <a:lnTo>
                    <a:pt x="2505661" y="0"/>
                  </a:lnTo>
                  <a:lnTo>
                    <a:pt x="2508776" y="0"/>
                  </a:lnTo>
                  <a:lnTo>
                    <a:pt x="2510108" y="0"/>
                  </a:lnTo>
                  <a:lnTo>
                    <a:pt x="2524178" y="0"/>
                  </a:lnTo>
                  <a:lnTo>
                    <a:pt x="2525248" y="0"/>
                  </a:lnTo>
                  <a:lnTo>
                    <a:pt x="2525669" y="0"/>
                  </a:lnTo>
                  <a:lnTo>
                    <a:pt x="2552329" y="0"/>
                  </a:lnTo>
                  <a:lnTo>
                    <a:pt x="2552751" y="0"/>
                  </a:lnTo>
                  <a:lnTo>
                    <a:pt x="2554242" y="0"/>
                  </a:lnTo>
                  <a:lnTo>
                    <a:pt x="2574787" y="0"/>
                  </a:lnTo>
                  <a:lnTo>
                    <a:pt x="2576279" y="0"/>
                  </a:lnTo>
                  <a:lnTo>
                    <a:pt x="2576447" y="0"/>
                  </a:lnTo>
                  <a:lnTo>
                    <a:pt x="2577940" y="0"/>
                  </a:lnTo>
                  <a:lnTo>
                    <a:pt x="2603360" y="0"/>
                  </a:lnTo>
                  <a:lnTo>
                    <a:pt x="2604852" y="0"/>
                  </a:lnTo>
                  <a:lnTo>
                    <a:pt x="2605021" y="0"/>
                  </a:lnTo>
                  <a:lnTo>
                    <a:pt x="2605484" y="0"/>
                  </a:lnTo>
                  <a:lnTo>
                    <a:pt x="2606481" y="0"/>
                  </a:lnTo>
                  <a:lnTo>
                    <a:pt x="2606512" y="0"/>
                  </a:lnTo>
                  <a:lnTo>
                    <a:pt x="2606976" y="0"/>
                  </a:lnTo>
                  <a:lnTo>
                    <a:pt x="2618923" y="0"/>
                  </a:lnTo>
                  <a:lnTo>
                    <a:pt x="2621248" y="0"/>
                  </a:lnTo>
                  <a:lnTo>
                    <a:pt x="2622740" y="0"/>
                  </a:lnTo>
                  <a:lnTo>
                    <a:pt x="2627885" y="0"/>
                  </a:lnTo>
                  <a:lnTo>
                    <a:pt x="2629377" y="0"/>
                  </a:lnTo>
                  <a:lnTo>
                    <a:pt x="2634058" y="0"/>
                  </a:lnTo>
                  <a:lnTo>
                    <a:pt x="2635549" y="0"/>
                  </a:lnTo>
                  <a:lnTo>
                    <a:pt x="2636545" y="0"/>
                  </a:lnTo>
                  <a:lnTo>
                    <a:pt x="2648987" y="0"/>
                  </a:lnTo>
                  <a:lnTo>
                    <a:pt x="2649821" y="0"/>
                  </a:lnTo>
                  <a:lnTo>
                    <a:pt x="2651313" y="0"/>
                  </a:lnTo>
                  <a:lnTo>
                    <a:pt x="2651947" y="0"/>
                  </a:lnTo>
                  <a:lnTo>
                    <a:pt x="2653017" y="0"/>
                  </a:lnTo>
                  <a:lnTo>
                    <a:pt x="2653438" y="0"/>
                  </a:lnTo>
                  <a:lnTo>
                    <a:pt x="2656459" y="0"/>
                  </a:lnTo>
                  <a:lnTo>
                    <a:pt x="2657950" y="0"/>
                  </a:lnTo>
                  <a:lnTo>
                    <a:pt x="2665460" y="0"/>
                  </a:lnTo>
                  <a:lnTo>
                    <a:pt x="2680098" y="0"/>
                  </a:lnTo>
                  <a:lnTo>
                    <a:pt x="2680520" y="0"/>
                  </a:lnTo>
                  <a:lnTo>
                    <a:pt x="2682011" y="0"/>
                  </a:lnTo>
                  <a:lnTo>
                    <a:pt x="2692542" y="0"/>
                  </a:lnTo>
                  <a:lnTo>
                    <a:pt x="2702556" y="0"/>
                  </a:lnTo>
                  <a:lnTo>
                    <a:pt x="2704048" y="0"/>
                  </a:lnTo>
                  <a:lnTo>
                    <a:pt x="2724289" y="0"/>
                  </a:lnTo>
                  <a:lnTo>
                    <a:pt x="2731129" y="0"/>
                  </a:lnTo>
                  <a:lnTo>
                    <a:pt x="2732621" y="0"/>
                  </a:lnTo>
                  <a:lnTo>
                    <a:pt x="2733253" y="0"/>
                  </a:lnTo>
                  <a:lnTo>
                    <a:pt x="2734745" y="0"/>
                  </a:lnTo>
                  <a:lnTo>
                    <a:pt x="2746692" y="0"/>
                  </a:lnTo>
                  <a:lnTo>
                    <a:pt x="2749017" y="0"/>
                  </a:lnTo>
                  <a:lnTo>
                    <a:pt x="2750509" y="0"/>
                  </a:lnTo>
                  <a:lnTo>
                    <a:pt x="2754354" y="0"/>
                  </a:lnTo>
                  <a:lnTo>
                    <a:pt x="2755654" y="0"/>
                  </a:lnTo>
                  <a:lnTo>
                    <a:pt x="2757146" y="0"/>
                  </a:lnTo>
                  <a:lnTo>
                    <a:pt x="2761827" y="0"/>
                  </a:lnTo>
                  <a:lnTo>
                    <a:pt x="2763318" y="0"/>
                  </a:lnTo>
                  <a:lnTo>
                    <a:pt x="2776756" y="0"/>
                  </a:lnTo>
                  <a:lnTo>
                    <a:pt x="2777590" y="0"/>
                  </a:lnTo>
                  <a:lnTo>
                    <a:pt x="2779082" y="0"/>
                  </a:lnTo>
                  <a:lnTo>
                    <a:pt x="2783442" y="0"/>
                  </a:lnTo>
                  <a:lnTo>
                    <a:pt x="2784228" y="0"/>
                  </a:lnTo>
                  <a:lnTo>
                    <a:pt x="2785719" y="0"/>
                  </a:lnTo>
                  <a:lnTo>
                    <a:pt x="2786473" y="0"/>
                  </a:lnTo>
                  <a:lnTo>
                    <a:pt x="2793229" y="0"/>
                  </a:lnTo>
                  <a:lnTo>
                    <a:pt x="2799367" y="0"/>
                  </a:lnTo>
                  <a:lnTo>
                    <a:pt x="2813506" y="0"/>
                  </a:lnTo>
                  <a:lnTo>
                    <a:pt x="2820311" y="0"/>
                  </a:lnTo>
                  <a:lnTo>
                    <a:pt x="2827893" y="0"/>
                  </a:lnTo>
                  <a:lnTo>
                    <a:pt x="2827940" y="0"/>
                  </a:lnTo>
                  <a:lnTo>
                    <a:pt x="2829431" y="0"/>
                  </a:lnTo>
                  <a:lnTo>
                    <a:pt x="2829978" y="0"/>
                  </a:lnTo>
                  <a:lnTo>
                    <a:pt x="2852058" y="0"/>
                  </a:lnTo>
                  <a:lnTo>
                    <a:pt x="2857060" y="0"/>
                  </a:lnTo>
                  <a:lnTo>
                    <a:pt x="2857958" y="0"/>
                  </a:lnTo>
                  <a:lnTo>
                    <a:pt x="2871601" y="0"/>
                  </a:lnTo>
                  <a:lnTo>
                    <a:pt x="2882123" y="0"/>
                  </a:lnTo>
                  <a:lnTo>
                    <a:pt x="2894046" y="0"/>
                  </a:lnTo>
                  <a:lnTo>
                    <a:pt x="2903496" y="0"/>
                  </a:lnTo>
                  <a:lnTo>
                    <a:pt x="2911211" y="0"/>
                  </a:lnTo>
                  <a:lnTo>
                    <a:pt x="2914242" y="0"/>
                  </a:lnTo>
                  <a:lnTo>
                    <a:pt x="2914461" y="0"/>
                  </a:lnTo>
                  <a:lnTo>
                    <a:pt x="2924111" y="0"/>
                  </a:lnTo>
                  <a:lnTo>
                    <a:pt x="2927136" y="0"/>
                  </a:lnTo>
                  <a:lnTo>
                    <a:pt x="2933561" y="0"/>
                  </a:lnTo>
                  <a:lnTo>
                    <a:pt x="2939580" y="0"/>
                  </a:lnTo>
                  <a:lnTo>
                    <a:pt x="2941275" y="0"/>
                  </a:lnTo>
                  <a:lnTo>
                    <a:pt x="2941543" y="0"/>
                  </a:lnTo>
                  <a:lnTo>
                    <a:pt x="2945586" y="0"/>
                  </a:lnTo>
                  <a:lnTo>
                    <a:pt x="2950032" y="0"/>
                  </a:lnTo>
                  <a:lnTo>
                    <a:pt x="2955662" y="0"/>
                  </a:lnTo>
                  <a:lnTo>
                    <a:pt x="2955709" y="0"/>
                  </a:lnTo>
                  <a:lnTo>
                    <a:pt x="2957200" y="0"/>
                  </a:lnTo>
                  <a:lnTo>
                    <a:pt x="2957747" y="0"/>
                  </a:lnTo>
                  <a:lnTo>
                    <a:pt x="2968152" y="0"/>
                  </a:lnTo>
                  <a:lnTo>
                    <a:pt x="2969644" y="0"/>
                  </a:lnTo>
                  <a:lnTo>
                    <a:pt x="2972667" y="0"/>
                  </a:lnTo>
                  <a:lnTo>
                    <a:pt x="2977114" y="0"/>
                  </a:lnTo>
                  <a:lnTo>
                    <a:pt x="2984829" y="0"/>
                  </a:lnTo>
                  <a:lnTo>
                    <a:pt x="2985727" y="0"/>
                  </a:lnTo>
                  <a:lnTo>
                    <a:pt x="2999370" y="0"/>
                  </a:lnTo>
                  <a:lnTo>
                    <a:pt x="3021815" y="0"/>
                  </a:lnTo>
                  <a:lnTo>
                    <a:pt x="3031265" y="0"/>
                  </a:lnTo>
                  <a:lnTo>
                    <a:pt x="3042230" y="0"/>
                  </a:lnTo>
                  <a:lnTo>
                    <a:pt x="3044946" y="0"/>
                  </a:lnTo>
                  <a:lnTo>
                    <a:pt x="3051880" y="0"/>
                  </a:lnTo>
                  <a:lnTo>
                    <a:pt x="3061330" y="0"/>
                  </a:lnTo>
                  <a:lnTo>
                    <a:pt x="3067349" y="0"/>
                  </a:lnTo>
                  <a:lnTo>
                    <a:pt x="3069312" y="0"/>
                  </a:lnTo>
                  <a:lnTo>
                    <a:pt x="3073355" y="0"/>
                  </a:lnTo>
                  <a:lnTo>
                    <a:pt x="3073518" y="0"/>
                  </a:lnTo>
                  <a:lnTo>
                    <a:pt x="3075011" y="0"/>
                  </a:lnTo>
                  <a:lnTo>
                    <a:pt x="3077801" y="0"/>
                  </a:lnTo>
                  <a:lnTo>
                    <a:pt x="3095921" y="0"/>
                  </a:lnTo>
                  <a:lnTo>
                    <a:pt x="3097413" y="0"/>
                  </a:lnTo>
                  <a:lnTo>
                    <a:pt x="3100436" y="0"/>
                  </a:lnTo>
                  <a:lnTo>
                    <a:pt x="3103552" y="0"/>
                  </a:lnTo>
                  <a:lnTo>
                    <a:pt x="3104883" y="0"/>
                  </a:lnTo>
                  <a:lnTo>
                    <a:pt x="3120023" y="0"/>
                  </a:lnTo>
                  <a:lnTo>
                    <a:pt x="3120445" y="0"/>
                  </a:lnTo>
                  <a:lnTo>
                    <a:pt x="3149018" y="0"/>
                  </a:lnTo>
                  <a:lnTo>
                    <a:pt x="3150088" y="0"/>
                  </a:lnTo>
                  <a:lnTo>
                    <a:pt x="3150509" y="0"/>
                  </a:lnTo>
                  <a:lnTo>
                    <a:pt x="3171054" y="0"/>
                  </a:lnTo>
                  <a:lnTo>
                    <a:pt x="3172715" y="0"/>
                  </a:lnTo>
                  <a:lnTo>
                    <a:pt x="3199627" y="0"/>
                  </a:lnTo>
                  <a:lnTo>
                    <a:pt x="3201119" y="0"/>
                  </a:lnTo>
                  <a:lnTo>
                    <a:pt x="3201287" y="0"/>
                  </a:lnTo>
                  <a:lnTo>
                    <a:pt x="3201751" y="0"/>
                  </a:lnTo>
                  <a:lnTo>
                    <a:pt x="3202780" y="0"/>
                  </a:lnTo>
                  <a:lnTo>
                    <a:pt x="3217515" y="0"/>
                  </a:lnTo>
                  <a:lnTo>
                    <a:pt x="3224152" y="0"/>
                  </a:lnTo>
                  <a:lnTo>
                    <a:pt x="3230324" y="0"/>
                  </a:lnTo>
                  <a:lnTo>
                    <a:pt x="3231321" y="0"/>
                  </a:lnTo>
                  <a:lnTo>
                    <a:pt x="3231816" y="0"/>
                  </a:lnTo>
                  <a:lnTo>
                    <a:pt x="3243763" y="0"/>
                  </a:lnTo>
                  <a:lnTo>
                    <a:pt x="3246088" y="0"/>
                  </a:lnTo>
                  <a:lnTo>
                    <a:pt x="3247580" y="0"/>
                  </a:lnTo>
                  <a:lnTo>
                    <a:pt x="3247792" y="0"/>
                  </a:lnTo>
                  <a:lnTo>
                    <a:pt x="3248214" y="0"/>
                  </a:lnTo>
                  <a:lnTo>
                    <a:pt x="3252725" y="0"/>
                  </a:lnTo>
                  <a:lnTo>
                    <a:pt x="3254217" y="0"/>
                  </a:lnTo>
                  <a:lnTo>
                    <a:pt x="3260235" y="0"/>
                  </a:lnTo>
                  <a:lnTo>
                    <a:pt x="3276787" y="0"/>
                  </a:lnTo>
                  <a:lnTo>
                    <a:pt x="3277857" y="0"/>
                  </a:lnTo>
                  <a:lnTo>
                    <a:pt x="3278278" y="0"/>
                  </a:lnTo>
                  <a:lnTo>
                    <a:pt x="3290300" y="0"/>
                  </a:lnTo>
                  <a:lnTo>
                    <a:pt x="3298823" y="0"/>
                  </a:lnTo>
                  <a:lnTo>
                    <a:pt x="3327396" y="0"/>
                  </a:lnTo>
                  <a:lnTo>
                    <a:pt x="3328888" y="0"/>
                  </a:lnTo>
                  <a:lnTo>
                    <a:pt x="3329520" y="0"/>
                  </a:lnTo>
                  <a:lnTo>
                    <a:pt x="3345284" y="0"/>
                  </a:lnTo>
                  <a:lnTo>
                    <a:pt x="3349129" y="0"/>
                  </a:lnTo>
                  <a:lnTo>
                    <a:pt x="3351921" y="0"/>
                  </a:lnTo>
                  <a:lnTo>
                    <a:pt x="3358093" y="0"/>
                  </a:lnTo>
                  <a:lnTo>
                    <a:pt x="3359585" y="0"/>
                  </a:lnTo>
                  <a:lnTo>
                    <a:pt x="3371532" y="0"/>
                  </a:lnTo>
                  <a:lnTo>
                    <a:pt x="3373857" y="0"/>
                  </a:lnTo>
                  <a:lnTo>
                    <a:pt x="3375349" y="0"/>
                  </a:lnTo>
                  <a:lnTo>
                    <a:pt x="3380494" y="0"/>
                  </a:lnTo>
                  <a:lnTo>
                    <a:pt x="3381986" y="0"/>
                  </a:lnTo>
                  <a:lnTo>
                    <a:pt x="3388004" y="0"/>
                  </a:lnTo>
                  <a:lnTo>
                    <a:pt x="3408282" y="0"/>
                  </a:lnTo>
                  <a:lnTo>
                    <a:pt x="3418069" y="0"/>
                  </a:lnTo>
                  <a:lnTo>
                    <a:pt x="3424207" y="0"/>
                  </a:lnTo>
                  <a:lnTo>
                    <a:pt x="3424753" y="0"/>
                  </a:lnTo>
                  <a:lnTo>
                    <a:pt x="3452733" y="0"/>
                  </a:lnTo>
                  <a:lnTo>
                    <a:pt x="3454818" y="0"/>
                  </a:lnTo>
                  <a:lnTo>
                    <a:pt x="3476898" y="0"/>
                  </a:lnTo>
                  <a:lnTo>
                    <a:pt x="3496441" y="0"/>
                  </a:lnTo>
                  <a:lnTo>
                    <a:pt x="3509236" y="0"/>
                  </a:lnTo>
                  <a:lnTo>
                    <a:pt x="3518886" y="0"/>
                  </a:lnTo>
                  <a:lnTo>
                    <a:pt x="3528336" y="0"/>
                  </a:lnTo>
                  <a:lnTo>
                    <a:pt x="3536051" y="0"/>
                  </a:lnTo>
                  <a:lnTo>
                    <a:pt x="3539301" y="0"/>
                  </a:lnTo>
                  <a:lnTo>
                    <a:pt x="3540361" y="0"/>
                  </a:lnTo>
                  <a:lnTo>
                    <a:pt x="3544807" y="0"/>
                  </a:lnTo>
                  <a:lnTo>
                    <a:pt x="3551976" y="0"/>
                  </a:lnTo>
                  <a:lnTo>
                    <a:pt x="3552522" y="0"/>
                  </a:lnTo>
                  <a:lnTo>
                    <a:pt x="3564420" y="0"/>
                  </a:lnTo>
                  <a:lnTo>
                    <a:pt x="3570426" y="0"/>
                  </a:lnTo>
                  <a:cubicBezTo>
                    <a:pt x="3574872" y="0"/>
                    <a:pt x="3574872" y="0"/>
                    <a:pt x="3574872" y="0"/>
                  </a:cubicBezTo>
                  <a:lnTo>
                    <a:pt x="3580502" y="0"/>
                  </a:lnTo>
                  <a:lnTo>
                    <a:pt x="3582587" y="0"/>
                  </a:lnTo>
                  <a:lnTo>
                    <a:pt x="3624210" y="0"/>
                  </a:lnTo>
                  <a:lnTo>
                    <a:pt x="3637005" y="0"/>
                  </a:lnTo>
                  <a:lnTo>
                    <a:pt x="3646655" y="0"/>
                  </a:lnTo>
                  <a:lnTo>
                    <a:pt x="3656105" y="0"/>
                  </a:lnTo>
                  <a:lnTo>
                    <a:pt x="3667070" y="0"/>
                  </a:lnTo>
                  <a:lnTo>
                    <a:pt x="3668130" y="0"/>
                  </a:lnTo>
                  <a:lnTo>
                    <a:pt x="3669786" y="0"/>
                  </a:lnTo>
                  <a:lnTo>
                    <a:pt x="3672576" y="0"/>
                  </a:lnTo>
                  <a:lnTo>
                    <a:pt x="3692189" y="0"/>
                  </a:lnTo>
                  <a:lnTo>
                    <a:pt x="3698195" y="0"/>
                  </a:lnTo>
                  <a:lnTo>
                    <a:pt x="3702641" y="0"/>
                  </a:lnTo>
                  <a:lnTo>
                    <a:pt x="3744863" y="0"/>
                  </a:lnTo>
                  <a:lnTo>
                    <a:pt x="3745285" y="0"/>
                  </a:lnTo>
                  <a:lnTo>
                    <a:pt x="3795894" y="0"/>
                  </a:lnTo>
                  <a:lnTo>
                    <a:pt x="3797555" y="0"/>
                  </a:lnTo>
                  <a:lnTo>
                    <a:pt x="3826591" y="0"/>
                  </a:lnTo>
                  <a:lnTo>
                    <a:pt x="3842355" y="0"/>
                  </a:lnTo>
                  <a:lnTo>
                    <a:pt x="3848992" y="0"/>
                  </a:lnTo>
                  <a:lnTo>
                    <a:pt x="3872632" y="0"/>
                  </a:lnTo>
                  <a:lnTo>
                    <a:pt x="3873054" y="0"/>
                  </a:lnTo>
                  <a:lnTo>
                    <a:pt x="3885075" y="0"/>
                  </a:lnTo>
                  <a:lnTo>
                    <a:pt x="3923663" y="0"/>
                  </a:lnTo>
                  <a:lnTo>
                    <a:pt x="3954360" y="0"/>
                  </a:lnTo>
                  <a:lnTo>
                    <a:pt x="3970124" y="0"/>
                  </a:lnTo>
                  <a:lnTo>
                    <a:pt x="3976761" y="0"/>
                  </a:lnTo>
                  <a:lnTo>
                    <a:pt x="4012844" y="0"/>
                  </a:lnTo>
                  <a:lnTo>
                    <a:pt x="4049593" y="0"/>
                  </a:lnTo>
                  <a:cubicBezTo>
                    <a:pt x="4169647" y="0"/>
                    <a:pt x="4169647" y="0"/>
                    <a:pt x="4169647" y="0"/>
                  </a:cubicBezTo>
                  <a:lnTo>
                    <a:pt x="4177362" y="0"/>
                  </a:lnTo>
                  <a:cubicBezTo>
                    <a:pt x="4297416" y="0"/>
                    <a:pt x="4297416" y="0"/>
                    <a:pt x="4297416" y="0"/>
                  </a:cubicBezTo>
                  <a:cubicBezTo>
                    <a:pt x="4327758" y="0"/>
                    <a:pt x="4364168" y="21251"/>
                    <a:pt x="4379339" y="47054"/>
                  </a:cubicBezTo>
                  <a:cubicBezTo>
                    <a:pt x="4591731" y="415146"/>
                    <a:pt x="4591731" y="415146"/>
                    <a:pt x="4591731" y="415146"/>
                  </a:cubicBezTo>
                  <a:cubicBezTo>
                    <a:pt x="4606902" y="440951"/>
                    <a:pt x="4606902" y="483452"/>
                    <a:pt x="4591731" y="509257"/>
                  </a:cubicBezTo>
                  <a:cubicBezTo>
                    <a:pt x="4379339" y="877348"/>
                    <a:pt x="4379339" y="877348"/>
                    <a:pt x="4379339" y="877348"/>
                  </a:cubicBezTo>
                  <a:cubicBezTo>
                    <a:pt x="4364168" y="903151"/>
                    <a:pt x="4327758" y="924402"/>
                    <a:pt x="4297416" y="924402"/>
                  </a:cubicBezTo>
                  <a:lnTo>
                    <a:pt x="4169647" y="924402"/>
                  </a:lnTo>
                  <a:lnTo>
                    <a:pt x="3976761" y="924402"/>
                  </a:lnTo>
                  <a:lnTo>
                    <a:pt x="3872632" y="924402"/>
                  </a:lnTo>
                  <a:lnTo>
                    <a:pt x="3848992" y="924402"/>
                  </a:lnTo>
                  <a:lnTo>
                    <a:pt x="3744863" y="924402"/>
                  </a:lnTo>
                  <a:lnTo>
                    <a:pt x="3702641" y="924402"/>
                  </a:lnTo>
                  <a:lnTo>
                    <a:pt x="3672576" y="924402"/>
                  </a:lnTo>
                  <a:lnTo>
                    <a:pt x="3656105" y="924402"/>
                  </a:lnTo>
                  <a:lnTo>
                    <a:pt x="3574872" y="924402"/>
                  </a:lnTo>
                  <a:lnTo>
                    <a:pt x="3551976" y="924402"/>
                  </a:lnTo>
                  <a:lnTo>
                    <a:pt x="3544807" y="924402"/>
                  </a:lnTo>
                  <a:lnTo>
                    <a:pt x="3528336" y="924402"/>
                  </a:lnTo>
                  <a:lnTo>
                    <a:pt x="3424207" y="924402"/>
                  </a:lnTo>
                  <a:lnTo>
                    <a:pt x="3381986" y="924402"/>
                  </a:lnTo>
                  <a:lnTo>
                    <a:pt x="3380494" y="924402"/>
                  </a:lnTo>
                  <a:lnTo>
                    <a:pt x="3351921" y="924402"/>
                  </a:lnTo>
                  <a:lnTo>
                    <a:pt x="3277857" y="924402"/>
                  </a:lnTo>
                  <a:lnTo>
                    <a:pt x="3254217" y="924402"/>
                  </a:lnTo>
                  <a:lnTo>
                    <a:pt x="3252725" y="924402"/>
                  </a:lnTo>
                  <a:lnTo>
                    <a:pt x="3247792" y="924402"/>
                  </a:lnTo>
                  <a:lnTo>
                    <a:pt x="3231321" y="924402"/>
                  </a:lnTo>
                  <a:lnTo>
                    <a:pt x="3224152" y="924402"/>
                  </a:lnTo>
                  <a:lnTo>
                    <a:pt x="3150088" y="924402"/>
                  </a:lnTo>
                  <a:lnTo>
                    <a:pt x="3120023" y="924402"/>
                  </a:lnTo>
                  <a:lnTo>
                    <a:pt x="3104883" y="924402"/>
                  </a:lnTo>
                  <a:lnTo>
                    <a:pt x="3103552" y="924402"/>
                  </a:lnTo>
                  <a:lnTo>
                    <a:pt x="3077801" y="924402"/>
                  </a:lnTo>
                  <a:lnTo>
                    <a:pt x="3061330" y="924402"/>
                  </a:lnTo>
                  <a:lnTo>
                    <a:pt x="3031265" y="924402"/>
                  </a:lnTo>
                  <a:lnTo>
                    <a:pt x="2977114" y="924402"/>
                  </a:lnTo>
                  <a:lnTo>
                    <a:pt x="2957200" y="924402"/>
                  </a:lnTo>
                  <a:lnTo>
                    <a:pt x="2955709" y="924402"/>
                  </a:lnTo>
                  <a:lnTo>
                    <a:pt x="2950032" y="924402"/>
                  </a:lnTo>
                  <a:lnTo>
                    <a:pt x="2933561" y="924402"/>
                  </a:lnTo>
                  <a:lnTo>
                    <a:pt x="2927136" y="924402"/>
                  </a:lnTo>
                  <a:lnTo>
                    <a:pt x="2903496" y="924402"/>
                  </a:lnTo>
                  <a:lnTo>
                    <a:pt x="2829431" y="924402"/>
                  </a:lnTo>
                  <a:lnTo>
                    <a:pt x="2827940" y="924402"/>
                  </a:lnTo>
                  <a:lnTo>
                    <a:pt x="2799367" y="924402"/>
                  </a:lnTo>
                  <a:lnTo>
                    <a:pt x="2785719" y="924402"/>
                  </a:lnTo>
                  <a:lnTo>
                    <a:pt x="2784228" y="924402"/>
                  </a:lnTo>
                  <a:lnTo>
                    <a:pt x="2757146" y="924402"/>
                  </a:lnTo>
                  <a:lnTo>
                    <a:pt x="2755654" y="924402"/>
                  </a:lnTo>
                  <a:lnTo>
                    <a:pt x="2680098" y="924402"/>
                  </a:lnTo>
                  <a:lnTo>
                    <a:pt x="2657950" y="924402"/>
                  </a:lnTo>
                  <a:lnTo>
                    <a:pt x="2656459" y="924402"/>
                  </a:lnTo>
                  <a:lnTo>
                    <a:pt x="2653017" y="924402"/>
                  </a:lnTo>
                  <a:lnTo>
                    <a:pt x="2636545" y="924402"/>
                  </a:lnTo>
                  <a:lnTo>
                    <a:pt x="2629377" y="924402"/>
                  </a:lnTo>
                  <a:lnTo>
                    <a:pt x="2627885" y="924402"/>
                  </a:lnTo>
                  <a:lnTo>
                    <a:pt x="2606481" y="924402"/>
                  </a:lnTo>
                  <a:lnTo>
                    <a:pt x="2552329" y="924402"/>
                  </a:lnTo>
                  <a:lnTo>
                    <a:pt x="2525248" y="924402"/>
                  </a:lnTo>
                  <a:lnTo>
                    <a:pt x="2510108" y="924402"/>
                  </a:lnTo>
                  <a:lnTo>
                    <a:pt x="2508776" y="924402"/>
                  </a:lnTo>
                  <a:lnTo>
                    <a:pt x="2480043" y="924402"/>
                  </a:lnTo>
                  <a:lnTo>
                    <a:pt x="2478712" y="924402"/>
                  </a:lnTo>
                  <a:lnTo>
                    <a:pt x="2463572" y="924402"/>
                  </a:lnTo>
                  <a:lnTo>
                    <a:pt x="2436490" y="924402"/>
                  </a:lnTo>
                  <a:lnTo>
                    <a:pt x="2382339" y="924402"/>
                  </a:lnTo>
                  <a:lnTo>
                    <a:pt x="2360934" y="924402"/>
                  </a:lnTo>
                  <a:lnTo>
                    <a:pt x="2359443" y="924402"/>
                  </a:lnTo>
                  <a:lnTo>
                    <a:pt x="2352274" y="924402"/>
                  </a:lnTo>
                  <a:lnTo>
                    <a:pt x="2335803" y="924402"/>
                  </a:lnTo>
                  <a:lnTo>
                    <a:pt x="2332360" y="924402"/>
                  </a:lnTo>
                  <a:lnTo>
                    <a:pt x="2332328" y="924402"/>
                  </a:lnTo>
                  <a:lnTo>
                    <a:pt x="2330869" y="924402"/>
                  </a:lnTo>
                  <a:lnTo>
                    <a:pt x="2308721" y="924402"/>
                  </a:lnTo>
                  <a:lnTo>
                    <a:pt x="2233165" y="924402"/>
                  </a:lnTo>
                  <a:lnTo>
                    <a:pt x="2231674" y="924402"/>
                  </a:lnTo>
                  <a:lnTo>
                    <a:pt x="2204591" y="924402"/>
                  </a:lnTo>
                  <a:lnTo>
                    <a:pt x="2204559" y="924402"/>
                  </a:lnTo>
                  <a:lnTo>
                    <a:pt x="2203100" y="924402"/>
                  </a:lnTo>
                  <a:lnTo>
                    <a:pt x="2189452" y="924402"/>
                  </a:lnTo>
                  <a:lnTo>
                    <a:pt x="2160879" y="924402"/>
                  </a:lnTo>
                  <a:lnTo>
                    <a:pt x="2159388" y="924402"/>
                  </a:lnTo>
                  <a:lnTo>
                    <a:pt x="2085323" y="924402"/>
                  </a:lnTo>
                  <a:lnTo>
                    <a:pt x="2077294" y="924402"/>
                  </a:lnTo>
                  <a:lnTo>
                    <a:pt x="2061683" y="924402"/>
                  </a:lnTo>
                  <a:lnTo>
                    <a:pt x="2055258" y="924402"/>
                  </a:lnTo>
                  <a:lnTo>
                    <a:pt x="2038787" y="924402"/>
                  </a:lnTo>
                  <a:lnTo>
                    <a:pt x="2033110" y="924402"/>
                  </a:lnTo>
                  <a:lnTo>
                    <a:pt x="2031619" y="924402"/>
                  </a:lnTo>
                  <a:lnTo>
                    <a:pt x="2011705" y="924402"/>
                  </a:lnTo>
                  <a:lnTo>
                    <a:pt x="1957554" y="924402"/>
                  </a:lnTo>
                  <a:lnTo>
                    <a:pt x="1949525" y="924402"/>
                  </a:lnTo>
                  <a:lnTo>
                    <a:pt x="1927489" y="924402"/>
                  </a:lnTo>
                  <a:lnTo>
                    <a:pt x="1911018" y="924402"/>
                  </a:lnTo>
                  <a:lnTo>
                    <a:pt x="1907543" y="924402"/>
                  </a:lnTo>
                  <a:lnTo>
                    <a:pt x="1885268" y="924402"/>
                  </a:lnTo>
                  <a:lnTo>
                    <a:pt x="1883936" y="924402"/>
                  </a:lnTo>
                  <a:lnTo>
                    <a:pt x="1868796" y="924402"/>
                  </a:lnTo>
                  <a:lnTo>
                    <a:pt x="1838732" y="924402"/>
                  </a:lnTo>
                  <a:lnTo>
                    <a:pt x="1779774" y="924402"/>
                  </a:lnTo>
                  <a:lnTo>
                    <a:pt x="1764668" y="924402"/>
                  </a:lnTo>
                  <a:lnTo>
                    <a:pt x="1757499" y="924402"/>
                  </a:lnTo>
                  <a:lnTo>
                    <a:pt x="1741027" y="924402"/>
                  </a:lnTo>
                  <a:lnTo>
                    <a:pt x="1737552" y="924402"/>
                  </a:lnTo>
                  <a:lnTo>
                    <a:pt x="1736094" y="924402"/>
                  </a:lnTo>
                  <a:lnTo>
                    <a:pt x="1734603" y="924402"/>
                  </a:lnTo>
                  <a:lnTo>
                    <a:pt x="1710963" y="924402"/>
                  </a:lnTo>
                  <a:lnTo>
                    <a:pt x="1707488" y="924402"/>
                  </a:lnTo>
                  <a:lnTo>
                    <a:pt x="1652509" y="924402"/>
                  </a:lnTo>
                  <a:lnTo>
                    <a:pt x="1636899" y="924402"/>
                  </a:lnTo>
                  <a:lnTo>
                    <a:pt x="1609783" y="924402"/>
                  </a:lnTo>
                  <a:lnTo>
                    <a:pt x="1608325" y="924402"/>
                  </a:lnTo>
                  <a:lnTo>
                    <a:pt x="1606834" y="924402"/>
                  </a:lnTo>
                  <a:lnTo>
                    <a:pt x="1579719" y="924402"/>
                  </a:lnTo>
                  <a:lnTo>
                    <a:pt x="1564612" y="924402"/>
                  </a:lnTo>
                  <a:lnTo>
                    <a:pt x="1524740" y="924402"/>
                  </a:lnTo>
                  <a:lnTo>
                    <a:pt x="1482518" y="924402"/>
                  </a:lnTo>
                  <a:lnTo>
                    <a:pt x="1460483" y="924402"/>
                  </a:lnTo>
                  <a:lnTo>
                    <a:pt x="1452454" y="924402"/>
                  </a:lnTo>
                  <a:lnTo>
                    <a:pt x="1444011" y="924402"/>
                  </a:lnTo>
                  <a:lnTo>
                    <a:pt x="1436843" y="924402"/>
                  </a:lnTo>
                  <a:lnTo>
                    <a:pt x="1413947" y="924402"/>
                  </a:lnTo>
                  <a:lnTo>
                    <a:pt x="1354749" y="924402"/>
                  </a:lnTo>
                  <a:lnTo>
                    <a:pt x="1332714" y="924402"/>
                  </a:lnTo>
                  <a:lnTo>
                    <a:pt x="1324685" y="924402"/>
                  </a:lnTo>
                  <a:lnTo>
                    <a:pt x="1316242" y="924402"/>
                  </a:lnTo>
                  <a:lnTo>
                    <a:pt x="1312767" y="924402"/>
                  </a:lnTo>
                  <a:lnTo>
                    <a:pt x="1286178" y="924402"/>
                  </a:lnTo>
                  <a:lnTo>
                    <a:pt x="1282703" y="924402"/>
                  </a:lnTo>
                  <a:lnTo>
                    <a:pt x="1243956" y="924402"/>
                  </a:lnTo>
                  <a:lnTo>
                    <a:pt x="1184998" y="924402"/>
                  </a:lnTo>
                  <a:lnTo>
                    <a:pt x="1154934" y="924402"/>
                  </a:lnTo>
                  <a:lnTo>
                    <a:pt x="1139828" y="924402"/>
                  </a:lnTo>
                  <a:lnTo>
                    <a:pt x="1116187" y="924402"/>
                  </a:lnTo>
                  <a:lnTo>
                    <a:pt x="1112712" y="924402"/>
                  </a:lnTo>
                  <a:lnTo>
                    <a:pt x="1057734" y="924402"/>
                  </a:lnTo>
                  <a:lnTo>
                    <a:pt x="1027669" y="924402"/>
                  </a:lnTo>
                  <a:lnTo>
                    <a:pt x="1012059" y="924402"/>
                  </a:lnTo>
                  <a:lnTo>
                    <a:pt x="984943" y="924402"/>
                  </a:lnTo>
                  <a:lnTo>
                    <a:pt x="929965" y="924402"/>
                  </a:lnTo>
                  <a:lnTo>
                    <a:pt x="899900" y="924402"/>
                  </a:lnTo>
                  <a:lnTo>
                    <a:pt x="857678" y="924402"/>
                  </a:lnTo>
                  <a:lnTo>
                    <a:pt x="819171" y="924402"/>
                  </a:lnTo>
                  <a:lnTo>
                    <a:pt x="729909" y="924402"/>
                  </a:lnTo>
                  <a:lnTo>
                    <a:pt x="691402" y="924402"/>
                  </a:lnTo>
                  <a:lnTo>
                    <a:pt x="687927" y="924402"/>
                  </a:lnTo>
                  <a:lnTo>
                    <a:pt x="560158" y="924402"/>
                  </a:lnTo>
                  <a:lnTo>
                    <a:pt x="432894" y="924402"/>
                  </a:lnTo>
                  <a:lnTo>
                    <a:pt x="305125" y="924402"/>
                  </a:lnTo>
                  <a:cubicBezTo>
                    <a:pt x="275541" y="924402"/>
                    <a:pt x="238373" y="903151"/>
                    <a:pt x="223202" y="877348"/>
                  </a:cubicBezTo>
                  <a:cubicBezTo>
                    <a:pt x="10809" y="509257"/>
                    <a:pt x="10809" y="509257"/>
                    <a:pt x="10809" y="509257"/>
                  </a:cubicBezTo>
                  <a:cubicBezTo>
                    <a:pt x="-3603" y="483452"/>
                    <a:pt x="-3603" y="440951"/>
                    <a:pt x="10809" y="415146"/>
                  </a:cubicBezTo>
                  <a:cubicBezTo>
                    <a:pt x="223202" y="47054"/>
                    <a:pt x="223202" y="47054"/>
                    <a:pt x="223202" y="47054"/>
                  </a:cubicBezTo>
                  <a:cubicBezTo>
                    <a:pt x="238373" y="21251"/>
                    <a:pt x="275541" y="0"/>
                    <a:pt x="305125" y="0"/>
                  </a:cubicBezTo>
                  <a:close/>
                </a:path>
              </a:pathLst>
            </a:custGeom>
            <a:solidFill>
              <a:srgbClr val="FFFFFF">
                <a:lumMod val="95000"/>
              </a:srgbClr>
            </a:solidFill>
            <a:ln w="19050">
              <a:gradFill flip="none" rotWithShape="1">
                <a:gsLst>
                  <a:gs pos="0">
                    <a:srgbClr val="FFFFFF">
                      <a:lumMod val="75000"/>
                    </a:srgbClr>
                  </a:gs>
                  <a:gs pos="100000">
                    <a:srgbClr val="FFFFFF"/>
                  </a:gs>
                </a:gsLst>
                <a:lin ang="2700000" scaled="1"/>
                <a:tileRect/>
              </a:gra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43" name="组合 42"/>
          <p:cNvGrpSpPr>
            <a:grpSpLocks noChangeAspect="1"/>
          </p:cNvGrpSpPr>
          <p:nvPr/>
        </p:nvGrpSpPr>
        <p:grpSpPr>
          <a:xfrm rot="16200000">
            <a:off x="5899867" y="622347"/>
            <a:ext cx="1761998" cy="1988054"/>
            <a:chOff x="8439634" y="3544648"/>
            <a:chExt cx="1611146" cy="1817848"/>
          </a:xfrm>
        </p:grpSpPr>
        <p:sp>
          <p:nvSpPr>
            <p:cNvPr id="44" name="Freeform 5"/>
            <p:cNvSpPr/>
            <p:nvPr/>
          </p:nvSpPr>
          <p:spPr bwMode="auto">
            <a:xfrm rot="5400000">
              <a:off x="8336283" y="3647999"/>
              <a:ext cx="1817848" cy="1611146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lumMod val="97000"/>
                  </a:srgbClr>
                </a:gs>
                <a:gs pos="100000">
                  <a:srgbClr val="FFFFFF">
                    <a:lumMod val="85000"/>
                  </a:srgbClr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100000">
                    <a:srgbClr val="FFFFFF">
                      <a:lumMod val="75000"/>
                    </a:srgbClr>
                  </a:gs>
                  <a:gs pos="0">
                    <a:srgbClr val="FFFFFF"/>
                  </a:gs>
                </a:gsLst>
                <a:lin ang="2700000" scaled="1"/>
                <a:tileRect/>
              </a:gradFill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5" name="Freeform 5"/>
            <p:cNvSpPr/>
            <p:nvPr/>
          </p:nvSpPr>
          <p:spPr bwMode="auto">
            <a:xfrm rot="5400000">
              <a:off x="8582835" y="3866516"/>
              <a:ext cx="1324744" cy="1174112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005A9E"/>
            </a:solidFill>
            <a:ln w="15875">
              <a:gradFill flip="none" rotWithShape="1">
                <a:gsLst>
                  <a:gs pos="0">
                    <a:srgbClr val="FFFFFF">
                      <a:lumMod val="65000"/>
                    </a:srgbClr>
                  </a:gs>
                  <a:gs pos="100000">
                    <a:srgbClr val="FFFFFF"/>
                  </a:gs>
                </a:gsLst>
                <a:lin ang="2700000" scaled="1"/>
                <a:tileRect/>
              </a:gradFill>
            </a:ln>
            <a:effectLst>
              <a:innerShdw blurRad="50800" dist="254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46" name="Rectangle 31"/>
          <p:cNvSpPr>
            <a:spLocks noChangeAspect="1" noChangeArrowheads="1"/>
          </p:cNvSpPr>
          <p:nvPr/>
        </p:nvSpPr>
        <p:spPr bwMode="auto">
          <a:xfrm>
            <a:off x="1400967" y="1257750"/>
            <a:ext cx="4337600" cy="43858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/>
              <a:t>CSDN</a:t>
            </a:r>
            <a:r>
              <a:rPr lang="zh-CN" altLang="en-US" sz="1600" dirty="0" smtClean="0"/>
              <a:t>旗下代码托管平台</a:t>
            </a:r>
            <a:r>
              <a:rPr lang="zh-CN" altLang="en-US" sz="1600" dirty="0" smtClean="0">
                <a:cs typeface="+mn-ea"/>
                <a:sym typeface="+mn-lt"/>
              </a:rPr>
              <a:t>。</a:t>
            </a:r>
            <a:r>
              <a:rPr lang="zh-CN" altLang="en-US" sz="1600" dirty="0" smtClean="0">
                <a:cs typeface="+mn-ea"/>
                <a:sym typeface="+mn-lt"/>
                <a:hlinkClick r:id="rId2"/>
              </a:rPr>
              <a:t>链接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47" name="Text Box 38"/>
          <p:cNvSpPr txBox="1">
            <a:spLocks noChangeAspect="1" noChangeArrowheads="1"/>
          </p:cNvSpPr>
          <p:nvPr/>
        </p:nvSpPr>
        <p:spPr bwMode="auto">
          <a:xfrm>
            <a:off x="6318801" y="1427861"/>
            <a:ext cx="984674" cy="3770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34290" rIns="68580" bIns="3429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cs typeface="+mn-ea"/>
                <a:sym typeface="+mn-lt"/>
              </a:rPr>
              <a:t>CSDN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7" name="组合 16"/>
          <p:cNvGrpSpPr>
            <a:grpSpLocks noChangeAspect="1"/>
          </p:cNvGrpSpPr>
          <p:nvPr/>
        </p:nvGrpSpPr>
        <p:grpSpPr>
          <a:xfrm>
            <a:off x="720027" y="3064501"/>
            <a:ext cx="5758363" cy="1229979"/>
            <a:chOff x="903371" y="249943"/>
            <a:chExt cx="2831223" cy="679699"/>
          </a:xfrm>
        </p:grpSpPr>
        <p:sp>
          <p:nvSpPr>
            <p:cNvPr id="18" name="任意多边形 17"/>
            <p:cNvSpPr/>
            <p:nvPr/>
          </p:nvSpPr>
          <p:spPr bwMode="auto">
            <a:xfrm>
              <a:off x="903371" y="249943"/>
              <a:ext cx="2831223" cy="679699"/>
            </a:xfrm>
            <a:custGeom>
              <a:avLst/>
              <a:gdLst>
                <a:gd name="connsiteX0" fmla="*/ 352810 w 4452260"/>
                <a:gd name="connsiteY0" fmla="*/ 0 h 1068867"/>
                <a:gd name="connsiteX1" fmla="*/ 636768 w 4452260"/>
                <a:gd name="connsiteY1" fmla="*/ 0 h 1068867"/>
                <a:gd name="connsiteX2" fmla="*/ 647700 w 4452260"/>
                <a:gd name="connsiteY2" fmla="*/ 0 h 1068867"/>
                <a:gd name="connsiteX3" fmla="*/ 724065 w 4452260"/>
                <a:gd name="connsiteY3" fmla="*/ 0 h 1068867"/>
                <a:gd name="connsiteX4" fmla="*/ 782584 w 4452260"/>
                <a:gd name="connsiteY4" fmla="*/ 0 h 1068867"/>
                <a:gd name="connsiteX5" fmla="*/ 799455 w 4452260"/>
                <a:gd name="connsiteY5" fmla="*/ 0 h 1068867"/>
                <a:gd name="connsiteX6" fmla="*/ 809825 w 4452260"/>
                <a:gd name="connsiteY6" fmla="*/ 0 h 1068867"/>
                <a:gd name="connsiteX7" fmla="*/ 818078 w 4452260"/>
                <a:gd name="connsiteY7" fmla="*/ 0 h 1068867"/>
                <a:gd name="connsiteX8" fmla="*/ 843980 w 4452260"/>
                <a:gd name="connsiteY8" fmla="*/ 0 h 1068867"/>
                <a:gd name="connsiteX9" fmla="*/ 931658 w 4452260"/>
                <a:gd name="connsiteY9" fmla="*/ 0 h 1068867"/>
                <a:gd name="connsiteX10" fmla="*/ 961580 w 4452260"/>
                <a:gd name="connsiteY10" fmla="*/ 0 h 1068867"/>
                <a:gd name="connsiteX11" fmla="*/ 1000055 w 4452260"/>
                <a:gd name="connsiteY11" fmla="*/ 0 h 1068867"/>
                <a:gd name="connsiteX12" fmla="*/ 1040537 w 4452260"/>
                <a:gd name="connsiteY12" fmla="*/ 0 h 1068867"/>
                <a:gd name="connsiteX13" fmla="*/ 1051453 w 4452260"/>
                <a:gd name="connsiteY13" fmla="*/ 0 h 1068867"/>
                <a:gd name="connsiteX14" fmla="*/ 1083414 w 4452260"/>
                <a:gd name="connsiteY14" fmla="*/ 0 h 1068867"/>
                <a:gd name="connsiteX15" fmla="*/ 1112969 w 4452260"/>
                <a:gd name="connsiteY15" fmla="*/ 0 h 1068867"/>
                <a:gd name="connsiteX16" fmla="*/ 1138871 w 4452260"/>
                <a:gd name="connsiteY16" fmla="*/ 0 h 1068867"/>
                <a:gd name="connsiteX17" fmla="*/ 1170224 w 4452260"/>
                <a:gd name="connsiteY17" fmla="*/ 0 h 1068867"/>
                <a:gd name="connsiteX18" fmla="*/ 1170711 w 4452260"/>
                <a:gd name="connsiteY18" fmla="*/ 0 h 1068867"/>
                <a:gd name="connsiteX19" fmla="*/ 1202662 w 4452260"/>
                <a:gd name="connsiteY19" fmla="*/ 0 h 1068867"/>
                <a:gd name="connsiteX20" fmla="*/ 1240037 w 4452260"/>
                <a:gd name="connsiteY20" fmla="*/ 0 h 1068867"/>
                <a:gd name="connsiteX21" fmla="*/ 1290626 w 4452260"/>
                <a:gd name="connsiteY21" fmla="*/ 0 h 1068867"/>
                <a:gd name="connsiteX22" fmla="*/ 1324496 w 4452260"/>
                <a:gd name="connsiteY22" fmla="*/ 0 h 1068867"/>
                <a:gd name="connsiteX23" fmla="*/ 1332348 w 4452260"/>
                <a:gd name="connsiteY23" fmla="*/ 0 h 1068867"/>
                <a:gd name="connsiteX24" fmla="*/ 1335428 w 4452260"/>
                <a:gd name="connsiteY24" fmla="*/ 0 h 1068867"/>
                <a:gd name="connsiteX25" fmla="*/ 1411793 w 4452260"/>
                <a:gd name="connsiteY25" fmla="*/ 0 h 1068867"/>
                <a:gd name="connsiteX26" fmla="*/ 1454182 w 4452260"/>
                <a:gd name="connsiteY26" fmla="*/ 0 h 1068867"/>
                <a:gd name="connsiteX27" fmla="*/ 1470312 w 4452260"/>
                <a:gd name="connsiteY27" fmla="*/ 0 h 1068867"/>
                <a:gd name="connsiteX28" fmla="*/ 1487183 w 4452260"/>
                <a:gd name="connsiteY28" fmla="*/ 0 h 1068867"/>
                <a:gd name="connsiteX29" fmla="*/ 1497552 w 4452260"/>
                <a:gd name="connsiteY29" fmla="*/ 0 h 1068867"/>
                <a:gd name="connsiteX30" fmla="*/ 1505806 w 4452260"/>
                <a:gd name="connsiteY30" fmla="*/ 0 h 1068867"/>
                <a:gd name="connsiteX31" fmla="*/ 1528471 w 4452260"/>
                <a:gd name="connsiteY31" fmla="*/ 0 h 1068867"/>
                <a:gd name="connsiteX32" fmla="*/ 1531708 w 4452260"/>
                <a:gd name="connsiteY32" fmla="*/ 0 h 1068867"/>
                <a:gd name="connsiteX33" fmla="*/ 1540992 w 4452260"/>
                <a:gd name="connsiteY33" fmla="*/ 0 h 1068867"/>
                <a:gd name="connsiteX34" fmla="*/ 1541479 w 4452260"/>
                <a:gd name="connsiteY34" fmla="*/ 0 h 1068867"/>
                <a:gd name="connsiteX35" fmla="*/ 1599998 w 4452260"/>
                <a:gd name="connsiteY35" fmla="*/ 0 h 1068867"/>
                <a:gd name="connsiteX36" fmla="*/ 1619386 w 4452260"/>
                <a:gd name="connsiteY36" fmla="*/ 0 h 1068867"/>
                <a:gd name="connsiteX37" fmla="*/ 1635492 w 4452260"/>
                <a:gd name="connsiteY37" fmla="*/ 0 h 1068867"/>
                <a:gd name="connsiteX38" fmla="*/ 1649308 w 4452260"/>
                <a:gd name="connsiteY38" fmla="*/ 0 h 1068867"/>
                <a:gd name="connsiteX39" fmla="*/ 1653720 w 4452260"/>
                <a:gd name="connsiteY39" fmla="*/ 0 h 1068867"/>
                <a:gd name="connsiteX40" fmla="*/ 1661394 w 4452260"/>
                <a:gd name="connsiteY40" fmla="*/ 0 h 1068867"/>
                <a:gd name="connsiteX41" fmla="*/ 1687782 w 4452260"/>
                <a:gd name="connsiteY41" fmla="*/ 0 h 1068867"/>
                <a:gd name="connsiteX42" fmla="*/ 1703116 w 4452260"/>
                <a:gd name="connsiteY42" fmla="*/ 0 h 1068867"/>
                <a:gd name="connsiteX43" fmla="*/ 1739181 w 4452260"/>
                <a:gd name="connsiteY43" fmla="*/ 0 h 1068867"/>
                <a:gd name="connsiteX44" fmla="*/ 1771141 w 4452260"/>
                <a:gd name="connsiteY44" fmla="*/ 0 h 1068867"/>
                <a:gd name="connsiteX45" fmla="*/ 1800697 w 4452260"/>
                <a:gd name="connsiteY45" fmla="*/ 0 h 1068867"/>
                <a:gd name="connsiteX46" fmla="*/ 1811727 w 4452260"/>
                <a:gd name="connsiteY46" fmla="*/ 0 h 1068867"/>
                <a:gd name="connsiteX47" fmla="*/ 1823361 w 4452260"/>
                <a:gd name="connsiteY47" fmla="*/ 0 h 1068867"/>
                <a:gd name="connsiteX48" fmla="*/ 1826599 w 4452260"/>
                <a:gd name="connsiteY48" fmla="*/ 0 h 1068867"/>
                <a:gd name="connsiteX49" fmla="*/ 1857951 w 4452260"/>
                <a:gd name="connsiteY49" fmla="*/ 0 h 1068867"/>
                <a:gd name="connsiteX50" fmla="*/ 1858439 w 4452260"/>
                <a:gd name="connsiteY50" fmla="*/ 0 h 1068867"/>
                <a:gd name="connsiteX51" fmla="*/ 1859676 w 4452260"/>
                <a:gd name="connsiteY51" fmla="*/ 0 h 1068867"/>
                <a:gd name="connsiteX52" fmla="*/ 1893346 w 4452260"/>
                <a:gd name="connsiteY52" fmla="*/ 0 h 1068867"/>
                <a:gd name="connsiteX53" fmla="*/ 1927765 w 4452260"/>
                <a:gd name="connsiteY53" fmla="*/ 0 h 1068867"/>
                <a:gd name="connsiteX54" fmla="*/ 1963365 w 4452260"/>
                <a:gd name="connsiteY54" fmla="*/ 0 h 1068867"/>
                <a:gd name="connsiteX55" fmla="*/ 1978354 w 4452260"/>
                <a:gd name="connsiteY55" fmla="*/ 0 h 1068867"/>
                <a:gd name="connsiteX56" fmla="*/ 1991032 w 4452260"/>
                <a:gd name="connsiteY56" fmla="*/ 0 h 1068867"/>
                <a:gd name="connsiteX57" fmla="*/ 2020076 w 4452260"/>
                <a:gd name="connsiteY57" fmla="*/ 0 h 1068867"/>
                <a:gd name="connsiteX58" fmla="*/ 2021800 w 4452260"/>
                <a:gd name="connsiteY58" fmla="*/ 0 h 1068867"/>
                <a:gd name="connsiteX59" fmla="*/ 2027021 w 4452260"/>
                <a:gd name="connsiteY59" fmla="*/ 0 h 1068867"/>
                <a:gd name="connsiteX60" fmla="*/ 2032162 w 4452260"/>
                <a:gd name="connsiteY60" fmla="*/ 0 h 1068867"/>
                <a:gd name="connsiteX61" fmla="*/ 2141909 w 4452260"/>
                <a:gd name="connsiteY61" fmla="*/ 0 h 1068867"/>
                <a:gd name="connsiteX62" fmla="*/ 2143633 w 4452260"/>
                <a:gd name="connsiteY62" fmla="*/ 0 h 1068867"/>
                <a:gd name="connsiteX63" fmla="*/ 2178359 w 4452260"/>
                <a:gd name="connsiteY63" fmla="*/ 0 h 1068867"/>
                <a:gd name="connsiteX64" fmla="*/ 2228719 w 4452260"/>
                <a:gd name="connsiteY64" fmla="*/ 0 h 1068867"/>
                <a:gd name="connsiteX65" fmla="*/ 2229207 w 4452260"/>
                <a:gd name="connsiteY65" fmla="*/ 0 h 1068867"/>
                <a:gd name="connsiteX66" fmla="*/ 2230931 w 4452260"/>
                <a:gd name="connsiteY66" fmla="*/ 0 h 1068867"/>
                <a:gd name="connsiteX67" fmla="*/ 2287725 w 4452260"/>
                <a:gd name="connsiteY67" fmla="*/ 0 h 1068867"/>
                <a:gd name="connsiteX68" fmla="*/ 2289450 w 4452260"/>
                <a:gd name="connsiteY68" fmla="*/ 0 h 1068867"/>
                <a:gd name="connsiteX69" fmla="*/ 2323220 w 4452260"/>
                <a:gd name="connsiteY69" fmla="*/ 0 h 1068867"/>
                <a:gd name="connsiteX70" fmla="*/ 2324944 w 4452260"/>
                <a:gd name="connsiteY70" fmla="*/ 0 h 1068867"/>
                <a:gd name="connsiteX71" fmla="*/ 2340483 w 4452260"/>
                <a:gd name="connsiteY71" fmla="*/ 0 h 1068867"/>
                <a:gd name="connsiteX72" fmla="*/ 2341447 w 4452260"/>
                <a:gd name="connsiteY72" fmla="*/ 0 h 1068867"/>
                <a:gd name="connsiteX73" fmla="*/ 2343172 w 4452260"/>
                <a:gd name="connsiteY73" fmla="*/ 0 h 1068867"/>
                <a:gd name="connsiteX74" fmla="*/ 2349122 w 4452260"/>
                <a:gd name="connsiteY74" fmla="*/ 0 h 1068867"/>
                <a:gd name="connsiteX75" fmla="*/ 2350846 w 4452260"/>
                <a:gd name="connsiteY75" fmla="*/ 0 h 1068867"/>
                <a:gd name="connsiteX76" fmla="*/ 2390844 w 4452260"/>
                <a:gd name="connsiteY76" fmla="*/ 0 h 1068867"/>
                <a:gd name="connsiteX77" fmla="*/ 2462317 w 4452260"/>
                <a:gd name="connsiteY77" fmla="*/ 0 h 1068867"/>
                <a:gd name="connsiteX78" fmla="*/ 2499455 w 4452260"/>
                <a:gd name="connsiteY78" fmla="*/ 0 h 1068867"/>
                <a:gd name="connsiteX79" fmla="*/ 2530713 w 4452260"/>
                <a:gd name="connsiteY79" fmla="*/ 0 h 1068867"/>
                <a:gd name="connsiteX80" fmla="*/ 2547403 w 4452260"/>
                <a:gd name="connsiteY80" fmla="*/ 0 h 1068867"/>
                <a:gd name="connsiteX81" fmla="*/ 2549127 w 4452260"/>
                <a:gd name="connsiteY81" fmla="*/ 0 h 1068867"/>
                <a:gd name="connsiteX82" fmla="*/ 2581074 w 4452260"/>
                <a:gd name="connsiteY82" fmla="*/ 0 h 1068867"/>
                <a:gd name="connsiteX83" fmla="*/ 2582112 w 4452260"/>
                <a:gd name="connsiteY83" fmla="*/ 0 h 1068867"/>
                <a:gd name="connsiteX84" fmla="*/ 2669530 w 4452260"/>
                <a:gd name="connsiteY84" fmla="*/ 0 h 1068867"/>
                <a:gd name="connsiteX85" fmla="*/ 2678759 w 4452260"/>
                <a:gd name="connsiteY85" fmla="*/ 0 h 1068867"/>
                <a:gd name="connsiteX86" fmla="*/ 2709527 w 4452260"/>
                <a:gd name="connsiteY86" fmla="*/ 0 h 1068867"/>
                <a:gd name="connsiteX87" fmla="*/ 2711252 w 4452260"/>
                <a:gd name="connsiteY87" fmla="*/ 0 h 1068867"/>
                <a:gd name="connsiteX88" fmla="*/ 2714748 w 4452260"/>
                <a:gd name="connsiteY88" fmla="*/ 0 h 1068867"/>
                <a:gd name="connsiteX89" fmla="*/ 2719890 w 4452260"/>
                <a:gd name="connsiteY89" fmla="*/ 0 h 1068867"/>
                <a:gd name="connsiteX90" fmla="*/ 2831360 w 4452260"/>
                <a:gd name="connsiteY90" fmla="*/ 0 h 1068867"/>
                <a:gd name="connsiteX91" fmla="*/ 2833086 w 4452260"/>
                <a:gd name="connsiteY91" fmla="*/ 0 h 1068867"/>
                <a:gd name="connsiteX92" fmla="*/ 2866087 w 4452260"/>
                <a:gd name="connsiteY92" fmla="*/ 0 h 1068867"/>
                <a:gd name="connsiteX93" fmla="*/ 2918659 w 4452260"/>
                <a:gd name="connsiteY93" fmla="*/ 0 h 1068867"/>
                <a:gd name="connsiteX94" fmla="*/ 2919896 w 4452260"/>
                <a:gd name="connsiteY94" fmla="*/ 0 h 1068867"/>
                <a:gd name="connsiteX95" fmla="*/ 2920383 w 4452260"/>
                <a:gd name="connsiteY95" fmla="*/ 0 h 1068867"/>
                <a:gd name="connsiteX96" fmla="*/ 2977177 w 4452260"/>
                <a:gd name="connsiteY96" fmla="*/ 0 h 1068867"/>
                <a:gd name="connsiteX97" fmla="*/ 2978902 w 4452260"/>
                <a:gd name="connsiteY97" fmla="*/ 0 h 1068867"/>
                <a:gd name="connsiteX98" fmla="*/ 3012671 w 4452260"/>
                <a:gd name="connsiteY98" fmla="*/ 0 h 1068867"/>
                <a:gd name="connsiteX99" fmla="*/ 3014397 w 4452260"/>
                <a:gd name="connsiteY99" fmla="*/ 0 h 1068867"/>
                <a:gd name="connsiteX100" fmla="*/ 3028211 w 4452260"/>
                <a:gd name="connsiteY100" fmla="*/ 0 h 1068867"/>
                <a:gd name="connsiteX101" fmla="*/ 3030899 w 4452260"/>
                <a:gd name="connsiteY101" fmla="*/ 0 h 1068867"/>
                <a:gd name="connsiteX102" fmla="*/ 3032624 w 4452260"/>
                <a:gd name="connsiteY102" fmla="*/ 0 h 1068867"/>
                <a:gd name="connsiteX103" fmla="*/ 3038573 w 4452260"/>
                <a:gd name="connsiteY103" fmla="*/ 0 h 1068867"/>
                <a:gd name="connsiteX104" fmla="*/ 3040298 w 4452260"/>
                <a:gd name="connsiteY104" fmla="*/ 0 h 1068867"/>
                <a:gd name="connsiteX105" fmla="*/ 3082021 w 4452260"/>
                <a:gd name="connsiteY105" fmla="*/ 0 h 1068867"/>
                <a:gd name="connsiteX106" fmla="*/ 3150044 w 4452260"/>
                <a:gd name="connsiteY106" fmla="*/ 0 h 1068867"/>
                <a:gd name="connsiteX107" fmla="*/ 3218441 w 4452260"/>
                <a:gd name="connsiteY107" fmla="*/ 0 h 1068867"/>
                <a:gd name="connsiteX108" fmla="*/ 3236855 w 4452260"/>
                <a:gd name="connsiteY108" fmla="*/ 0 h 1068867"/>
                <a:gd name="connsiteX109" fmla="*/ 3269839 w 4452260"/>
                <a:gd name="connsiteY109" fmla="*/ 0 h 1068867"/>
                <a:gd name="connsiteX110" fmla="*/ 3272250 w 4452260"/>
                <a:gd name="connsiteY110" fmla="*/ 0 h 1068867"/>
                <a:gd name="connsiteX111" fmla="*/ 3320378 w 4452260"/>
                <a:gd name="connsiteY111" fmla="*/ 0 h 1068867"/>
                <a:gd name="connsiteX112" fmla="*/ 3346330 w 4452260"/>
                <a:gd name="connsiteY112" fmla="*/ 0 h 1068867"/>
                <a:gd name="connsiteX113" fmla="*/ 3357257 w 4452260"/>
                <a:gd name="connsiteY113" fmla="*/ 0 h 1068867"/>
                <a:gd name="connsiteX114" fmla="*/ 3369936 w 4452260"/>
                <a:gd name="connsiteY114" fmla="*/ 0 h 1068867"/>
                <a:gd name="connsiteX115" fmla="*/ 3398980 w 4452260"/>
                <a:gd name="connsiteY115" fmla="*/ 0 h 1068867"/>
                <a:gd name="connsiteX116" fmla="*/ 3405925 w 4452260"/>
                <a:gd name="connsiteY116" fmla="*/ 0 h 1068867"/>
                <a:gd name="connsiteX117" fmla="*/ 3411066 w 4452260"/>
                <a:gd name="connsiteY117" fmla="*/ 0 h 1068867"/>
                <a:gd name="connsiteX118" fmla="*/ 3520813 w 4452260"/>
                <a:gd name="connsiteY118" fmla="*/ 0 h 1068867"/>
                <a:gd name="connsiteX119" fmla="*/ 3607623 w 4452260"/>
                <a:gd name="connsiteY119" fmla="*/ 0 h 1068867"/>
                <a:gd name="connsiteX120" fmla="*/ 3608111 w 4452260"/>
                <a:gd name="connsiteY120" fmla="*/ 0 h 1068867"/>
                <a:gd name="connsiteX121" fmla="*/ 3666629 w 4452260"/>
                <a:gd name="connsiteY121" fmla="*/ 0 h 1068867"/>
                <a:gd name="connsiteX122" fmla="*/ 3702124 w 4452260"/>
                <a:gd name="connsiteY122" fmla="*/ 0 h 1068867"/>
                <a:gd name="connsiteX123" fmla="*/ 3720351 w 4452260"/>
                <a:gd name="connsiteY123" fmla="*/ 0 h 1068867"/>
                <a:gd name="connsiteX124" fmla="*/ 3728025 w 4452260"/>
                <a:gd name="connsiteY124" fmla="*/ 0 h 1068867"/>
                <a:gd name="connsiteX125" fmla="*/ 3769748 w 4452260"/>
                <a:gd name="connsiteY125" fmla="*/ 0 h 1068867"/>
                <a:gd name="connsiteX126" fmla="*/ 4098793 w 4452260"/>
                <a:gd name="connsiteY126" fmla="*/ 0 h 1068867"/>
                <a:gd name="connsiteX127" fmla="*/ 4193519 w 4452260"/>
                <a:gd name="connsiteY127" fmla="*/ 54408 h 1068867"/>
                <a:gd name="connsiteX128" fmla="*/ 4439104 w 4452260"/>
                <a:gd name="connsiteY128" fmla="*/ 480025 h 1068867"/>
                <a:gd name="connsiteX129" fmla="*/ 4439104 w 4452260"/>
                <a:gd name="connsiteY129" fmla="*/ 588843 h 1068867"/>
                <a:gd name="connsiteX130" fmla="*/ 4193519 w 4452260"/>
                <a:gd name="connsiteY130" fmla="*/ 1014459 h 1068867"/>
                <a:gd name="connsiteX131" fmla="*/ 4098793 w 4452260"/>
                <a:gd name="connsiteY131" fmla="*/ 1068867 h 1068867"/>
                <a:gd name="connsiteX132" fmla="*/ 3728025 w 4452260"/>
                <a:gd name="connsiteY132" fmla="*/ 1068867 h 1068867"/>
                <a:gd name="connsiteX133" fmla="*/ 3607623 w 4452260"/>
                <a:gd name="connsiteY133" fmla="*/ 1068867 h 1068867"/>
                <a:gd name="connsiteX134" fmla="*/ 3411066 w 4452260"/>
                <a:gd name="connsiteY134" fmla="*/ 1068867 h 1068867"/>
                <a:gd name="connsiteX135" fmla="*/ 3357257 w 4452260"/>
                <a:gd name="connsiteY135" fmla="*/ 1068867 h 1068867"/>
                <a:gd name="connsiteX136" fmla="*/ 3236855 w 4452260"/>
                <a:gd name="connsiteY136" fmla="*/ 1068867 h 1068867"/>
                <a:gd name="connsiteX137" fmla="*/ 3040298 w 4452260"/>
                <a:gd name="connsiteY137" fmla="*/ 1068867 h 1068867"/>
                <a:gd name="connsiteX138" fmla="*/ 3038573 w 4452260"/>
                <a:gd name="connsiteY138" fmla="*/ 1068867 h 1068867"/>
                <a:gd name="connsiteX139" fmla="*/ 2919896 w 4452260"/>
                <a:gd name="connsiteY139" fmla="*/ 1068867 h 1068867"/>
                <a:gd name="connsiteX140" fmla="*/ 2866087 w 4452260"/>
                <a:gd name="connsiteY140" fmla="*/ 1068867 h 1068867"/>
                <a:gd name="connsiteX141" fmla="*/ 2719890 w 4452260"/>
                <a:gd name="connsiteY141" fmla="*/ 1068867 h 1068867"/>
                <a:gd name="connsiteX142" fmla="*/ 2669530 w 4452260"/>
                <a:gd name="connsiteY142" fmla="*/ 1068867 h 1068867"/>
                <a:gd name="connsiteX143" fmla="*/ 2549127 w 4452260"/>
                <a:gd name="connsiteY143" fmla="*/ 1068867 h 1068867"/>
                <a:gd name="connsiteX144" fmla="*/ 2547403 w 4452260"/>
                <a:gd name="connsiteY144" fmla="*/ 1068867 h 1068867"/>
                <a:gd name="connsiteX145" fmla="*/ 2350846 w 4452260"/>
                <a:gd name="connsiteY145" fmla="*/ 1068867 h 1068867"/>
                <a:gd name="connsiteX146" fmla="*/ 2349122 w 4452260"/>
                <a:gd name="connsiteY146" fmla="*/ 1068867 h 1068867"/>
                <a:gd name="connsiteX147" fmla="*/ 2228719 w 4452260"/>
                <a:gd name="connsiteY147" fmla="*/ 1068867 h 1068867"/>
                <a:gd name="connsiteX148" fmla="*/ 2178359 w 4452260"/>
                <a:gd name="connsiteY148" fmla="*/ 1068867 h 1068867"/>
                <a:gd name="connsiteX149" fmla="*/ 2032162 w 4452260"/>
                <a:gd name="connsiteY149" fmla="*/ 1068867 h 1068867"/>
                <a:gd name="connsiteX150" fmla="*/ 1978354 w 4452260"/>
                <a:gd name="connsiteY150" fmla="*/ 1068867 h 1068867"/>
                <a:gd name="connsiteX151" fmla="*/ 1859676 w 4452260"/>
                <a:gd name="connsiteY151" fmla="*/ 1068867 h 1068867"/>
                <a:gd name="connsiteX152" fmla="*/ 1857951 w 4452260"/>
                <a:gd name="connsiteY152" fmla="*/ 1068867 h 1068867"/>
                <a:gd name="connsiteX153" fmla="*/ 1826599 w 4452260"/>
                <a:gd name="connsiteY153" fmla="*/ 1068867 h 1068867"/>
                <a:gd name="connsiteX154" fmla="*/ 1661394 w 4452260"/>
                <a:gd name="connsiteY154" fmla="*/ 1068867 h 1068867"/>
                <a:gd name="connsiteX155" fmla="*/ 1540992 w 4452260"/>
                <a:gd name="connsiteY155" fmla="*/ 1068867 h 1068867"/>
                <a:gd name="connsiteX156" fmla="*/ 1531708 w 4452260"/>
                <a:gd name="connsiteY156" fmla="*/ 1068867 h 1068867"/>
                <a:gd name="connsiteX157" fmla="*/ 1487183 w 4452260"/>
                <a:gd name="connsiteY157" fmla="*/ 1068867 h 1068867"/>
                <a:gd name="connsiteX158" fmla="*/ 1335428 w 4452260"/>
                <a:gd name="connsiteY158" fmla="*/ 1068867 h 1068867"/>
                <a:gd name="connsiteX159" fmla="*/ 1290626 w 4452260"/>
                <a:gd name="connsiteY159" fmla="*/ 1068867 h 1068867"/>
                <a:gd name="connsiteX160" fmla="*/ 1170224 w 4452260"/>
                <a:gd name="connsiteY160" fmla="*/ 1068867 h 1068867"/>
                <a:gd name="connsiteX161" fmla="*/ 1138871 w 4452260"/>
                <a:gd name="connsiteY161" fmla="*/ 1068867 h 1068867"/>
                <a:gd name="connsiteX162" fmla="*/ 1040537 w 4452260"/>
                <a:gd name="connsiteY162" fmla="*/ 1068867 h 1068867"/>
                <a:gd name="connsiteX163" fmla="*/ 843980 w 4452260"/>
                <a:gd name="connsiteY163" fmla="*/ 1068867 h 1068867"/>
                <a:gd name="connsiteX164" fmla="*/ 799455 w 4452260"/>
                <a:gd name="connsiteY164" fmla="*/ 1068867 h 1068867"/>
                <a:gd name="connsiteX165" fmla="*/ 647700 w 4452260"/>
                <a:gd name="connsiteY165" fmla="*/ 1068867 h 1068867"/>
                <a:gd name="connsiteX166" fmla="*/ 352810 w 4452260"/>
                <a:gd name="connsiteY166" fmla="*/ 1068867 h 1068867"/>
                <a:gd name="connsiteX167" fmla="*/ 258084 w 4452260"/>
                <a:gd name="connsiteY167" fmla="*/ 1014459 h 1068867"/>
                <a:gd name="connsiteX168" fmla="*/ 12498 w 4452260"/>
                <a:gd name="connsiteY168" fmla="*/ 588843 h 1068867"/>
                <a:gd name="connsiteX169" fmla="*/ 12498 w 4452260"/>
                <a:gd name="connsiteY169" fmla="*/ 480025 h 1068867"/>
                <a:gd name="connsiteX170" fmla="*/ 258084 w 4452260"/>
                <a:gd name="connsiteY170" fmla="*/ 54408 h 1068867"/>
                <a:gd name="connsiteX171" fmla="*/ 352810 w 4452260"/>
                <a:gd name="connsiteY171" fmla="*/ 0 h 1068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</a:cxnLst>
              <a:rect l="l" t="t" r="r" b="b"/>
              <a:pathLst>
                <a:path w="4452260" h="1068867">
                  <a:moveTo>
                    <a:pt x="352810" y="0"/>
                  </a:moveTo>
                  <a:cubicBezTo>
                    <a:pt x="475602" y="0"/>
                    <a:pt x="567696" y="0"/>
                    <a:pt x="636768" y="0"/>
                  </a:cubicBezTo>
                  <a:lnTo>
                    <a:pt x="647700" y="0"/>
                  </a:lnTo>
                  <a:lnTo>
                    <a:pt x="724065" y="0"/>
                  </a:lnTo>
                  <a:cubicBezTo>
                    <a:pt x="748048" y="0"/>
                    <a:pt x="767235" y="0"/>
                    <a:pt x="782584" y="0"/>
                  </a:cubicBezTo>
                  <a:lnTo>
                    <a:pt x="799455" y="0"/>
                  </a:lnTo>
                  <a:lnTo>
                    <a:pt x="809825" y="0"/>
                  </a:lnTo>
                  <a:lnTo>
                    <a:pt x="818078" y="0"/>
                  </a:lnTo>
                  <a:cubicBezTo>
                    <a:pt x="843980" y="0"/>
                    <a:pt x="843980" y="0"/>
                    <a:pt x="843980" y="0"/>
                  </a:cubicBezTo>
                  <a:lnTo>
                    <a:pt x="931658" y="0"/>
                  </a:lnTo>
                  <a:lnTo>
                    <a:pt x="961580" y="0"/>
                  </a:lnTo>
                  <a:lnTo>
                    <a:pt x="1000055" y="0"/>
                  </a:lnTo>
                  <a:lnTo>
                    <a:pt x="1040537" y="0"/>
                  </a:lnTo>
                  <a:lnTo>
                    <a:pt x="1051453" y="0"/>
                  </a:lnTo>
                  <a:lnTo>
                    <a:pt x="1083414" y="0"/>
                  </a:lnTo>
                  <a:lnTo>
                    <a:pt x="1112969" y="0"/>
                  </a:lnTo>
                  <a:cubicBezTo>
                    <a:pt x="1138871" y="0"/>
                    <a:pt x="1138871" y="0"/>
                    <a:pt x="1138871" y="0"/>
                  </a:cubicBezTo>
                  <a:lnTo>
                    <a:pt x="1170224" y="0"/>
                  </a:lnTo>
                  <a:lnTo>
                    <a:pt x="1170711" y="0"/>
                  </a:lnTo>
                  <a:lnTo>
                    <a:pt x="1202662" y="0"/>
                  </a:lnTo>
                  <a:lnTo>
                    <a:pt x="1240037" y="0"/>
                  </a:lnTo>
                  <a:cubicBezTo>
                    <a:pt x="1290626" y="0"/>
                    <a:pt x="1290626" y="0"/>
                    <a:pt x="1290626" y="0"/>
                  </a:cubicBezTo>
                  <a:lnTo>
                    <a:pt x="1324496" y="0"/>
                  </a:lnTo>
                  <a:lnTo>
                    <a:pt x="1332348" y="0"/>
                  </a:lnTo>
                  <a:lnTo>
                    <a:pt x="1335428" y="0"/>
                  </a:lnTo>
                  <a:lnTo>
                    <a:pt x="1411793" y="0"/>
                  </a:lnTo>
                  <a:lnTo>
                    <a:pt x="1454182" y="0"/>
                  </a:lnTo>
                  <a:lnTo>
                    <a:pt x="1470312" y="0"/>
                  </a:lnTo>
                  <a:lnTo>
                    <a:pt x="1487183" y="0"/>
                  </a:lnTo>
                  <a:lnTo>
                    <a:pt x="1497552" y="0"/>
                  </a:lnTo>
                  <a:lnTo>
                    <a:pt x="1505806" y="0"/>
                  </a:lnTo>
                  <a:lnTo>
                    <a:pt x="1528471" y="0"/>
                  </a:lnTo>
                  <a:lnTo>
                    <a:pt x="1531708" y="0"/>
                  </a:lnTo>
                  <a:lnTo>
                    <a:pt x="1540992" y="0"/>
                  </a:lnTo>
                  <a:lnTo>
                    <a:pt x="1541479" y="0"/>
                  </a:lnTo>
                  <a:lnTo>
                    <a:pt x="1599998" y="0"/>
                  </a:lnTo>
                  <a:lnTo>
                    <a:pt x="1619386" y="0"/>
                  </a:lnTo>
                  <a:lnTo>
                    <a:pt x="1635492" y="0"/>
                  </a:lnTo>
                  <a:lnTo>
                    <a:pt x="1649308" y="0"/>
                  </a:lnTo>
                  <a:lnTo>
                    <a:pt x="1653720" y="0"/>
                  </a:lnTo>
                  <a:lnTo>
                    <a:pt x="1661394" y="0"/>
                  </a:lnTo>
                  <a:lnTo>
                    <a:pt x="1687782" y="0"/>
                  </a:lnTo>
                  <a:lnTo>
                    <a:pt x="1703116" y="0"/>
                  </a:lnTo>
                  <a:lnTo>
                    <a:pt x="1739181" y="0"/>
                  </a:lnTo>
                  <a:lnTo>
                    <a:pt x="1771141" y="0"/>
                  </a:lnTo>
                  <a:lnTo>
                    <a:pt x="1800697" y="0"/>
                  </a:lnTo>
                  <a:lnTo>
                    <a:pt x="1811727" y="0"/>
                  </a:lnTo>
                  <a:lnTo>
                    <a:pt x="1823361" y="0"/>
                  </a:lnTo>
                  <a:lnTo>
                    <a:pt x="1826599" y="0"/>
                  </a:lnTo>
                  <a:lnTo>
                    <a:pt x="1857951" y="0"/>
                  </a:lnTo>
                  <a:lnTo>
                    <a:pt x="1858439" y="0"/>
                  </a:lnTo>
                  <a:lnTo>
                    <a:pt x="1859676" y="0"/>
                  </a:lnTo>
                  <a:lnTo>
                    <a:pt x="1893346" y="0"/>
                  </a:lnTo>
                  <a:lnTo>
                    <a:pt x="1927765" y="0"/>
                  </a:lnTo>
                  <a:lnTo>
                    <a:pt x="1963365" y="0"/>
                  </a:lnTo>
                  <a:lnTo>
                    <a:pt x="1978354" y="0"/>
                  </a:lnTo>
                  <a:lnTo>
                    <a:pt x="1991032" y="0"/>
                  </a:lnTo>
                  <a:lnTo>
                    <a:pt x="2020076" y="0"/>
                  </a:lnTo>
                  <a:lnTo>
                    <a:pt x="2021800" y="0"/>
                  </a:lnTo>
                  <a:lnTo>
                    <a:pt x="2027021" y="0"/>
                  </a:lnTo>
                  <a:cubicBezTo>
                    <a:pt x="2032162" y="0"/>
                    <a:pt x="2032162" y="0"/>
                    <a:pt x="2032162" y="0"/>
                  </a:cubicBezTo>
                  <a:lnTo>
                    <a:pt x="2141909" y="0"/>
                  </a:lnTo>
                  <a:lnTo>
                    <a:pt x="2143633" y="0"/>
                  </a:lnTo>
                  <a:lnTo>
                    <a:pt x="2178359" y="0"/>
                  </a:lnTo>
                  <a:lnTo>
                    <a:pt x="2228719" y="0"/>
                  </a:lnTo>
                  <a:lnTo>
                    <a:pt x="2229207" y="0"/>
                  </a:lnTo>
                  <a:lnTo>
                    <a:pt x="2230931" y="0"/>
                  </a:lnTo>
                  <a:lnTo>
                    <a:pt x="2287725" y="0"/>
                  </a:lnTo>
                  <a:lnTo>
                    <a:pt x="2289450" y="0"/>
                  </a:lnTo>
                  <a:lnTo>
                    <a:pt x="2323220" y="0"/>
                  </a:lnTo>
                  <a:lnTo>
                    <a:pt x="2324944" y="0"/>
                  </a:lnTo>
                  <a:lnTo>
                    <a:pt x="2340483" y="0"/>
                  </a:lnTo>
                  <a:lnTo>
                    <a:pt x="2341447" y="0"/>
                  </a:lnTo>
                  <a:lnTo>
                    <a:pt x="2343172" y="0"/>
                  </a:lnTo>
                  <a:lnTo>
                    <a:pt x="2349122" y="0"/>
                  </a:lnTo>
                  <a:lnTo>
                    <a:pt x="2350846" y="0"/>
                  </a:lnTo>
                  <a:lnTo>
                    <a:pt x="2390844" y="0"/>
                  </a:lnTo>
                  <a:lnTo>
                    <a:pt x="2462317" y="0"/>
                  </a:lnTo>
                  <a:lnTo>
                    <a:pt x="2499455" y="0"/>
                  </a:lnTo>
                  <a:lnTo>
                    <a:pt x="2530713" y="0"/>
                  </a:lnTo>
                  <a:lnTo>
                    <a:pt x="2547403" y="0"/>
                  </a:lnTo>
                  <a:lnTo>
                    <a:pt x="2549127" y="0"/>
                  </a:lnTo>
                  <a:lnTo>
                    <a:pt x="2581074" y="0"/>
                  </a:lnTo>
                  <a:lnTo>
                    <a:pt x="2582112" y="0"/>
                  </a:lnTo>
                  <a:cubicBezTo>
                    <a:pt x="2669530" y="0"/>
                    <a:pt x="2669530" y="0"/>
                    <a:pt x="2669530" y="0"/>
                  </a:cubicBezTo>
                  <a:lnTo>
                    <a:pt x="2678759" y="0"/>
                  </a:lnTo>
                  <a:lnTo>
                    <a:pt x="2709527" y="0"/>
                  </a:lnTo>
                  <a:lnTo>
                    <a:pt x="2711252" y="0"/>
                  </a:lnTo>
                  <a:lnTo>
                    <a:pt x="2714748" y="0"/>
                  </a:lnTo>
                  <a:lnTo>
                    <a:pt x="2719890" y="0"/>
                  </a:lnTo>
                  <a:lnTo>
                    <a:pt x="2831360" y="0"/>
                  </a:lnTo>
                  <a:lnTo>
                    <a:pt x="2833086" y="0"/>
                  </a:lnTo>
                  <a:lnTo>
                    <a:pt x="2866087" y="0"/>
                  </a:lnTo>
                  <a:lnTo>
                    <a:pt x="2918659" y="0"/>
                  </a:lnTo>
                  <a:lnTo>
                    <a:pt x="2919896" y="0"/>
                  </a:lnTo>
                  <a:lnTo>
                    <a:pt x="2920383" y="0"/>
                  </a:lnTo>
                  <a:lnTo>
                    <a:pt x="2977177" y="0"/>
                  </a:lnTo>
                  <a:lnTo>
                    <a:pt x="2978902" y="0"/>
                  </a:lnTo>
                  <a:lnTo>
                    <a:pt x="3012671" y="0"/>
                  </a:lnTo>
                  <a:lnTo>
                    <a:pt x="3014397" y="0"/>
                  </a:lnTo>
                  <a:lnTo>
                    <a:pt x="3028211" y="0"/>
                  </a:lnTo>
                  <a:lnTo>
                    <a:pt x="3030899" y="0"/>
                  </a:lnTo>
                  <a:lnTo>
                    <a:pt x="3032624" y="0"/>
                  </a:lnTo>
                  <a:lnTo>
                    <a:pt x="3038573" y="0"/>
                  </a:lnTo>
                  <a:lnTo>
                    <a:pt x="3040298" y="0"/>
                  </a:lnTo>
                  <a:lnTo>
                    <a:pt x="3082021" y="0"/>
                  </a:lnTo>
                  <a:lnTo>
                    <a:pt x="3150044" y="0"/>
                  </a:lnTo>
                  <a:lnTo>
                    <a:pt x="3218441" y="0"/>
                  </a:lnTo>
                  <a:lnTo>
                    <a:pt x="3236855" y="0"/>
                  </a:lnTo>
                  <a:lnTo>
                    <a:pt x="3269839" y="0"/>
                  </a:lnTo>
                  <a:lnTo>
                    <a:pt x="3272250" y="0"/>
                  </a:lnTo>
                  <a:lnTo>
                    <a:pt x="3320378" y="0"/>
                  </a:lnTo>
                  <a:lnTo>
                    <a:pt x="3346330" y="0"/>
                  </a:lnTo>
                  <a:lnTo>
                    <a:pt x="3357257" y="0"/>
                  </a:lnTo>
                  <a:lnTo>
                    <a:pt x="3369936" y="0"/>
                  </a:lnTo>
                  <a:lnTo>
                    <a:pt x="3398980" y="0"/>
                  </a:lnTo>
                  <a:lnTo>
                    <a:pt x="3405925" y="0"/>
                  </a:lnTo>
                  <a:cubicBezTo>
                    <a:pt x="3411066" y="0"/>
                    <a:pt x="3411066" y="0"/>
                    <a:pt x="3411066" y="0"/>
                  </a:cubicBezTo>
                  <a:lnTo>
                    <a:pt x="3520813" y="0"/>
                  </a:lnTo>
                  <a:lnTo>
                    <a:pt x="3607623" y="0"/>
                  </a:lnTo>
                  <a:lnTo>
                    <a:pt x="3608111" y="0"/>
                  </a:lnTo>
                  <a:lnTo>
                    <a:pt x="3666629" y="0"/>
                  </a:lnTo>
                  <a:lnTo>
                    <a:pt x="3702124" y="0"/>
                  </a:lnTo>
                  <a:lnTo>
                    <a:pt x="3720351" y="0"/>
                  </a:lnTo>
                  <a:lnTo>
                    <a:pt x="3728025" y="0"/>
                  </a:lnTo>
                  <a:lnTo>
                    <a:pt x="3769748" y="0"/>
                  </a:lnTo>
                  <a:cubicBezTo>
                    <a:pt x="4098793" y="0"/>
                    <a:pt x="4098793" y="0"/>
                    <a:pt x="4098793" y="0"/>
                  </a:cubicBezTo>
                  <a:cubicBezTo>
                    <a:pt x="4133877" y="0"/>
                    <a:pt x="4175977" y="24572"/>
                    <a:pt x="4193519" y="54408"/>
                  </a:cubicBezTo>
                  <a:cubicBezTo>
                    <a:pt x="4439104" y="480025"/>
                    <a:pt x="4439104" y="480025"/>
                    <a:pt x="4439104" y="480025"/>
                  </a:cubicBezTo>
                  <a:cubicBezTo>
                    <a:pt x="4456646" y="509862"/>
                    <a:pt x="4456646" y="559005"/>
                    <a:pt x="4439104" y="588843"/>
                  </a:cubicBezTo>
                  <a:cubicBezTo>
                    <a:pt x="4193519" y="1014459"/>
                    <a:pt x="4193519" y="1014459"/>
                    <a:pt x="4193519" y="1014459"/>
                  </a:cubicBezTo>
                  <a:cubicBezTo>
                    <a:pt x="4175977" y="1044295"/>
                    <a:pt x="4133877" y="1068867"/>
                    <a:pt x="4098793" y="1068867"/>
                  </a:cubicBezTo>
                  <a:lnTo>
                    <a:pt x="3728025" y="1068867"/>
                  </a:lnTo>
                  <a:lnTo>
                    <a:pt x="3607623" y="1068867"/>
                  </a:lnTo>
                  <a:lnTo>
                    <a:pt x="3411066" y="1068867"/>
                  </a:lnTo>
                  <a:lnTo>
                    <a:pt x="3357257" y="1068867"/>
                  </a:lnTo>
                  <a:lnTo>
                    <a:pt x="3236855" y="1068867"/>
                  </a:lnTo>
                  <a:lnTo>
                    <a:pt x="3040298" y="1068867"/>
                  </a:lnTo>
                  <a:lnTo>
                    <a:pt x="3038573" y="1068867"/>
                  </a:lnTo>
                  <a:lnTo>
                    <a:pt x="2919896" y="1068867"/>
                  </a:lnTo>
                  <a:lnTo>
                    <a:pt x="2866087" y="1068867"/>
                  </a:lnTo>
                  <a:lnTo>
                    <a:pt x="2719890" y="1068867"/>
                  </a:lnTo>
                  <a:lnTo>
                    <a:pt x="2669530" y="1068867"/>
                  </a:lnTo>
                  <a:lnTo>
                    <a:pt x="2549127" y="1068867"/>
                  </a:lnTo>
                  <a:lnTo>
                    <a:pt x="2547403" y="1068867"/>
                  </a:lnTo>
                  <a:lnTo>
                    <a:pt x="2350846" y="1068867"/>
                  </a:lnTo>
                  <a:lnTo>
                    <a:pt x="2349122" y="1068867"/>
                  </a:lnTo>
                  <a:lnTo>
                    <a:pt x="2228719" y="1068867"/>
                  </a:lnTo>
                  <a:lnTo>
                    <a:pt x="2178359" y="1068867"/>
                  </a:lnTo>
                  <a:lnTo>
                    <a:pt x="2032162" y="1068867"/>
                  </a:lnTo>
                  <a:lnTo>
                    <a:pt x="1978354" y="1068867"/>
                  </a:lnTo>
                  <a:lnTo>
                    <a:pt x="1859676" y="1068867"/>
                  </a:lnTo>
                  <a:lnTo>
                    <a:pt x="1857951" y="1068867"/>
                  </a:lnTo>
                  <a:lnTo>
                    <a:pt x="1826599" y="1068867"/>
                  </a:lnTo>
                  <a:lnTo>
                    <a:pt x="1661394" y="1068867"/>
                  </a:lnTo>
                  <a:lnTo>
                    <a:pt x="1540992" y="1068867"/>
                  </a:lnTo>
                  <a:lnTo>
                    <a:pt x="1531708" y="1068867"/>
                  </a:lnTo>
                  <a:lnTo>
                    <a:pt x="1487183" y="1068867"/>
                  </a:lnTo>
                  <a:lnTo>
                    <a:pt x="1335428" y="1068867"/>
                  </a:lnTo>
                  <a:lnTo>
                    <a:pt x="1290626" y="1068867"/>
                  </a:lnTo>
                  <a:lnTo>
                    <a:pt x="1170224" y="1068867"/>
                  </a:lnTo>
                  <a:lnTo>
                    <a:pt x="1138871" y="1068867"/>
                  </a:lnTo>
                  <a:lnTo>
                    <a:pt x="1040537" y="1068867"/>
                  </a:lnTo>
                  <a:lnTo>
                    <a:pt x="843980" y="1068867"/>
                  </a:lnTo>
                  <a:lnTo>
                    <a:pt x="799455" y="1068867"/>
                  </a:lnTo>
                  <a:lnTo>
                    <a:pt x="647700" y="1068867"/>
                  </a:lnTo>
                  <a:lnTo>
                    <a:pt x="352810" y="1068867"/>
                  </a:lnTo>
                  <a:cubicBezTo>
                    <a:pt x="318603" y="1068867"/>
                    <a:pt x="275626" y="1044295"/>
                    <a:pt x="258084" y="1014459"/>
                  </a:cubicBezTo>
                  <a:cubicBezTo>
                    <a:pt x="12498" y="588843"/>
                    <a:pt x="12498" y="588843"/>
                    <a:pt x="12498" y="588843"/>
                  </a:cubicBezTo>
                  <a:cubicBezTo>
                    <a:pt x="-4166" y="559005"/>
                    <a:pt x="-4166" y="509862"/>
                    <a:pt x="12498" y="480025"/>
                  </a:cubicBezTo>
                  <a:cubicBezTo>
                    <a:pt x="258084" y="54408"/>
                    <a:pt x="258084" y="54408"/>
                    <a:pt x="258084" y="54408"/>
                  </a:cubicBezTo>
                  <a:cubicBezTo>
                    <a:pt x="275626" y="24572"/>
                    <a:pt x="318603" y="0"/>
                    <a:pt x="35281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FFFFFF">
                    <a:lumMod val="95000"/>
                  </a:srgbClr>
                </a:gs>
                <a:gs pos="0">
                  <a:srgbClr val="D3D3D3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100000">
                    <a:srgbClr val="FFFFFF">
                      <a:lumMod val="75000"/>
                    </a:srgbClr>
                  </a:gs>
                  <a:gs pos="0">
                    <a:srgbClr val="FFFFFF"/>
                  </a:gs>
                </a:gsLst>
                <a:lin ang="2700000" scaled="1"/>
                <a:tileRect/>
              </a:gradFill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9" name="任意多边形 18"/>
            <p:cNvSpPr/>
            <p:nvPr/>
          </p:nvSpPr>
          <p:spPr bwMode="auto">
            <a:xfrm>
              <a:off x="1010779" y="325868"/>
              <a:ext cx="2628449" cy="527848"/>
            </a:xfrm>
            <a:custGeom>
              <a:avLst/>
              <a:gdLst>
                <a:gd name="connsiteX0" fmla="*/ 305125 w 4603109"/>
                <a:gd name="connsiteY0" fmla="*/ 0 h 924402"/>
                <a:gd name="connsiteX1" fmla="*/ 432894 w 4603109"/>
                <a:gd name="connsiteY1" fmla="*/ 0 h 924402"/>
                <a:gd name="connsiteX2" fmla="*/ 445336 w 4603109"/>
                <a:gd name="connsiteY2" fmla="*/ 0 h 924402"/>
                <a:gd name="connsiteX3" fmla="*/ 550703 w 4603109"/>
                <a:gd name="connsiteY3" fmla="*/ 0 h 924402"/>
                <a:gd name="connsiteX4" fmla="*/ 560158 w 4603109"/>
                <a:gd name="connsiteY4" fmla="*/ 0 h 924402"/>
                <a:gd name="connsiteX5" fmla="*/ 573105 w 4603109"/>
                <a:gd name="connsiteY5" fmla="*/ 0 h 924402"/>
                <a:gd name="connsiteX6" fmla="*/ 626202 w 4603109"/>
                <a:gd name="connsiteY6" fmla="*/ 0 h 924402"/>
                <a:gd name="connsiteX7" fmla="*/ 676811 w 4603109"/>
                <a:gd name="connsiteY7" fmla="*/ 0 h 924402"/>
                <a:gd name="connsiteX8" fmla="*/ 678472 w 4603109"/>
                <a:gd name="connsiteY8" fmla="*/ 0 h 924402"/>
                <a:gd name="connsiteX9" fmla="*/ 687927 w 4603109"/>
                <a:gd name="connsiteY9" fmla="*/ 0 h 924402"/>
                <a:gd name="connsiteX10" fmla="*/ 691402 w 4603109"/>
                <a:gd name="connsiteY10" fmla="*/ 0 h 924402"/>
                <a:gd name="connsiteX11" fmla="*/ 700371 w 4603109"/>
                <a:gd name="connsiteY11" fmla="*/ 0 h 924402"/>
                <a:gd name="connsiteX12" fmla="*/ 707508 w 4603109"/>
                <a:gd name="connsiteY12" fmla="*/ 0 h 924402"/>
                <a:gd name="connsiteX13" fmla="*/ 729909 w 4603109"/>
                <a:gd name="connsiteY13" fmla="*/ 0 h 924402"/>
                <a:gd name="connsiteX14" fmla="*/ 753971 w 4603109"/>
                <a:gd name="connsiteY14" fmla="*/ 0 h 924402"/>
                <a:gd name="connsiteX15" fmla="*/ 804580 w 4603109"/>
                <a:gd name="connsiteY15" fmla="*/ 0 h 924402"/>
                <a:gd name="connsiteX16" fmla="*/ 805737 w 4603109"/>
                <a:gd name="connsiteY16" fmla="*/ 0 h 924402"/>
                <a:gd name="connsiteX17" fmla="*/ 819171 w 4603109"/>
                <a:gd name="connsiteY17" fmla="*/ 0 h 924402"/>
                <a:gd name="connsiteX18" fmla="*/ 828140 w 4603109"/>
                <a:gd name="connsiteY18" fmla="*/ 0 h 924402"/>
                <a:gd name="connsiteX19" fmla="*/ 831615 w 4603109"/>
                <a:gd name="connsiteY19" fmla="*/ 0 h 924402"/>
                <a:gd name="connsiteX20" fmla="*/ 835277 w 4603109"/>
                <a:gd name="connsiteY20" fmla="*/ 0 h 924402"/>
                <a:gd name="connsiteX21" fmla="*/ 857678 w 4603109"/>
                <a:gd name="connsiteY21" fmla="*/ 0 h 924402"/>
                <a:gd name="connsiteX22" fmla="*/ 864889 w 4603109"/>
                <a:gd name="connsiteY22" fmla="*/ 0 h 924402"/>
                <a:gd name="connsiteX23" fmla="*/ 899900 w 4603109"/>
                <a:gd name="connsiteY23" fmla="*/ 0 h 924402"/>
                <a:gd name="connsiteX24" fmla="*/ 909341 w 4603109"/>
                <a:gd name="connsiteY24" fmla="*/ 0 h 924402"/>
                <a:gd name="connsiteX25" fmla="*/ 929965 w 4603109"/>
                <a:gd name="connsiteY25" fmla="*/ 0 h 924402"/>
                <a:gd name="connsiteX26" fmla="*/ 933506 w 4603109"/>
                <a:gd name="connsiteY26" fmla="*/ 0 h 924402"/>
                <a:gd name="connsiteX27" fmla="*/ 936982 w 4603109"/>
                <a:gd name="connsiteY27" fmla="*/ 0 h 924402"/>
                <a:gd name="connsiteX28" fmla="*/ 959384 w 4603109"/>
                <a:gd name="connsiteY28" fmla="*/ 0 h 924402"/>
                <a:gd name="connsiteX29" fmla="*/ 962542 w 4603109"/>
                <a:gd name="connsiteY29" fmla="*/ 0 h 924402"/>
                <a:gd name="connsiteX30" fmla="*/ 984943 w 4603109"/>
                <a:gd name="connsiteY30" fmla="*/ 0 h 924402"/>
                <a:gd name="connsiteX31" fmla="*/ 992658 w 4603109"/>
                <a:gd name="connsiteY31" fmla="*/ 0 h 924402"/>
                <a:gd name="connsiteX32" fmla="*/ 1012059 w 4603109"/>
                <a:gd name="connsiteY32" fmla="*/ 0 h 924402"/>
                <a:gd name="connsiteX33" fmla="*/ 1012480 w 4603109"/>
                <a:gd name="connsiteY33" fmla="*/ 0 h 924402"/>
                <a:gd name="connsiteX34" fmla="*/ 1027669 w 4603109"/>
                <a:gd name="connsiteY34" fmla="*/ 0 h 924402"/>
                <a:gd name="connsiteX35" fmla="*/ 1037110 w 4603109"/>
                <a:gd name="connsiteY35" fmla="*/ 0 h 924402"/>
                <a:gd name="connsiteX36" fmla="*/ 1040112 w 4603109"/>
                <a:gd name="connsiteY36" fmla="*/ 0 h 924402"/>
                <a:gd name="connsiteX37" fmla="*/ 1057734 w 4603109"/>
                <a:gd name="connsiteY37" fmla="*/ 0 h 924402"/>
                <a:gd name="connsiteX38" fmla="*/ 1064751 w 4603109"/>
                <a:gd name="connsiteY38" fmla="*/ 0 h 924402"/>
                <a:gd name="connsiteX39" fmla="*/ 1070177 w 4603109"/>
                <a:gd name="connsiteY39" fmla="*/ 0 h 924402"/>
                <a:gd name="connsiteX40" fmla="*/ 1072436 w 4603109"/>
                <a:gd name="connsiteY40" fmla="*/ 0 h 924402"/>
                <a:gd name="connsiteX41" fmla="*/ 1090311 w 4603109"/>
                <a:gd name="connsiteY41" fmla="*/ 0 h 924402"/>
                <a:gd name="connsiteX42" fmla="*/ 1110718 w 4603109"/>
                <a:gd name="connsiteY42" fmla="*/ 0 h 924402"/>
                <a:gd name="connsiteX43" fmla="*/ 1112712 w 4603109"/>
                <a:gd name="connsiteY43" fmla="*/ 0 h 924402"/>
                <a:gd name="connsiteX44" fmla="*/ 1116187 w 4603109"/>
                <a:gd name="connsiteY44" fmla="*/ 0 h 924402"/>
                <a:gd name="connsiteX45" fmla="*/ 1139828 w 4603109"/>
                <a:gd name="connsiteY45" fmla="*/ 0 h 924402"/>
                <a:gd name="connsiteX46" fmla="*/ 1140249 w 4603109"/>
                <a:gd name="connsiteY46" fmla="*/ 0 h 924402"/>
                <a:gd name="connsiteX47" fmla="*/ 1145480 w 4603109"/>
                <a:gd name="connsiteY47" fmla="*/ 0 h 924402"/>
                <a:gd name="connsiteX48" fmla="*/ 1152270 w 4603109"/>
                <a:gd name="connsiteY48" fmla="*/ 0 h 924402"/>
                <a:gd name="connsiteX49" fmla="*/ 1154934 w 4603109"/>
                <a:gd name="connsiteY49" fmla="*/ 0 h 924402"/>
                <a:gd name="connsiteX50" fmla="*/ 1167881 w 4603109"/>
                <a:gd name="connsiteY50" fmla="*/ 0 h 924402"/>
                <a:gd name="connsiteX51" fmla="*/ 1175544 w 4603109"/>
                <a:gd name="connsiteY51" fmla="*/ 0 h 924402"/>
                <a:gd name="connsiteX52" fmla="*/ 1184998 w 4603109"/>
                <a:gd name="connsiteY52" fmla="*/ 0 h 924402"/>
                <a:gd name="connsiteX53" fmla="*/ 1197946 w 4603109"/>
                <a:gd name="connsiteY53" fmla="*/ 0 h 924402"/>
                <a:gd name="connsiteX54" fmla="*/ 1200205 w 4603109"/>
                <a:gd name="connsiteY54" fmla="*/ 0 h 924402"/>
                <a:gd name="connsiteX55" fmla="*/ 1220978 w 4603109"/>
                <a:gd name="connsiteY55" fmla="*/ 0 h 924402"/>
                <a:gd name="connsiteX56" fmla="*/ 1238487 w 4603109"/>
                <a:gd name="connsiteY56" fmla="*/ 0 h 924402"/>
                <a:gd name="connsiteX57" fmla="*/ 1243956 w 4603109"/>
                <a:gd name="connsiteY57" fmla="*/ 0 h 924402"/>
                <a:gd name="connsiteX58" fmla="*/ 1251042 w 4603109"/>
                <a:gd name="connsiteY58" fmla="*/ 0 h 924402"/>
                <a:gd name="connsiteX59" fmla="*/ 1257637 w 4603109"/>
                <a:gd name="connsiteY59" fmla="*/ 0 h 924402"/>
                <a:gd name="connsiteX60" fmla="*/ 1271587 w 4603109"/>
                <a:gd name="connsiteY60" fmla="*/ 0 h 924402"/>
                <a:gd name="connsiteX61" fmla="*/ 1273249 w 4603109"/>
                <a:gd name="connsiteY61" fmla="*/ 0 h 924402"/>
                <a:gd name="connsiteX62" fmla="*/ 1280039 w 4603109"/>
                <a:gd name="connsiteY62" fmla="*/ 0 h 924402"/>
                <a:gd name="connsiteX63" fmla="*/ 1282703 w 4603109"/>
                <a:gd name="connsiteY63" fmla="*/ 0 h 924402"/>
                <a:gd name="connsiteX64" fmla="*/ 1286178 w 4603109"/>
                <a:gd name="connsiteY64" fmla="*/ 0 h 924402"/>
                <a:gd name="connsiteX65" fmla="*/ 1295146 w 4603109"/>
                <a:gd name="connsiteY65" fmla="*/ 0 h 924402"/>
                <a:gd name="connsiteX66" fmla="*/ 1301651 w 4603109"/>
                <a:gd name="connsiteY66" fmla="*/ 0 h 924402"/>
                <a:gd name="connsiteX67" fmla="*/ 1302284 w 4603109"/>
                <a:gd name="connsiteY67" fmla="*/ 0 h 924402"/>
                <a:gd name="connsiteX68" fmla="*/ 1303313 w 4603109"/>
                <a:gd name="connsiteY68" fmla="*/ 0 h 924402"/>
                <a:gd name="connsiteX69" fmla="*/ 1312767 w 4603109"/>
                <a:gd name="connsiteY69" fmla="*/ 0 h 924402"/>
                <a:gd name="connsiteX70" fmla="*/ 1316242 w 4603109"/>
                <a:gd name="connsiteY70" fmla="*/ 0 h 924402"/>
                <a:gd name="connsiteX71" fmla="*/ 1321886 w 4603109"/>
                <a:gd name="connsiteY71" fmla="*/ 0 h 924402"/>
                <a:gd name="connsiteX72" fmla="*/ 1324685 w 4603109"/>
                <a:gd name="connsiteY72" fmla="*/ 0 h 924402"/>
                <a:gd name="connsiteX73" fmla="*/ 1325211 w 4603109"/>
                <a:gd name="connsiteY73" fmla="*/ 0 h 924402"/>
                <a:gd name="connsiteX74" fmla="*/ 1332348 w 4603109"/>
                <a:gd name="connsiteY74" fmla="*/ 0 h 924402"/>
                <a:gd name="connsiteX75" fmla="*/ 1332714 w 4603109"/>
                <a:gd name="connsiteY75" fmla="*/ 0 h 924402"/>
                <a:gd name="connsiteX76" fmla="*/ 1333135 w 4603109"/>
                <a:gd name="connsiteY76" fmla="*/ 0 h 924402"/>
                <a:gd name="connsiteX77" fmla="*/ 1348747 w 4603109"/>
                <a:gd name="connsiteY77" fmla="*/ 0 h 924402"/>
                <a:gd name="connsiteX78" fmla="*/ 1354749 w 4603109"/>
                <a:gd name="connsiteY78" fmla="*/ 0 h 924402"/>
                <a:gd name="connsiteX79" fmla="*/ 1378811 w 4603109"/>
                <a:gd name="connsiteY79" fmla="*/ 0 h 924402"/>
                <a:gd name="connsiteX80" fmla="*/ 1383745 w 4603109"/>
                <a:gd name="connsiteY80" fmla="*/ 0 h 924402"/>
                <a:gd name="connsiteX81" fmla="*/ 1385406 w 4603109"/>
                <a:gd name="connsiteY81" fmla="*/ 0 h 924402"/>
                <a:gd name="connsiteX82" fmla="*/ 1399356 w 4603109"/>
                <a:gd name="connsiteY82" fmla="*/ 0 h 924402"/>
                <a:gd name="connsiteX83" fmla="*/ 1400513 w 4603109"/>
                <a:gd name="connsiteY83" fmla="*/ 0 h 924402"/>
                <a:gd name="connsiteX84" fmla="*/ 1413947 w 4603109"/>
                <a:gd name="connsiteY84" fmla="*/ 0 h 924402"/>
                <a:gd name="connsiteX85" fmla="*/ 1414442 w 4603109"/>
                <a:gd name="connsiteY85" fmla="*/ 0 h 924402"/>
                <a:gd name="connsiteX86" fmla="*/ 1422915 w 4603109"/>
                <a:gd name="connsiteY86" fmla="*/ 0 h 924402"/>
                <a:gd name="connsiteX87" fmla="*/ 1426390 w 4603109"/>
                <a:gd name="connsiteY87" fmla="*/ 0 h 924402"/>
                <a:gd name="connsiteX88" fmla="*/ 1429420 w 4603109"/>
                <a:gd name="connsiteY88" fmla="*/ 0 h 924402"/>
                <a:gd name="connsiteX89" fmla="*/ 1430053 w 4603109"/>
                <a:gd name="connsiteY89" fmla="*/ 0 h 924402"/>
                <a:gd name="connsiteX90" fmla="*/ 1430206 w 4603109"/>
                <a:gd name="connsiteY90" fmla="*/ 0 h 924402"/>
                <a:gd name="connsiteX91" fmla="*/ 1430577 w 4603109"/>
                <a:gd name="connsiteY91" fmla="*/ 0 h 924402"/>
                <a:gd name="connsiteX92" fmla="*/ 1436843 w 4603109"/>
                <a:gd name="connsiteY92" fmla="*/ 0 h 924402"/>
                <a:gd name="connsiteX93" fmla="*/ 1444011 w 4603109"/>
                <a:gd name="connsiteY93" fmla="*/ 0 h 924402"/>
                <a:gd name="connsiteX94" fmla="*/ 1449655 w 4603109"/>
                <a:gd name="connsiteY94" fmla="*/ 0 h 924402"/>
                <a:gd name="connsiteX95" fmla="*/ 1452454 w 4603109"/>
                <a:gd name="connsiteY95" fmla="*/ 0 h 924402"/>
                <a:gd name="connsiteX96" fmla="*/ 1452980 w 4603109"/>
                <a:gd name="connsiteY96" fmla="*/ 0 h 924402"/>
                <a:gd name="connsiteX97" fmla="*/ 1456455 w 4603109"/>
                <a:gd name="connsiteY97" fmla="*/ 0 h 924402"/>
                <a:gd name="connsiteX98" fmla="*/ 1459664 w 4603109"/>
                <a:gd name="connsiteY98" fmla="*/ 0 h 924402"/>
                <a:gd name="connsiteX99" fmla="*/ 1460117 w 4603109"/>
                <a:gd name="connsiteY99" fmla="*/ 0 h 924402"/>
                <a:gd name="connsiteX100" fmla="*/ 1460483 w 4603109"/>
                <a:gd name="connsiteY100" fmla="*/ 0 h 924402"/>
                <a:gd name="connsiteX101" fmla="*/ 1460904 w 4603109"/>
                <a:gd name="connsiteY101" fmla="*/ 0 h 924402"/>
                <a:gd name="connsiteX102" fmla="*/ 1472926 w 4603109"/>
                <a:gd name="connsiteY102" fmla="*/ 0 h 924402"/>
                <a:gd name="connsiteX103" fmla="*/ 1482518 w 4603109"/>
                <a:gd name="connsiteY103" fmla="*/ 0 h 924402"/>
                <a:gd name="connsiteX104" fmla="*/ 1489729 w 4603109"/>
                <a:gd name="connsiteY104" fmla="*/ 0 h 924402"/>
                <a:gd name="connsiteX105" fmla="*/ 1504116 w 4603109"/>
                <a:gd name="connsiteY105" fmla="*/ 0 h 924402"/>
                <a:gd name="connsiteX106" fmla="*/ 1511514 w 4603109"/>
                <a:gd name="connsiteY106" fmla="*/ 0 h 924402"/>
                <a:gd name="connsiteX107" fmla="*/ 1524740 w 4603109"/>
                <a:gd name="connsiteY107" fmla="*/ 0 h 924402"/>
                <a:gd name="connsiteX108" fmla="*/ 1528282 w 4603109"/>
                <a:gd name="connsiteY108" fmla="*/ 0 h 924402"/>
                <a:gd name="connsiteX109" fmla="*/ 1531757 w 4603109"/>
                <a:gd name="connsiteY109" fmla="*/ 0 h 924402"/>
                <a:gd name="connsiteX110" fmla="*/ 1534181 w 4603109"/>
                <a:gd name="connsiteY110" fmla="*/ 0 h 924402"/>
                <a:gd name="connsiteX111" fmla="*/ 1542211 w 4603109"/>
                <a:gd name="connsiteY111" fmla="*/ 0 h 924402"/>
                <a:gd name="connsiteX112" fmla="*/ 1554159 w 4603109"/>
                <a:gd name="connsiteY112" fmla="*/ 0 h 924402"/>
                <a:gd name="connsiteX113" fmla="*/ 1557318 w 4603109"/>
                <a:gd name="connsiteY113" fmla="*/ 0 h 924402"/>
                <a:gd name="connsiteX114" fmla="*/ 1557975 w 4603109"/>
                <a:gd name="connsiteY114" fmla="*/ 0 h 924402"/>
                <a:gd name="connsiteX115" fmla="*/ 1558346 w 4603109"/>
                <a:gd name="connsiteY115" fmla="*/ 0 h 924402"/>
                <a:gd name="connsiteX116" fmla="*/ 1561822 w 4603109"/>
                <a:gd name="connsiteY116" fmla="*/ 0 h 924402"/>
                <a:gd name="connsiteX117" fmla="*/ 1564612 w 4603109"/>
                <a:gd name="connsiteY117" fmla="*/ 0 h 924402"/>
                <a:gd name="connsiteX118" fmla="*/ 1566857 w 4603109"/>
                <a:gd name="connsiteY118" fmla="*/ 0 h 924402"/>
                <a:gd name="connsiteX119" fmla="*/ 1576919 w 4603109"/>
                <a:gd name="connsiteY119" fmla="*/ 0 h 924402"/>
                <a:gd name="connsiteX120" fmla="*/ 1579719 w 4603109"/>
                <a:gd name="connsiteY120" fmla="*/ 0 h 924402"/>
                <a:gd name="connsiteX121" fmla="*/ 1584224 w 4603109"/>
                <a:gd name="connsiteY121" fmla="*/ 0 h 924402"/>
                <a:gd name="connsiteX122" fmla="*/ 1587382 w 4603109"/>
                <a:gd name="connsiteY122" fmla="*/ 0 h 924402"/>
                <a:gd name="connsiteX123" fmla="*/ 1587433 w 4603109"/>
                <a:gd name="connsiteY123" fmla="*/ 0 h 924402"/>
                <a:gd name="connsiteX124" fmla="*/ 1600695 w 4603109"/>
                <a:gd name="connsiteY124" fmla="*/ 0 h 924402"/>
                <a:gd name="connsiteX125" fmla="*/ 1606834 w 4603109"/>
                <a:gd name="connsiteY125" fmla="*/ 0 h 924402"/>
                <a:gd name="connsiteX126" fmla="*/ 1607256 w 4603109"/>
                <a:gd name="connsiteY126" fmla="*/ 0 h 924402"/>
                <a:gd name="connsiteX127" fmla="*/ 1608325 w 4603109"/>
                <a:gd name="connsiteY127" fmla="*/ 0 h 924402"/>
                <a:gd name="connsiteX128" fmla="*/ 1609783 w 4603109"/>
                <a:gd name="connsiteY128" fmla="*/ 0 h 924402"/>
                <a:gd name="connsiteX129" fmla="*/ 1617498 w 4603109"/>
                <a:gd name="connsiteY129" fmla="*/ 0 h 924402"/>
                <a:gd name="connsiteX130" fmla="*/ 1631885 w 4603109"/>
                <a:gd name="connsiteY130" fmla="*/ 0 h 924402"/>
                <a:gd name="connsiteX131" fmla="*/ 1636899 w 4603109"/>
                <a:gd name="connsiteY131" fmla="*/ 0 h 924402"/>
                <a:gd name="connsiteX132" fmla="*/ 1637320 w 4603109"/>
                <a:gd name="connsiteY132" fmla="*/ 0 h 924402"/>
                <a:gd name="connsiteX133" fmla="*/ 1637445 w 4603109"/>
                <a:gd name="connsiteY133" fmla="*/ 0 h 924402"/>
                <a:gd name="connsiteX134" fmla="*/ 1652509 w 4603109"/>
                <a:gd name="connsiteY134" fmla="*/ 0 h 924402"/>
                <a:gd name="connsiteX135" fmla="*/ 1659526 w 4603109"/>
                <a:gd name="connsiteY135" fmla="*/ 0 h 924402"/>
                <a:gd name="connsiteX136" fmla="*/ 1661950 w 4603109"/>
                <a:gd name="connsiteY136" fmla="*/ 0 h 924402"/>
                <a:gd name="connsiteX137" fmla="*/ 1664952 w 4603109"/>
                <a:gd name="connsiteY137" fmla="*/ 0 h 924402"/>
                <a:gd name="connsiteX138" fmla="*/ 1667212 w 4603109"/>
                <a:gd name="connsiteY138" fmla="*/ 0 h 924402"/>
                <a:gd name="connsiteX139" fmla="*/ 1685087 w 4603109"/>
                <a:gd name="connsiteY139" fmla="*/ 0 h 924402"/>
                <a:gd name="connsiteX140" fmla="*/ 1689591 w 4603109"/>
                <a:gd name="connsiteY140" fmla="*/ 0 h 924402"/>
                <a:gd name="connsiteX141" fmla="*/ 1694626 w 4603109"/>
                <a:gd name="connsiteY141" fmla="*/ 0 h 924402"/>
                <a:gd name="connsiteX142" fmla="*/ 1697276 w 4603109"/>
                <a:gd name="connsiteY142" fmla="*/ 0 h 924402"/>
                <a:gd name="connsiteX143" fmla="*/ 1698000 w 4603109"/>
                <a:gd name="connsiteY143" fmla="*/ 0 h 924402"/>
                <a:gd name="connsiteX144" fmla="*/ 1704688 w 4603109"/>
                <a:gd name="connsiteY144" fmla="*/ 0 h 924402"/>
                <a:gd name="connsiteX145" fmla="*/ 1707488 w 4603109"/>
                <a:gd name="connsiteY145" fmla="*/ 0 h 924402"/>
                <a:gd name="connsiteX146" fmla="*/ 1710963 w 4603109"/>
                <a:gd name="connsiteY146" fmla="*/ 0 h 924402"/>
                <a:gd name="connsiteX147" fmla="*/ 1715151 w 4603109"/>
                <a:gd name="connsiteY147" fmla="*/ 0 h 924402"/>
                <a:gd name="connsiteX148" fmla="*/ 1721928 w 4603109"/>
                <a:gd name="connsiteY148" fmla="*/ 0 h 924402"/>
                <a:gd name="connsiteX149" fmla="*/ 1734603 w 4603109"/>
                <a:gd name="connsiteY149" fmla="*/ 0 h 924402"/>
                <a:gd name="connsiteX150" fmla="*/ 1735025 w 4603109"/>
                <a:gd name="connsiteY150" fmla="*/ 0 h 924402"/>
                <a:gd name="connsiteX151" fmla="*/ 1735558 w 4603109"/>
                <a:gd name="connsiteY151" fmla="*/ 0 h 924402"/>
                <a:gd name="connsiteX152" fmla="*/ 1736094 w 4603109"/>
                <a:gd name="connsiteY152" fmla="*/ 0 h 924402"/>
                <a:gd name="connsiteX153" fmla="*/ 1737552 w 4603109"/>
                <a:gd name="connsiteY153" fmla="*/ 0 h 924402"/>
                <a:gd name="connsiteX154" fmla="*/ 1741027 w 4603109"/>
                <a:gd name="connsiteY154" fmla="*/ 0 h 924402"/>
                <a:gd name="connsiteX155" fmla="*/ 1747046 w 4603109"/>
                <a:gd name="connsiteY155" fmla="*/ 0 h 924402"/>
                <a:gd name="connsiteX156" fmla="*/ 1748537 w 4603109"/>
                <a:gd name="connsiteY156" fmla="*/ 0 h 924402"/>
                <a:gd name="connsiteX157" fmla="*/ 1753052 w 4603109"/>
                <a:gd name="connsiteY157" fmla="*/ 0 h 924402"/>
                <a:gd name="connsiteX158" fmla="*/ 1757499 w 4603109"/>
                <a:gd name="connsiteY158" fmla="*/ 0 h 924402"/>
                <a:gd name="connsiteX159" fmla="*/ 1764668 w 4603109"/>
                <a:gd name="connsiteY159" fmla="*/ 0 h 924402"/>
                <a:gd name="connsiteX160" fmla="*/ 1765089 w 4603109"/>
                <a:gd name="connsiteY160" fmla="*/ 0 h 924402"/>
                <a:gd name="connsiteX161" fmla="*/ 1765214 w 4603109"/>
                <a:gd name="connsiteY161" fmla="*/ 0 h 924402"/>
                <a:gd name="connsiteX162" fmla="*/ 1770320 w 4603109"/>
                <a:gd name="connsiteY162" fmla="*/ 0 h 924402"/>
                <a:gd name="connsiteX163" fmla="*/ 1777110 w 4603109"/>
                <a:gd name="connsiteY163" fmla="*/ 0 h 924402"/>
                <a:gd name="connsiteX164" fmla="*/ 1779774 w 4603109"/>
                <a:gd name="connsiteY164" fmla="*/ 0 h 924402"/>
                <a:gd name="connsiteX165" fmla="*/ 1792721 w 4603109"/>
                <a:gd name="connsiteY165" fmla="*/ 0 h 924402"/>
                <a:gd name="connsiteX166" fmla="*/ 1794981 w 4603109"/>
                <a:gd name="connsiteY166" fmla="*/ 0 h 924402"/>
                <a:gd name="connsiteX167" fmla="*/ 1825045 w 4603109"/>
                <a:gd name="connsiteY167" fmla="*/ 0 h 924402"/>
                <a:gd name="connsiteX168" fmla="*/ 1825769 w 4603109"/>
                <a:gd name="connsiteY168" fmla="*/ 0 h 924402"/>
                <a:gd name="connsiteX169" fmla="*/ 1838732 w 4603109"/>
                <a:gd name="connsiteY169" fmla="*/ 0 h 924402"/>
                <a:gd name="connsiteX170" fmla="*/ 1845818 w 4603109"/>
                <a:gd name="connsiteY170" fmla="*/ 0 h 924402"/>
                <a:gd name="connsiteX171" fmla="*/ 1849697 w 4603109"/>
                <a:gd name="connsiteY171" fmla="*/ 0 h 924402"/>
                <a:gd name="connsiteX172" fmla="*/ 1852412 w 4603109"/>
                <a:gd name="connsiteY172" fmla="*/ 0 h 924402"/>
                <a:gd name="connsiteX173" fmla="*/ 1853903 w 4603109"/>
                <a:gd name="connsiteY173" fmla="*/ 0 h 924402"/>
                <a:gd name="connsiteX174" fmla="*/ 1863327 w 4603109"/>
                <a:gd name="connsiteY174" fmla="*/ 0 h 924402"/>
                <a:gd name="connsiteX175" fmla="*/ 1868796 w 4603109"/>
                <a:gd name="connsiteY175" fmla="*/ 0 h 924402"/>
                <a:gd name="connsiteX176" fmla="*/ 1874815 w 4603109"/>
                <a:gd name="connsiteY176" fmla="*/ 0 h 924402"/>
                <a:gd name="connsiteX177" fmla="*/ 1876306 w 4603109"/>
                <a:gd name="connsiteY177" fmla="*/ 0 h 924402"/>
                <a:gd name="connsiteX178" fmla="*/ 1880821 w 4603109"/>
                <a:gd name="connsiteY178" fmla="*/ 0 h 924402"/>
                <a:gd name="connsiteX179" fmla="*/ 1882477 w 4603109"/>
                <a:gd name="connsiteY179" fmla="*/ 0 h 924402"/>
                <a:gd name="connsiteX180" fmla="*/ 1883936 w 4603109"/>
                <a:gd name="connsiteY180" fmla="*/ 0 h 924402"/>
                <a:gd name="connsiteX181" fmla="*/ 1885268 w 4603109"/>
                <a:gd name="connsiteY181" fmla="*/ 0 h 924402"/>
                <a:gd name="connsiteX182" fmla="*/ 1896427 w 4603109"/>
                <a:gd name="connsiteY182" fmla="*/ 0 h 924402"/>
                <a:gd name="connsiteX183" fmla="*/ 1898089 w 4603109"/>
                <a:gd name="connsiteY183" fmla="*/ 0 h 924402"/>
                <a:gd name="connsiteX184" fmla="*/ 1904879 w 4603109"/>
                <a:gd name="connsiteY184" fmla="*/ 0 h 924402"/>
                <a:gd name="connsiteX185" fmla="*/ 1907543 w 4603109"/>
                <a:gd name="connsiteY185" fmla="*/ 0 h 924402"/>
                <a:gd name="connsiteX186" fmla="*/ 1911018 w 4603109"/>
                <a:gd name="connsiteY186" fmla="*/ 0 h 924402"/>
                <a:gd name="connsiteX187" fmla="*/ 1919986 w 4603109"/>
                <a:gd name="connsiteY187" fmla="*/ 0 h 924402"/>
                <a:gd name="connsiteX188" fmla="*/ 1927124 w 4603109"/>
                <a:gd name="connsiteY188" fmla="*/ 0 h 924402"/>
                <a:gd name="connsiteX189" fmla="*/ 1927489 w 4603109"/>
                <a:gd name="connsiteY189" fmla="*/ 0 h 924402"/>
                <a:gd name="connsiteX190" fmla="*/ 1927911 w 4603109"/>
                <a:gd name="connsiteY190" fmla="*/ 0 h 924402"/>
                <a:gd name="connsiteX191" fmla="*/ 1929402 w 4603109"/>
                <a:gd name="connsiteY191" fmla="*/ 0 h 924402"/>
                <a:gd name="connsiteX192" fmla="*/ 1946726 w 4603109"/>
                <a:gd name="connsiteY192" fmla="*/ 0 h 924402"/>
                <a:gd name="connsiteX193" fmla="*/ 1949525 w 4603109"/>
                <a:gd name="connsiteY193" fmla="*/ 0 h 924402"/>
                <a:gd name="connsiteX194" fmla="*/ 1957554 w 4603109"/>
                <a:gd name="connsiteY194" fmla="*/ 0 h 924402"/>
                <a:gd name="connsiteX195" fmla="*/ 1957975 w 4603109"/>
                <a:gd name="connsiteY195" fmla="*/ 0 h 924402"/>
                <a:gd name="connsiteX196" fmla="*/ 1973587 w 4603109"/>
                <a:gd name="connsiteY196" fmla="*/ 0 h 924402"/>
                <a:gd name="connsiteX197" fmla="*/ 1978520 w 4603109"/>
                <a:gd name="connsiteY197" fmla="*/ 0 h 924402"/>
                <a:gd name="connsiteX198" fmla="*/ 1980012 w 4603109"/>
                <a:gd name="connsiteY198" fmla="*/ 0 h 924402"/>
                <a:gd name="connsiteX199" fmla="*/ 1980181 w 4603109"/>
                <a:gd name="connsiteY199" fmla="*/ 0 h 924402"/>
                <a:gd name="connsiteX200" fmla="*/ 1981672 w 4603109"/>
                <a:gd name="connsiteY200" fmla="*/ 0 h 924402"/>
                <a:gd name="connsiteX201" fmla="*/ 2008585 w 4603109"/>
                <a:gd name="connsiteY201" fmla="*/ 0 h 924402"/>
                <a:gd name="connsiteX202" fmla="*/ 2009218 w 4603109"/>
                <a:gd name="connsiteY202" fmla="*/ 0 h 924402"/>
                <a:gd name="connsiteX203" fmla="*/ 2010246 w 4603109"/>
                <a:gd name="connsiteY203" fmla="*/ 0 h 924402"/>
                <a:gd name="connsiteX204" fmla="*/ 2010709 w 4603109"/>
                <a:gd name="connsiteY204" fmla="*/ 0 h 924402"/>
                <a:gd name="connsiteX205" fmla="*/ 2011705 w 4603109"/>
                <a:gd name="connsiteY205" fmla="*/ 0 h 924402"/>
                <a:gd name="connsiteX206" fmla="*/ 2024147 w 4603109"/>
                <a:gd name="connsiteY206" fmla="*/ 0 h 924402"/>
                <a:gd name="connsiteX207" fmla="*/ 2024196 w 4603109"/>
                <a:gd name="connsiteY207" fmla="*/ 0 h 924402"/>
                <a:gd name="connsiteX208" fmla="*/ 2024981 w 4603109"/>
                <a:gd name="connsiteY208" fmla="*/ 0 h 924402"/>
                <a:gd name="connsiteX209" fmla="*/ 2025353 w 4603109"/>
                <a:gd name="connsiteY209" fmla="*/ 0 h 924402"/>
                <a:gd name="connsiteX210" fmla="*/ 2026473 w 4603109"/>
                <a:gd name="connsiteY210" fmla="*/ 0 h 924402"/>
                <a:gd name="connsiteX211" fmla="*/ 2031619 w 4603109"/>
                <a:gd name="connsiteY211" fmla="*/ 0 h 924402"/>
                <a:gd name="connsiteX212" fmla="*/ 2033110 w 4603109"/>
                <a:gd name="connsiteY212" fmla="*/ 0 h 924402"/>
                <a:gd name="connsiteX213" fmla="*/ 2038787 w 4603109"/>
                <a:gd name="connsiteY213" fmla="*/ 0 h 924402"/>
                <a:gd name="connsiteX214" fmla="*/ 2039282 w 4603109"/>
                <a:gd name="connsiteY214" fmla="*/ 0 h 924402"/>
                <a:gd name="connsiteX215" fmla="*/ 2047755 w 4603109"/>
                <a:gd name="connsiteY215" fmla="*/ 0 h 924402"/>
                <a:gd name="connsiteX216" fmla="*/ 2051230 w 4603109"/>
                <a:gd name="connsiteY216" fmla="*/ 0 h 924402"/>
                <a:gd name="connsiteX217" fmla="*/ 2054893 w 4603109"/>
                <a:gd name="connsiteY217" fmla="*/ 0 h 924402"/>
                <a:gd name="connsiteX218" fmla="*/ 2055046 w 4603109"/>
                <a:gd name="connsiteY218" fmla="*/ 0 h 924402"/>
                <a:gd name="connsiteX219" fmla="*/ 2055258 w 4603109"/>
                <a:gd name="connsiteY219" fmla="*/ 0 h 924402"/>
                <a:gd name="connsiteX220" fmla="*/ 2055680 w 4603109"/>
                <a:gd name="connsiteY220" fmla="*/ 0 h 924402"/>
                <a:gd name="connsiteX221" fmla="*/ 2057171 w 4603109"/>
                <a:gd name="connsiteY221" fmla="*/ 0 h 924402"/>
                <a:gd name="connsiteX222" fmla="*/ 2061683 w 4603109"/>
                <a:gd name="connsiteY222" fmla="*/ 0 h 924402"/>
                <a:gd name="connsiteX223" fmla="*/ 2067702 w 4603109"/>
                <a:gd name="connsiteY223" fmla="*/ 0 h 924402"/>
                <a:gd name="connsiteX224" fmla="*/ 2074495 w 4603109"/>
                <a:gd name="connsiteY224" fmla="*/ 0 h 924402"/>
                <a:gd name="connsiteX225" fmla="*/ 2077294 w 4603109"/>
                <a:gd name="connsiteY225" fmla="*/ 0 h 924402"/>
                <a:gd name="connsiteX226" fmla="*/ 2084504 w 4603109"/>
                <a:gd name="connsiteY226" fmla="*/ 0 h 924402"/>
                <a:gd name="connsiteX227" fmla="*/ 2085323 w 4603109"/>
                <a:gd name="connsiteY227" fmla="*/ 0 h 924402"/>
                <a:gd name="connsiteX228" fmla="*/ 2085744 w 4603109"/>
                <a:gd name="connsiteY228" fmla="*/ 0 h 924402"/>
                <a:gd name="connsiteX229" fmla="*/ 2097766 w 4603109"/>
                <a:gd name="connsiteY229" fmla="*/ 0 h 924402"/>
                <a:gd name="connsiteX230" fmla="*/ 2106289 w 4603109"/>
                <a:gd name="connsiteY230" fmla="*/ 0 h 924402"/>
                <a:gd name="connsiteX231" fmla="*/ 2107781 w 4603109"/>
                <a:gd name="connsiteY231" fmla="*/ 0 h 924402"/>
                <a:gd name="connsiteX232" fmla="*/ 2128956 w 4603109"/>
                <a:gd name="connsiteY232" fmla="*/ 0 h 924402"/>
                <a:gd name="connsiteX233" fmla="*/ 2129514 w 4603109"/>
                <a:gd name="connsiteY233" fmla="*/ 0 h 924402"/>
                <a:gd name="connsiteX234" fmla="*/ 2136354 w 4603109"/>
                <a:gd name="connsiteY234" fmla="*/ 0 h 924402"/>
                <a:gd name="connsiteX235" fmla="*/ 2136987 w 4603109"/>
                <a:gd name="connsiteY235" fmla="*/ 0 h 924402"/>
                <a:gd name="connsiteX236" fmla="*/ 2138478 w 4603109"/>
                <a:gd name="connsiteY236" fmla="*/ 0 h 924402"/>
                <a:gd name="connsiteX237" fmla="*/ 2151916 w 4603109"/>
                <a:gd name="connsiteY237" fmla="*/ 0 h 924402"/>
                <a:gd name="connsiteX238" fmla="*/ 2152750 w 4603109"/>
                <a:gd name="connsiteY238" fmla="*/ 0 h 924402"/>
                <a:gd name="connsiteX239" fmla="*/ 2153122 w 4603109"/>
                <a:gd name="connsiteY239" fmla="*/ 0 h 924402"/>
                <a:gd name="connsiteX240" fmla="*/ 2154242 w 4603109"/>
                <a:gd name="connsiteY240" fmla="*/ 0 h 924402"/>
                <a:gd name="connsiteX241" fmla="*/ 2156597 w 4603109"/>
                <a:gd name="connsiteY241" fmla="*/ 0 h 924402"/>
                <a:gd name="connsiteX242" fmla="*/ 2159388 w 4603109"/>
                <a:gd name="connsiteY242" fmla="*/ 0 h 924402"/>
                <a:gd name="connsiteX243" fmla="*/ 2160879 w 4603109"/>
                <a:gd name="connsiteY243" fmla="*/ 0 h 924402"/>
                <a:gd name="connsiteX244" fmla="*/ 2161633 w 4603109"/>
                <a:gd name="connsiteY244" fmla="*/ 0 h 924402"/>
                <a:gd name="connsiteX245" fmla="*/ 2167051 w 4603109"/>
                <a:gd name="connsiteY245" fmla="*/ 0 h 924402"/>
                <a:gd name="connsiteX246" fmla="*/ 2178999 w 4603109"/>
                <a:gd name="connsiteY246" fmla="*/ 0 h 924402"/>
                <a:gd name="connsiteX247" fmla="*/ 2182158 w 4603109"/>
                <a:gd name="connsiteY247" fmla="*/ 0 h 924402"/>
                <a:gd name="connsiteX248" fmla="*/ 2182815 w 4603109"/>
                <a:gd name="connsiteY248" fmla="*/ 0 h 924402"/>
                <a:gd name="connsiteX249" fmla="*/ 2188666 w 4603109"/>
                <a:gd name="connsiteY249" fmla="*/ 0 h 924402"/>
                <a:gd name="connsiteX250" fmla="*/ 2189452 w 4603109"/>
                <a:gd name="connsiteY250" fmla="*/ 0 h 924402"/>
                <a:gd name="connsiteX251" fmla="*/ 2191697 w 4603109"/>
                <a:gd name="connsiteY251" fmla="*/ 0 h 924402"/>
                <a:gd name="connsiteX252" fmla="*/ 2195471 w 4603109"/>
                <a:gd name="connsiteY252" fmla="*/ 0 h 924402"/>
                <a:gd name="connsiteX253" fmla="*/ 2201759 w 4603109"/>
                <a:gd name="connsiteY253" fmla="*/ 0 h 924402"/>
                <a:gd name="connsiteX254" fmla="*/ 2203100 w 4603109"/>
                <a:gd name="connsiteY254" fmla="*/ 0 h 924402"/>
                <a:gd name="connsiteX255" fmla="*/ 2204559 w 4603109"/>
                <a:gd name="connsiteY255" fmla="*/ 0 h 924402"/>
                <a:gd name="connsiteX256" fmla="*/ 2204591 w 4603109"/>
                <a:gd name="connsiteY256" fmla="*/ 0 h 924402"/>
                <a:gd name="connsiteX257" fmla="*/ 2212273 w 4603109"/>
                <a:gd name="connsiteY257" fmla="*/ 0 h 924402"/>
                <a:gd name="connsiteX258" fmla="*/ 2225535 w 4603109"/>
                <a:gd name="connsiteY258" fmla="*/ 0 h 924402"/>
                <a:gd name="connsiteX259" fmla="*/ 2231674 w 4603109"/>
                <a:gd name="connsiteY259" fmla="*/ 0 h 924402"/>
                <a:gd name="connsiteX260" fmla="*/ 2232096 w 4603109"/>
                <a:gd name="connsiteY260" fmla="*/ 0 h 924402"/>
                <a:gd name="connsiteX261" fmla="*/ 2232220 w 4603109"/>
                <a:gd name="connsiteY261" fmla="*/ 0 h 924402"/>
                <a:gd name="connsiteX262" fmla="*/ 2233118 w 4603109"/>
                <a:gd name="connsiteY262" fmla="*/ 0 h 924402"/>
                <a:gd name="connsiteX263" fmla="*/ 2233165 w 4603109"/>
                <a:gd name="connsiteY263" fmla="*/ 0 h 924402"/>
                <a:gd name="connsiteX264" fmla="*/ 2256725 w 4603109"/>
                <a:gd name="connsiteY264" fmla="*/ 0 h 924402"/>
                <a:gd name="connsiteX265" fmla="*/ 2257283 w 4603109"/>
                <a:gd name="connsiteY265" fmla="*/ 0 h 924402"/>
                <a:gd name="connsiteX266" fmla="*/ 2262285 w 4603109"/>
                <a:gd name="connsiteY266" fmla="*/ 0 h 924402"/>
                <a:gd name="connsiteX267" fmla="*/ 2284366 w 4603109"/>
                <a:gd name="connsiteY267" fmla="*/ 0 h 924402"/>
                <a:gd name="connsiteX268" fmla="*/ 2289402 w 4603109"/>
                <a:gd name="connsiteY268" fmla="*/ 0 h 924402"/>
                <a:gd name="connsiteX269" fmla="*/ 2292052 w 4603109"/>
                <a:gd name="connsiteY269" fmla="*/ 0 h 924402"/>
                <a:gd name="connsiteX270" fmla="*/ 2299271 w 4603109"/>
                <a:gd name="connsiteY270" fmla="*/ 0 h 924402"/>
                <a:gd name="connsiteX271" fmla="*/ 2308721 w 4603109"/>
                <a:gd name="connsiteY271" fmla="*/ 0 h 924402"/>
                <a:gd name="connsiteX272" fmla="*/ 2309927 w 4603109"/>
                <a:gd name="connsiteY272" fmla="*/ 0 h 924402"/>
                <a:gd name="connsiteX273" fmla="*/ 2316435 w 4603109"/>
                <a:gd name="connsiteY273" fmla="*/ 0 h 924402"/>
                <a:gd name="connsiteX274" fmla="*/ 2316703 w 4603109"/>
                <a:gd name="connsiteY274" fmla="*/ 0 h 924402"/>
                <a:gd name="connsiteX275" fmla="*/ 2319466 w 4603109"/>
                <a:gd name="connsiteY275" fmla="*/ 0 h 924402"/>
                <a:gd name="connsiteX276" fmla="*/ 2322840 w 4603109"/>
                <a:gd name="connsiteY276" fmla="*/ 0 h 924402"/>
                <a:gd name="connsiteX277" fmla="*/ 2329528 w 4603109"/>
                <a:gd name="connsiteY277" fmla="*/ 0 h 924402"/>
                <a:gd name="connsiteX278" fmla="*/ 2330869 w 4603109"/>
                <a:gd name="connsiteY278" fmla="*/ 0 h 924402"/>
                <a:gd name="connsiteX279" fmla="*/ 2332328 w 4603109"/>
                <a:gd name="connsiteY279" fmla="*/ 0 h 924402"/>
                <a:gd name="connsiteX280" fmla="*/ 2332360 w 4603109"/>
                <a:gd name="connsiteY280" fmla="*/ 0 h 924402"/>
                <a:gd name="connsiteX281" fmla="*/ 2335803 w 4603109"/>
                <a:gd name="connsiteY281" fmla="*/ 0 h 924402"/>
                <a:gd name="connsiteX282" fmla="*/ 2343312 w 4603109"/>
                <a:gd name="connsiteY282" fmla="*/ 0 h 924402"/>
                <a:gd name="connsiteX283" fmla="*/ 2344804 w 4603109"/>
                <a:gd name="connsiteY283" fmla="*/ 0 h 924402"/>
                <a:gd name="connsiteX284" fmla="*/ 2346768 w 4603109"/>
                <a:gd name="connsiteY284" fmla="*/ 0 h 924402"/>
                <a:gd name="connsiteX285" fmla="*/ 2347827 w 4603109"/>
                <a:gd name="connsiteY285" fmla="*/ 0 h 924402"/>
                <a:gd name="connsiteX286" fmla="*/ 2352274 w 4603109"/>
                <a:gd name="connsiteY286" fmla="*/ 0 h 924402"/>
                <a:gd name="connsiteX287" fmla="*/ 2359443 w 4603109"/>
                <a:gd name="connsiteY287" fmla="*/ 0 h 924402"/>
                <a:gd name="connsiteX288" fmla="*/ 2359865 w 4603109"/>
                <a:gd name="connsiteY288" fmla="*/ 0 h 924402"/>
                <a:gd name="connsiteX289" fmla="*/ 2359989 w 4603109"/>
                <a:gd name="connsiteY289" fmla="*/ 0 h 924402"/>
                <a:gd name="connsiteX290" fmla="*/ 2360887 w 4603109"/>
                <a:gd name="connsiteY290" fmla="*/ 0 h 924402"/>
                <a:gd name="connsiteX291" fmla="*/ 2360934 w 4603109"/>
                <a:gd name="connsiteY291" fmla="*/ 0 h 924402"/>
                <a:gd name="connsiteX292" fmla="*/ 2371886 w 4603109"/>
                <a:gd name="connsiteY292" fmla="*/ 0 h 924402"/>
                <a:gd name="connsiteX293" fmla="*/ 2373377 w 4603109"/>
                <a:gd name="connsiteY293" fmla="*/ 0 h 924402"/>
                <a:gd name="connsiteX294" fmla="*/ 2377892 w 4603109"/>
                <a:gd name="connsiteY294" fmla="*/ 0 h 924402"/>
                <a:gd name="connsiteX295" fmla="*/ 2382339 w 4603109"/>
                <a:gd name="connsiteY295" fmla="*/ 0 h 924402"/>
                <a:gd name="connsiteX296" fmla="*/ 2390054 w 4603109"/>
                <a:gd name="connsiteY296" fmla="*/ 0 h 924402"/>
                <a:gd name="connsiteX297" fmla="*/ 2419821 w 4603109"/>
                <a:gd name="connsiteY297" fmla="*/ 0 h 924402"/>
                <a:gd name="connsiteX298" fmla="*/ 2427040 w 4603109"/>
                <a:gd name="connsiteY298" fmla="*/ 0 h 924402"/>
                <a:gd name="connsiteX299" fmla="*/ 2436490 w 4603109"/>
                <a:gd name="connsiteY299" fmla="*/ 0 h 924402"/>
                <a:gd name="connsiteX300" fmla="*/ 2444472 w 4603109"/>
                <a:gd name="connsiteY300" fmla="*/ 0 h 924402"/>
                <a:gd name="connsiteX301" fmla="*/ 2448678 w 4603109"/>
                <a:gd name="connsiteY301" fmla="*/ 0 h 924402"/>
                <a:gd name="connsiteX302" fmla="*/ 2450171 w 4603109"/>
                <a:gd name="connsiteY302" fmla="*/ 0 h 924402"/>
                <a:gd name="connsiteX303" fmla="*/ 2450609 w 4603109"/>
                <a:gd name="connsiteY303" fmla="*/ 0 h 924402"/>
                <a:gd name="connsiteX304" fmla="*/ 2463572 w 4603109"/>
                <a:gd name="connsiteY304" fmla="*/ 0 h 924402"/>
                <a:gd name="connsiteX305" fmla="*/ 2471081 w 4603109"/>
                <a:gd name="connsiteY305" fmla="*/ 0 h 924402"/>
                <a:gd name="connsiteX306" fmla="*/ 2472573 w 4603109"/>
                <a:gd name="connsiteY306" fmla="*/ 0 h 924402"/>
                <a:gd name="connsiteX307" fmla="*/ 2474537 w 4603109"/>
                <a:gd name="connsiteY307" fmla="*/ 0 h 924402"/>
                <a:gd name="connsiteX308" fmla="*/ 2475596 w 4603109"/>
                <a:gd name="connsiteY308" fmla="*/ 0 h 924402"/>
                <a:gd name="connsiteX309" fmla="*/ 2477252 w 4603109"/>
                <a:gd name="connsiteY309" fmla="*/ 0 h 924402"/>
                <a:gd name="connsiteX310" fmla="*/ 2478712 w 4603109"/>
                <a:gd name="connsiteY310" fmla="*/ 0 h 924402"/>
                <a:gd name="connsiteX311" fmla="*/ 2478743 w 4603109"/>
                <a:gd name="connsiteY311" fmla="*/ 0 h 924402"/>
                <a:gd name="connsiteX312" fmla="*/ 2480043 w 4603109"/>
                <a:gd name="connsiteY312" fmla="*/ 0 h 924402"/>
                <a:gd name="connsiteX313" fmla="*/ 2499655 w 4603109"/>
                <a:gd name="connsiteY313" fmla="*/ 0 h 924402"/>
                <a:gd name="connsiteX314" fmla="*/ 2501146 w 4603109"/>
                <a:gd name="connsiteY314" fmla="*/ 0 h 924402"/>
                <a:gd name="connsiteX315" fmla="*/ 2505661 w 4603109"/>
                <a:gd name="connsiteY315" fmla="*/ 0 h 924402"/>
                <a:gd name="connsiteX316" fmla="*/ 2508776 w 4603109"/>
                <a:gd name="connsiteY316" fmla="*/ 0 h 924402"/>
                <a:gd name="connsiteX317" fmla="*/ 2510108 w 4603109"/>
                <a:gd name="connsiteY317" fmla="*/ 0 h 924402"/>
                <a:gd name="connsiteX318" fmla="*/ 2524178 w 4603109"/>
                <a:gd name="connsiteY318" fmla="*/ 0 h 924402"/>
                <a:gd name="connsiteX319" fmla="*/ 2525248 w 4603109"/>
                <a:gd name="connsiteY319" fmla="*/ 0 h 924402"/>
                <a:gd name="connsiteX320" fmla="*/ 2525669 w 4603109"/>
                <a:gd name="connsiteY320" fmla="*/ 0 h 924402"/>
                <a:gd name="connsiteX321" fmla="*/ 2552329 w 4603109"/>
                <a:gd name="connsiteY321" fmla="*/ 0 h 924402"/>
                <a:gd name="connsiteX322" fmla="*/ 2552751 w 4603109"/>
                <a:gd name="connsiteY322" fmla="*/ 0 h 924402"/>
                <a:gd name="connsiteX323" fmla="*/ 2554242 w 4603109"/>
                <a:gd name="connsiteY323" fmla="*/ 0 h 924402"/>
                <a:gd name="connsiteX324" fmla="*/ 2574787 w 4603109"/>
                <a:gd name="connsiteY324" fmla="*/ 0 h 924402"/>
                <a:gd name="connsiteX325" fmla="*/ 2576279 w 4603109"/>
                <a:gd name="connsiteY325" fmla="*/ 0 h 924402"/>
                <a:gd name="connsiteX326" fmla="*/ 2576447 w 4603109"/>
                <a:gd name="connsiteY326" fmla="*/ 0 h 924402"/>
                <a:gd name="connsiteX327" fmla="*/ 2577940 w 4603109"/>
                <a:gd name="connsiteY327" fmla="*/ 0 h 924402"/>
                <a:gd name="connsiteX328" fmla="*/ 2603360 w 4603109"/>
                <a:gd name="connsiteY328" fmla="*/ 0 h 924402"/>
                <a:gd name="connsiteX329" fmla="*/ 2604852 w 4603109"/>
                <a:gd name="connsiteY329" fmla="*/ 0 h 924402"/>
                <a:gd name="connsiteX330" fmla="*/ 2605021 w 4603109"/>
                <a:gd name="connsiteY330" fmla="*/ 0 h 924402"/>
                <a:gd name="connsiteX331" fmla="*/ 2605484 w 4603109"/>
                <a:gd name="connsiteY331" fmla="*/ 0 h 924402"/>
                <a:gd name="connsiteX332" fmla="*/ 2606481 w 4603109"/>
                <a:gd name="connsiteY332" fmla="*/ 0 h 924402"/>
                <a:gd name="connsiteX333" fmla="*/ 2606512 w 4603109"/>
                <a:gd name="connsiteY333" fmla="*/ 0 h 924402"/>
                <a:gd name="connsiteX334" fmla="*/ 2606976 w 4603109"/>
                <a:gd name="connsiteY334" fmla="*/ 0 h 924402"/>
                <a:gd name="connsiteX335" fmla="*/ 2618923 w 4603109"/>
                <a:gd name="connsiteY335" fmla="*/ 0 h 924402"/>
                <a:gd name="connsiteX336" fmla="*/ 2621248 w 4603109"/>
                <a:gd name="connsiteY336" fmla="*/ 0 h 924402"/>
                <a:gd name="connsiteX337" fmla="*/ 2622740 w 4603109"/>
                <a:gd name="connsiteY337" fmla="*/ 0 h 924402"/>
                <a:gd name="connsiteX338" fmla="*/ 2627885 w 4603109"/>
                <a:gd name="connsiteY338" fmla="*/ 0 h 924402"/>
                <a:gd name="connsiteX339" fmla="*/ 2629377 w 4603109"/>
                <a:gd name="connsiteY339" fmla="*/ 0 h 924402"/>
                <a:gd name="connsiteX340" fmla="*/ 2634058 w 4603109"/>
                <a:gd name="connsiteY340" fmla="*/ 0 h 924402"/>
                <a:gd name="connsiteX341" fmla="*/ 2635549 w 4603109"/>
                <a:gd name="connsiteY341" fmla="*/ 0 h 924402"/>
                <a:gd name="connsiteX342" fmla="*/ 2636545 w 4603109"/>
                <a:gd name="connsiteY342" fmla="*/ 0 h 924402"/>
                <a:gd name="connsiteX343" fmla="*/ 2648987 w 4603109"/>
                <a:gd name="connsiteY343" fmla="*/ 0 h 924402"/>
                <a:gd name="connsiteX344" fmla="*/ 2649821 w 4603109"/>
                <a:gd name="connsiteY344" fmla="*/ 0 h 924402"/>
                <a:gd name="connsiteX345" fmla="*/ 2651313 w 4603109"/>
                <a:gd name="connsiteY345" fmla="*/ 0 h 924402"/>
                <a:gd name="connsiteX346" fmla="*/ 2651947 w 4603109"/>
                <a:gd name="connsiteY346" fmla="*/ 0 h 924402"/>
                <a:gd name="connsiteX347" fmla="*/ 2653017 w 4603109"/>
                <a:gd name="connsiteY347" fmla="*/ 0 h 924402"/>
                <a:gd name="connsiteX348" fmla="*/ 2653438 w 4603109"/>
                <a:gd name="connsiteY348" fmla="*/ 0 h 924402"/>
                <a:gd name="connsiteX349" fmla="*/ 2656459 w 4603109"/>
                <a:gd name="connsiteY349" fmla="*/ 0 h 924402"/>
                <a:gd name="connsiteX350" fmla="*/ 2657950 w 4603109"/>
                <a:gd name="connsiteY350" fmla="*/ 0 h 924402"/>
                <a:gd name="connsiteX351" fmla="*/ 2665460 w 4603109"/>
                <a:gd name="connsiteY351" fmla="*/ 0 h 924402"/>
                <a:gd name="connsiteX352" fmla="*/ 2680098 w 4603109"/>
                <a:gd name="connsiteY352" fmla="*/ 0 h 924402"/>
                <a:gd name="connsiteX353" fmla="*/ 2680520 w 4603109"/>
                <a:gd name="connsiteY353" fmla="*/ 0 h 924402"/>
                <a:gd name="connsiteX354" fmla="*/ 2682011 w 4603109"/>
                <a:gd name="connsiteY354" fmla="*/ 0 h 924402"/>
                <a:gd name="connsiteX355" fmla="*/ 2692542 w 4603109"/>
                <a:gd name="connsiteY355" fmla="*/ 0 h 924402"/>
                <a:gd name="connsiteX356" fmla="*/ 2702556 w 4603109"/>
                <a:gd name="connsiteY356" fmla="*/ 0 h 924402"/>
                <a:gd name="connsiteX357" fmla="*/ 2704048 w 4603109"/>
                <a:gd name="connsiteY357" fmla="*/ 0 h 924402"/>
                <a:gd name="connsiteX358" fmla="*/ 2724289 w 4603109"/>
                <a:gd name="connsiteY358" fmla="*/ 0 h 924402"/>
                <a:gd name="connsiteX359" fmla="*/ 2731129 w 4603109"/>
                <a:gd name="connsiteY359" fmla="*/ 0 h 924402"/>
                <a:gd name="connsiteX360" fmla="*/ 2732621 w 4603109"/>
                <a:gd name="connsiteY360" fmla="*/ 0 h 924402"/>
                <a:gd name="connsiteX361" fmla="*/ 2733253 w 4603109"/>
                <a:gd name="connsiteY361" fmla="*/ 0 h 924402"/>
                <a:gd name="connsiteX362" fmla="*/ 2734745 w 4603109"/>
                <a:gd name="connsiteY362" fmla="*/ 0 h 924402"/>
                <a:gd name="connsiteX363" fmla="*/ 2746692 w 4603109"/>
                <a:gd name="connsiteY363" fmla="*/ 0 h 924402"/>
                <a:gd name="connsiteX364" fmla="*/ 2749017 w 4603109"/>
                <a:gd name="connsiteY364" fmla="*/ 0 h 924402"/>
                <a:gd name="connsiteX365" fmla="*/ 2750509 w 4603109"/>
                <a:gd name="connsiteY365" fmla="*/ 0 h 924402"/>
                <a:gd name="connsiteX366" fmla="*/ 2754354 w 4603109"/>
                <a:gd name="connsiteY366" fmla="*/ 0 h 924402"/>
                <a:gd name="connsiteX367" fmla="*/ 2755654 w 4603109"/>
                <a:gd name="connsiteY367" fmla="*/ 0 h 924402"/>
                <a:gd name="connsiteX368" fmla="*/ 2757146 w 4603109"/>
                <a:gd name="connsiteY368" fmla="*/ 0 h 924402"/>
                <a:gd name="connsiteX369" fmla="*/ 2761827 w 4603109"/>
                <a:gd name="connsiteY369" fmla="*/ 0 h 924402"/>
                <a:gd name="connsiteX370" fmla="*/ 2763318 w 4603109"/>
                <a:gd name="connsiteY370" fmla="*/ 0 h 924402"/>
                <a:gd name="connsiteX371" fmla="*/ 2776756 w 4603109"/>
                <a:gd name="connsiteY371" fmla="*/ 0 h 924402"/>
                <a:gd name="connsiteX372" fmla="*/ 2777590 w 4603109"/>
                <a:gd name="connsiteY372" fmla="*/ 0 h 924402"/>
                <a:gd name="connsiteX373" fmla="*/ 2779082 w 4603109"/>
                <a:gd name="connsiteY373" fmla="*/ 0 h 924402"/>
                <a:gd name="connsiteX374" fmla="*/ 2783442 w 4603109"/>
                <a:gd name="connsiteY374" fmla="*/ 0 h 924402"/>
                <a:gd name="connsiteX375" fmla="*/ 2784228 w 4603109"/>
                <a:gd name="connsiteY375" fmla="*/ 0 h 924402"/>
                <a:gd name="connsiteX376" fmla="*/ 2785719 w 4603109"/>
                <a:gd name="connsiteY376" fmla="*/ 0 h 924402"/>
                <a:gd name="connsiteX377" fmla="*/ 2786473 w 4603109"/>
                <a:gd name="connsiteY377" fmla="*/ 0 h 924402"/>
                <a:gd name="connsiteX378" fmla="*/ 2793229 w 4603109"/>
                <a:gd name="connsiteY378" fmla="*/ 0 h 924402"/>
                <a:gd name="connsiteX379" fmla="*/ 2799367 w 4603109"/>
                <a:gd name="connsiteY379" fmla="*/ 0 h 924402"/>
                <a:gd name="connsiteX380" fmla="*/ 2813506 w 4603109"/>
                <a:gd name="connsiteY380" fmla="*/ 0 h 924402"/>
                <a:gd name="connsiteX381" fmla="*/ 2820311 w 4603109"/>
                <a:gd name="connsiteY381" fmla="*/ 0 h 924402"/>
                <a:gd name="connsiteX382" fmla="*/ 2827893 w 4603109"/>
                <a:gd name="connsiteY382" fmla="*/ 0 h 924402"/>
                <a:gd name="connsiteX383" fmla="*/ 2827940 w 4603109"/>
                <a:gd name="connsiteY383" fmla="*/ 0 h 924402"/>
                <a:gd name="connsiteX384" fmla="*/ 2829431 w 4603109"/>
                <a:gd name="connsiteY384" fmla="*/ 0 h 924402"/>
                <a:gd name="connsiteX385" fmla="*/ 2829978 w 4603109"/>
                <a:gd name="connsiteY385" fmla="*/ 0 h 924402"/>
                <a:gd name="connsiteX386" fmla="*/ 2852058 w 4603109"/>
                <a:gd name="connsiteY386" fmla="*/ 0 h 924402"/>
                <a:gd name="connsiteX387" fmla="*/ 2857060 w 4603109"/>
                <a:gd name="connsiteY387" fmla="*/ 0 h 924402"/>
                <a:gd name="connsiteX388" fmla="*/ 2857958 w 4603109"/>
                <a:gd name="connsiteY388" fmla="*/ 0 h 924402"/>
                <a:gd name="connsiteX389" fmla="*/ 2871601 w 4603109"/>
                <a:gd name="connsiteY389" fmla="*/ 0 h 924402"/>
                <a:gd name="connsiteX390" fmla="*/ 2882123 w 4603109"/>
                <a:gd name="connsiteY390" fmla="*/ 0 h 924402"/>
                <a:gd name="connsiteX391" fmla="*/ 2894046 w 4603109"/>
                <a:gd name="connsiteY391" fmla="*/ 0 h 924402"/>
                <a:gd name="connsiteX392" fmla="*/ 2903496 w 4603109"/>
                <a:gd name="connsiteY392" fmla="*/ 0 h 924402"/>
                <a:gd name="connsiteX393" fmla="*/ 2911211 w 4603109"/>
                <a:gd name="connsiteY393" fmla="*/ 0 h 924402"/>
                <a:gd name="connsiteX394" fmla="*/ 2914242 w 4603109"/>
                <a:gd name="connsiteY394" fmla="*/ 0 h 924402"/>
                <a:gd name="connsiteX395" fmla="*/ 2914461 w 4603109"/>
                <a:gd name="connsiteY395" fmla="*/ 0 h 924402"/>
                <a:gd name="connsiteX396" fmla="*/ 2924111 w 4603109"/>
                <a:gd name="connsiteY396" fmla="*/ 0 h 924402"/>
                <a:gd name="connsiteX397" fmla="*/ 2927136 w 4603109"/>
                <a:gd name="connsiteY397" fmla="*/ 0 h 924402"/>
                <a:gd name="connsiteX398" fmla="*/ 2933561 w 4603109"/>
                <a:gd name="connsiteY398" fmla="*/ 0 h 924402"/>
                <a:gd name="connsiteX399" fmla="*/ 2939580 w 4603109"/>
                <a:gd name="connsiteY399" fmla="*/ 0 h 924402"/>
                <a:gd name="connsiteX400" fmla="*/ 2941275 w 4603109"/>
                <a:gd name="connsiteY400" fmla="*/ 0 h 924402"/>
                <a:gd name="connsiteX401" fmla="*/ 2941543 w 4603109"/>
                <a:gd name="connsiteY401" fmla="*/ 0 h 924402"/>
                <a:gd name="connsiteX402" fmla="*/ 2945586 w 4603109"/>
                <a:gd name="connsiteY402" fmla="*/ 0 h 924402"/>
                <a:gd name="connsiteX403" fmla="*/ 2950032 w 4603109"/>
                <a:gd name="connsiteY403" fmla="*/ 0 h 924402"/>
                <a:gd name="connsiteX404" fmla="*/ 2955662 w 4603109"/>
                <a:gd name="connsiteY404" fmla="*/ 0 h 924402"/>
                <a:gd name="connsiteX405" fmla="*/ 2955709 w 4603109"/>
                <a:gd name="connsiteY405" fmla="*/ 0 h 924402"/>
                <a:gd name="connsiteX406" fmla="*/ 2957200 w 4603109"/>
                <a:gd name="connsiteY406" fmla="*/ 0 h 924402"/>
                <a:gd name="connsiteX407" fmla="*/ 2957747 w 4603109"/>
                <a:gd name="connsiteY407" fmla="*/ 0 h 924402"/>
                <a:gd name="connsiteX408" fmla="*/ 2968152 w 4603109"/>
                <a:gd name="connsiteY408" fmla="*/ 0 h 924402"/>
                <a:gd name="connsiteX409" fmla="*/ 2969644 w 4603109"/>
                <a:gd name="connsiteY409" fmla="*/ 0 h 924402"/>
                <a:gd name="connsiteX410" fmla="*/ 2972667 w 4603109"/>
                <a:gd name="connsiteY410" fmla="*/ 0 h 924402"/>
                <a:gd name="connsiteX411" fmla="*/ 2977114 w 4603109"/>
                <a:gd name="connsiteY411" fmla="*/ 0 h 924402"/>
                <a:gd name="connsiteX412" fmla="*/ 2984829 w 4603109"/>
                <a:gd name="connsiteY412" fmla="*/ 0 h 924402"/>
                <a:gd name="connsiteX413" fmla="*/ 2985727 w 4603109"/>
                <a:gd name="connsiteY413" fmla="*/ 0 h 924402"/>
                <a:gd name="connsiteX414" fmla="*/ 2999370 w 4603109"/>
                <a:gd name="connsiteY414" fmla="*/ 0 h 924402"/>
                <a:gd name="connsiteX415" fmla="*/ 3021815 w 4603109"/>
                <a:gd name="connsiteY415" fmla="*/ 0 h 924402"/>
                <a:gd name="connsiteX416" fmla="*/ 3031265 w 4603109"/>
                <a:gd name="connsiteY416" fmla="*/ 0 h 924402"/>
                <a:gd name="connsiteX417" fmla="*/ 3042230 w 4603109"/>
                <a:gd name="connsiteY417" fmla="*/ 0 h 924402"/>
                <a:gd name="connsiteX418" fmla="*/ 3044946 w 4603109"/>
                <a:gd name="connsiteY418" fmla="*/ 0 h 924402"/>
                <a:gd name="connsiteX419" fmla="*/ 3051880 w 4603109"/>
                <a:gd name="connsiteY419" fmla="*/ 0 h 924402"/>
                <a:gd name="connsiteX420" fmla="*/ 3061330 w 4603109"/>
                <a:gd name="connsiteY420" fmla="*/ 0 h 924402"/>
                <a:gd name="connsiteX421" fmla="*/ 3067349 w 4603109"/>
                <a:gd name="connsiteY421" fmla="*/ 0 h 924402"/>
                <a:gd name="connsiteX422" fmla="*/ 3069312 w 4603109"/>
                <a:gd name="connsiteY422" fmla="*/ 0 h 924402"/>
                <a:gd name="connsiteX423" fmla="*/ 3073355 w 4603109"/>
                <a:gd name="connsiteY423" fmla="*/ 0 h 924402"/>
                <a:gd name="connsiteX424" fmla="*/ 3073518 w 4603109"/>
                <a:gd name="connsiteY424" fmla="*/ 0 h 924402"/>
                <a:gd name="connsiteX425" fmla="*/ 3075011 w 4603109"/>
                <a:gd name="connsiteY425" fmla="*/ 0 h 924402"/>
                <a:gd name="connsiteX426" fmla="*/ 3077801 w 4603109"/>
                <a:gd name="connsiteY426" fmla="*/ 0 h 924402"/>
                <a:gd name="connsiteX427" fmla="*/ 3095921 w 4603109"/>
                <a:gd name="connsiteY427" fmla="*/ 0 h 924402"/>
                <a:gd name="connsiteX428" fmla="*/ 3097413 w 4603109"/>
                <a:gd name="connsiteY428" fmla="*/ 0 h 924402"/>
                <a:gd name="connsiteX429" fmla="*/ 3100436 w 4603109"/>
                <a:gd name="connsiteY429" fmla="*/ 0 h 924402"/>
                <a:gd name="connsiteX430" fmla="*/ 3103552 w 4603109"/>
                <a:gd name="connsiteY430" fmla="*/ 0 h 924402"/>
                <a:gd name="connsiteX431" fmla="*/ 3104883 w 4603109"/>
                <a:gd name="connsiteY431" fmla="*/ 0 h 924402"/>
                <a:gd name="connsiteX432" fmla="*/ 3120023 w 4603109"/>
                <a:gd name="connsiteY432" fmla="*/ 0 h 924402"/>
                <a:gd name="connsiteX433" fmla="*/ 3120445 w 4603109"/>
                <a:gd name="connsiteY433" fmla="*/ 0 h 924402"/>
                <a:gd name="connsiteX434" fmla="*/ 3149018 w 4603109"/>
                <a:gd name="connsiteY434" fmla="*/ 0 h 924402"/>
                <a:gd name="connsiteX435" fmla="*/ 3150088 w 4603109"/>
                <a:gd name="connsiteY435" fmla="*/ 0 h 924402"/>
                <a:gd name="connsiteX436" fmla="*/ 3150509 w 4603109"/>
                <a:gd name="connsiteY436" fmla="*/ 0 h 924402"/>
                <a:gd name="connsiteX437" fmla="*/ 3171054 w 4603109"/>
                <a:gd name="connsiteY437" fmla="*/ 0 h 924402"/>
                <a:gd name="connsiteX438" fmla="*/ 3172715 w 4603109"/>
                <a:gd name="connsiteY438" fmla="*/ 0 h 924402"/>
                <a:gd name="connsiteX439" fmla="*/ 3199627 w 4603109"/>
                <a:gd name="connsiteY439" fmla="*/ 0 h 924402"/>
                <a:gd name="connsiteX440" fmla="*/ 3201119 w 4603109"/>
                <a:gd name="connsiteY440" fmla="*/ 0 h 924402"/>
                <a:gd name="connsiteX441" fmla="*/ 3201287 w 4603109"/>
                <a:gd name="connsiteY441" fmla="*/ 0 h 924402"/>
                <a:gd name="connsiteX442" fmla="*/ 3201751 w 4603109"/>
                <a:gd name="connsiteY442" fmla="*/ 0 h 924402"/>
                <a:gd name="connsiteX443" fmla="*/ 3202780 w 4603109"/>
                <a:gd name="connsiteY443" fmla="*/ 0 h 924402"/>
                <a:gd name="connsiteX444" fmla="*/ 3217515 w 4603109"/>
                <a:gd name="connsiteY444" fmla="*/ 0 h 924402"/>
                <a:gd name="connsiteX445" fmla="*/ 3224152 w 4603109"/>
                <a:gd name="connsiteY445" fmla="*/ 0 h 924402"/>
                <a:gd name="connsiteX446" fmla="*/ 3230324 w 4603109"/>
                <a:gd name="connsiteY446" fmla="*/ 0 h 924402"/>
                <a:gd name="connsiteX447" fmla="*/ 3231321 w 4603109"/>
                <a:gd name="connsiteY447" fmla="*/ 0 h 924402"/>
                <a:gd name="connsiteX448" fmla="*/ 3231816 w 4603109"/>
                <a:gd name="connsiteY448" fmla="*/ 0 h 924402"/>
                <a:gd name="connsiteX449" fmla="*/ 3243763 w 4603109"/>
                <a:gd name="connsiteY449" fmla="*/ 0 h 924402"/>
                <a:gd name="connsiteX450" fmla="*/ 3246088 w 4603109"/>
                <a:gd name="connsiteY450" fmla="*/ 0 h 924402"/>
                <a:gd name="connsiteX451" fmla="*/ 3247580 w 4603109"/>
                <a:gd name="connsiteY451" fmla="*/ 0 h 924402"/>
                <a:gd name="connsiteX452" fmla="*/ 3247792 w 4603109"/>
                <a:gd name="connsiteY452" fmla="*/ 0 h 924402"/>
                <a:gd name="connsiteX453" fmla="*/ 3248214 w 4603109"/>
                <a:gd name="connsiteY453" fmla="*/ 0 h 924402"/>
                <a:gd name="connsiteX454" fmla="*/ 3252725 w 4603109"/>
                <a:gd name="connsiteY454" fmla="*/ 0 h 924402"/>
                <a:gd name="connsiteX455" fmla="*/ 3254217 w 4603109"/>
                <a:gd name="connsiteY455" fmla="*/ 0 h 924402"/>
                <a:gd name="connsiteX456" fmla="*/ 3260235 w 4603109"/>
                <a:gd name="connsiteY456" fmla="*/ 0 h 924402"/>
                <a:gd name="connsiteX457" fmla="*/ 3276787 w 4603109"/>
                <a:gd name="connsiteY457" fmla="*/ 0 h 924402"/>
                <a:gd name="connsiteX458" fmla="*/ 3277857 w 4603109"/>
                <a:gd name="connsiteY458" fmla="*/ 0 h 924402"/>
                <a:gd name="connsiteX459" fmla="*/ 3278278 w 4603109"/>
                <a:gd name="connsiteY459" fmla="*/ 0 h 924402"/>
                <a:gd name="connsiteX460" fmla="*/ 3290300 w 4603109"/>
                <a:gd name="connsiteY460" fmla="*/ 0 h 924402"/>
                <a:gd name="connsiteX461" fmla="*/ 3298823 w 4603109"/>
                <a:gd name="connsiteY461" fmla="*/ 0 h 924402"/>
                <a:gd name="connsiteX462" fmla="*/ 3327396 w 4603109"/>
                <a:gd name="connsiteY462" fmla="*/ 0 h 924402"/>
                <a:gd name="connsiteX463" fmla="*/ 3328888 w 4603109"/>
                <a:gd name="connsiteY463" fmla="*/ 0 h 924402"/>
                <a:gd name="connsiteX464" fmla="*/ 3329520 w 4603109"/>
                <a:gd name="connsiteY464" fmla="*/ 0 h 924402"/>
                <a:gd name="connsiteX465" fmla="*/ 3345284 w 4603109"/>
                <a:gd name="connsiteY465" fmla="*/ 0 h 924402"/>
                <a:gd name="connsiteX466" fmla="*/ 3349129 w 4603109"/>
                <a:gd name="connsiteY466" fmla="*/ 0 h 924402"/>
                <a:gd name="connsiteX467" fmla="*/ 3351921 w 4603109"/>
                <a:gd name="connsiteY467" fmla="*/ 0 h 924402"/>
                <a:gd name="connsiteX468" fmla="*/ 3358093 w 4603109"/>
                <a:gd name="connsiteY468" fmla="*/ 0 h 924402"/>
                <a:gd name="connsiteX469" fmla="*/ 3359585 w 4603109"/>
                <a:gd name="connsiteY469" fmla="*/ 0 h 924402"/>
                <a:gd name="connsiteX470" fmla="*/ 3371532 w 4603109"/>
                <a:gd name="connsiteY470" fmla="*/ 0 h 924402"/>
                <a:gd name="connsiteX471" fmla="*/ 3373857 w 4603109"/>
                <a:gd name="connsiteY471" fmla="*/ 0 h 924402"/>
                <a:gd name="connsiteX472" fmla="*/ 3375349 w 4603109"/>
                <a:gd name="connsiteY472" fmla="*/ 0 h 924402"/>
                <a:gd name="connsiteX473" fmla="*/ 3380494 w 4603109"/>
                <a:gd name="connsiteY473" fmla="*/ 0 h 924402"/>
                <a:gd name="connsiteX474" fmla="*/ 3381986 w 4603109"/>
                <a:gd name="connsiteY474" fmla="*/ 0 h 924402"/>
                <a:gd name="connsiteX475" fmla="*/ 3388004 w 4603109"/>
                <a:gd name="connsiteY475" fmla="*/ 0 h 924402"/>
                <a:gd name="connsiteX476" fmla="*/ 3408282 w 4603109"/>
                <a:gd name="connsiteY476" fmla="*/ 0 h 924402"/>
                <a:gd name="connsiteX477" fmla="*/ 3418069 w 4603109"/>
                <a:gd name="connsiteY477" fmla="*/ 0 h 924402"/>
                <a:gd name="connsiteX478" fmla="*/ 3424207 w 4603109"/>
                <a:gd name="connsiteY478" fmla="*/ 0 h 924402"/>
                <a:gd name="connsiteX479" fmla="*/ 3424753 w 4603109"/>
                <a:gd name="connsiteY479" fmla="*/ 0 h 924402"/>
                <a:gd name="connsiteX480" fmla="*/ 3452733 w 4603109"/>
                <a:gd name="connsiteY480" fmla="*/ 0 h 924402"/>
                <a:gd name="connsiteX481" fmla="*/ 3454818 w 4603109"/>
                <a:gd name="connsiteY481" fmla="*/ 0 h 924402"/>
                <a:gd name="connsiteX482" fmla="*/ 3476898 w 4603109"/>
                <a:gd name="connsiteY482" fmla="*/ 0 h 924402"/>
                <a:gd name="connsiteX483" fmla="*/ 3496441 w 4603109"/>
                <a:gd name="connsiteY483" fmla="*/ 0 h 924402"/>
                <a:gd name="connsiteX484" fmla="*/ 3509236 w 4603109"/>
                <a:gd name="connsiteY484" fmla="*/ 0 h 924402"/>
                <a:gd name="connsiteX485" fmla="*/ 3518886 w 4603109"/>
                <a:gd name="connsiteY485" fmla="*/ 0 h 924402"/>
                <a:gd name="connsiteX486" fmla="*/ 3528336 w 4603109"/>
                <a:gd name="connsiteY486" fmla="*/ 0 h 924402"/>
                <a:gd name="connsiteX487" fmla="*/ 3536051 w 4603109"/>
                <a:gd name="connsiteY487" fmla="*/ 0 h 924402"/>
                <a:gd name="connsiteX488" fmla="*/ 3539301 w 4603109"/>
                <a:gd name="connsiteY488" fmla="*/ 0 h 924402"/>
                <a:gd name="connsiteX489" fmla="*/ 3540361 w 4603109"/>
                <a:gd name="connsiteY489" fmla="*/ 0 h 924402"/>
                <a:gd name="connsiteX490" fmla="*/ 3544807 w 4603109"/>
                <a:gd name="connsiteY490" fmla="*/ 0 h 924402"/>
                <a:gd name="connsiteX491" fmla="*/ 3551976 w 4603109"/>
                <a:gd name="connsiteY491" fmla="*/ 0 h 924402"/>
                <a:gd name="connsiteX492" fmla="*/ 3552522 w 4603109"/>
                <a:gd name="connsiteY492" fmla="*/ 0 h 924402"/>
                <a:gd name="connsiteX493" fmla="*/ 3564420 w 4603109"/>
                <a:gd name="connsiteY493" fmla="*/ 0 h 924402"/>
                <a:gd name="connsiteX494" fmla="*/ 3570426 w 4603109"/>
                <a:gd name="connsiteY494" fmla="*/ 0 h 924402"/>
                <a:gd name="connsiteX495" fmla="*/ 3574872 w 4603109"/>
                <a:gd name="connsiteY495" fmla="*/ 0 h 924402"/>
                <a:gd name="connsiteX496" fmla="*/ 3580502 w 4603109"/>
                <a:gd name="connsiteY496" fmla="*/ 0 h 924402"/>
                <a:gd name="connsiteX497" fmla="*/ 3582587 w 4603109"/>
                <a:gd name="connsiteY497" fmla="*/ 0 h 924402"/>
                <a:gd name="connsiteX498" fmla="*/ 3624210 w 4603109"/>
                <a:gd name="connsiteY498" fmla="*/ 0 h 924402"/>
                <a:gd name="connsiteX499" fmla="*/ 3637005 w 4603109"/>
                <a:gd name="connsiteY499" fmla="*/ 0 h 924402"/>
                <a:gd name="connsiteX500" fmla="*/ 3646655 w 4603109"/>
                <a:gd name="connsiteY500" fmla="*/ 0 h 924402"/>
                <a:gd name="connsiteX501" fmla="*/ 3656105 w 4603109"/>
                <a:gd name="connsiteY501" fmla="*/ 0 h 924402"/>
                <a:gd name="connsiteX502" fmla="*/ 3667070 w 4603109"/>
                <a:gd name="connsiteY502" fmla="*/ 0 h 924402"/>
                <a:gd name="connsiteX503" fmla="*/ 3668130 w 4603109"/>
                <a:gd name="connsiteY503" fmla="*/ 0 h 924402"/>
                <a:gd name="connsiteX504" fmla="*/ 3669786 w 4603109"/>
                <a:gd name="connsiteY504" fmla="*/ 0 h 924402"/>
                <a:gd name="connsiteX505" fmla="*/ 3672576 w 4603109"/>
                <a:gd name="connsiteY505" fmla="*/ 0 h 924402"/>
                <a:gd name="connsiteX506" fmla="*/ 3692189 w 4603109"/>
                <a:gd name="connsiteY506" fmla="*/ 0 h 924402"/>
                <a:gd name="connsiteX507" fmla="*/ 3698195 w 4603109"/>
                <a:gd name="connsiteY507" fmla="*/ 0 h 924402"/>
                <a:gd name="connsiteX508" fmla="*/ 3702641 w 4603109"/>
                <a:gd name="connsiteY508" fmla="*/ 0 h 924402"/>
                <a:gd name="connsiteX509" fmla="*/ 3744863 w 4603109"/>
                <a:gd name="connsiteY509" fmla="*/ 0 h 924402"/>
                <a:gd name="connsiteX510" fmla="*/ 3745285 w 4603109"/>
                <a:gd name="connsiteY510" fmla="*/ 0 h 924402"/>
                <a:gd name="connsiteX511" fmla="*/ 3795894 w 4603109"/>
                <a:gd name="connsiteY511" fmla="*/ 0 h 924402"/>
                <a:gd name="connsiteX512" fmla="*/ 3797555 w 4603109"/>
                <a:gd name="connsiteY512" fmla="*/ 0 h 924402"/>
                <a:gd name="connsiteX513" fmla="*/ 3826591 w 4603109"/>
                <a:gd name="connsiteY513" fmla="*/ 0 h 924402"/>
                <a:gd name="connsiteX514" fmla="*/ 3842355 w 4603109"/>
                <a:gd name="connsiteY514" fmla="*/ 0 h 924402"/>
                <a:gd name="connsiteX515" fmla="*/ 3848992 w 4603109"/>
                <a:gd name="connsiteY515" fmla="*/ 0 h 924402"/>
                <a:gd name="connsiteX516" fmla="*/ 3872632 w 4603109"/>
                <a:gd name="connsiteY516" fmla="*/ 0 h 924402"/>
                <a:gd name="connsiteX517" fmla="*/ 3873054 w 4603109"/>
                <a:gd name="connsiteY517" fmla="*/ 0 h 924402"/>
                <a:gd name="connsiteX518" fmla="*/ 3885075 w 4603109"/>
                <a:gd name="connsiteY518" fmla="*/ 0 h 924402"/>
                <a:gd name="connsiteX519" fmla="*/ 3923663 w 4603109"/>
                <a:gd name="connsiteY519" fmla="*/ 0 h 924402"/>
                <a:gd name="connsiteX520" fmla="*/ 3954360 w 4603109"/>
                <a:gd name="connsiteY520" fmla="*/ 0 h 924402"/>
                <a:gd name="connsiteX521" fmla="*/ 3970124 w 4603109"/>
                <a:gd name="connsiteY521" fmla="*/ 0 h 924402"/>
                <a:gd name="connsiteX522" fmla="*/ 3976761 w 4603109"/>
                <a:gd name="connsiteY522" fmla="*/ 0 h 924402"/>
                <a:gd name="connsiteX523" fmla="*/ 4012844 w 4603109"/>
                <a:gd name="connsiteY523" fmla="*/ 0 h 924402"/>
                <a:gd name="connsiteX524" fmla="*/ 4049593 w 4603109"/>
                <a:gd name="connsiteY524" fmla="*/ 0 h 924402"/>
                <a:gd name="connsiteX525" fmla="*/ 4169647 w 4603109"/>
                <a:gd name="connsiteY525" fmla="*/ 0 h 924402"/>
                <a:gd name="connsiteX526" fmla="*/ 4177362 w 4603109"/>
                <a:gd name="connsiteY526" fmla="*/ 0 h 924402"/>
                <a:gd name="connsiteX527" fmla="*/ 4297416 w 4603109"/>
                <a:gd name="connsiteY527" fmla="*/ 0 h 924402"/>
                <a:gd name="connsiteX528" fmla="*/ 4379339 w 4603109"/>
                <a:gd name="connsiteY528" fmla="*/ 47054 h 924402"/>
                <a:gd name="connsiteX529" fmla="*/ 4591731 w 4603109"/>
                <a:gd name="connsiteY529" fmla="*/ 415146 h 924402"/>
                <a:gd name="connsiteX530" fmla="*/ 4591731 w 4603109"/>
                <a:gd name="connsiteY530" fmla="*/ 509257 h 924402"/>
                <a:gd name="connsiteX531" fmla="*/ 4379339 w 4603109"/>
                <a:gd name="connsiteY531" fmla="*/ 877348 h 924402"/>
                <a:gd name="connsiteX532" fmla="*/ 4297416 w 4603109"/>
                <a:gd name="connsiteY532" fmla="*/ 924402 h 924402"/>
                <a:gd name="connsiteX533" fmla="*/ 4169647 w 4603109"/>
                <a:gd name="connsiteY533" fmla="*/ 924402 h 924402"/>
                <a:gd name="connsiteX534" fmla="*/ 3976761 w 4603109"/>
                <a:gd name="connsiteY534" fmla="*/ 924402 h 924402"/>
                <a:gd name="connsiteX535" fmla="*/ 3872632 w 4603109"/>
                <a:gd name="connsiteY535" fmla="*/ 924402 h 924402"/>
                <a:gd name="connsiteX536" fmla="*/ 3848992 w 4603109"/>
                <a:gd name="connsiteY536" fmla="*/ 924402 h 924402"/>
                <a:gd name="connsiteX537" fmla="*/ 3744863 w 4603109"/>
                <a:gd name="connsiteY537" fmla="*/ 924402 h 924402"/>
                <a:gd name="connsiteX538" fmla="*/ 3702641 w 4603109"/>
                <a:gd name="connsiteY538" fmla="*/ 924402 h 924402"/>
                <a:gd name="connsiteX539" fmla="*/ 3672576 w 4603109"/>
                <a:gd name="connsiteY539" fmla="*/ 924402 h 924402"/>
                <a:gd name="connsiteX540" fmla="*/ 3656105 w 4603109"/>
                <a:gd name="connsiteY540" fmla="*/ 924402 h 924402"/>
                <a:gd name="connsiteX541" fmla="*/ 3574872 w 4603109"/>
                <a:gd name="connsiteY541" fmla="*/ 924402 h 924402"/>
                <a:gd name="connsiteX542" fmla="*/ 3551976 w 4603109"/>
                <a:gd name="connsiteY542" fmla="*/ 924402 h 924402"/>
                <a:gd name="connsiteX543" fmla="*/ 3544807 w 4603109"/>
                <a:gd name="connsiteY543" fmla="*/ 924402 h 924402"/>
                <a:gd name="connsiteX544" fmla="*/ 3528336 w 4603109"/>
                <a:gd name="connsiteY544" fmla="*/ 924402 h 924402"/>
                <a:gd name="connsiteX545" fmla="*/ 3424207 w 4603109"/>
                <a:gd name="connsiteY545" fmla="*/ 924402 h 924402"/>
                <a:gd name="connsiteX546" fmla="*/ 3381986 w 4603109"/>
                <a:gd name="connsiteY546" fmla="*/ 924402 h 924402"/>
                <a:gd name="connsiteX547" fmla="*/ 3380494 w 4603109"/>
                <a:gd name="connsiteY547" fmla="*/ 924402 h 924402"/>
                <a:gd name="connsiteX548" fmla="*/ 3351921 w 4603109"/>
                <a:gd name="connsiteY548" fmla="*/ 924402 h 924402"/>
                <a:gd name="connsiteX549" fmla="*/ 3277857 w 4603109"/>
                <a:gd name="connsiteY549" fmla="*/ 924402 h 924402"/>
                <a:gd name="connsiteX550" fmla="*/ 3254217 w 4603109"/>
                <a:gd name="connsiteY550" fmla="*/ 924402 h 924402"/>
                <a:gd name="connsiteX551" fmla="*/ 3252725 w 4603109"/>
                <a:gd name="connsiteY551" fmla="*/ 924402 h 924402"/>
                <a:gd name="connsiteX552" fmla="*/ 3247792 w 4603109"/>
                <a:gd name="connsiteY552" fmla="*/ 924402 h 924402"/>
                <a:gd name="connsiteX553" fmla="*/ 3231321 w 4603109"/>
                <a:gd name="connsiteY553" fmla="*/ 924402 h 924402"/>
                <a:gd name="connsiteX554" fmla="*/ 3224152 w 4603109"/>
                <a:gd name="connsiteY554" fmla="*/ 924402 h 924402"/>
                <a:gd name="connsiteX555" fmla="*/ 3150088 w 4603109"/>
                <a:gd name="connsiteY555" fmla="*/ 924402 h 924402"/>
                <a:gd name="connsiteX556" fmla="*/ 3120023 w 4603109"/>
                <a:gd name="connsiteY556" fmla="*/ 924402 h 924402"/>
                <a:gd name="connsiteX557" fmla="*/ 3104883 w 4603109"/>
                <a:gd name="connsiteY557" fmla="*/ 924402 h 924402"/>
                <a:gd name="connsiteX558" fmla="*/ 3103552 w 4603109"/>
                <a:gd name="connsiteY558" fmla="*/ 924402 h 924402"/>
                <a:gd name="connsiteX559" fmla="*/ 3077801 w 4603109"/>
                <a:gd name="connsiteY559" fmla="*/ 924402 h 924402"/>
                <a:gd name="connsiteX560" fmla="*/ 3061330 w 4603109"/>
                <a:gd name="connsiteY560" fmla="*/ 924402 h 924402"/>
                <a:gd name="connsiteX561" fmla="*/ 3031265 w 4603109"/>
                <a:gd name="connsiteY561" fmla="*/ 924402 h 924402"/>
                <a:gd name="connsiteX562" fmla="*/ 2977114 w 4603109"/>
                <a:gd name="connsiteY562" fmla="*/ 924402 h 924402"/>
                <a:gd name="connsiteX563" fmla="*/ 2957200 w 4603109"/>
                <a:gd name="connsiteY563" fmla="*/ 924402 h 924402"/>
                <a:gd name="connsiteX564" fmla="*/ 2955709 w 4603109"/>
                <a:gd name="connsiteY564" fmla="*/ 924402 h 924402"/>
                <a:gd name="connsiteX565" fmla="*/ 2950032 w 4603109"/>
                <a:gd name="connsiteY565" fmla="*/ 924402 h 924402"/>
                <a:gd name="connsiteX566" fmla="*/ 2933561 w 4603109"/>
                <a:gd name="connsiteY566" fmla="*/ 924402 h 924402"/>
                <a:gd name="connsiteX567" fmla="*/ 2927136 w 4603109"/>
                <a:gd name="connsiteY567" fmla="*/ 924402 h 924402"/>
                <a:gd name="connsiteX568" fmla="*/ 2903496 w 4603109"/>
                <a:gd name="connsiteY568" fmla="*/ 924402 h 924402"/>
                <a:gd name="connsiteX569" fmla="*/ 2829431 w 4603109"/>
                <a:gd name="connsiteY569" fmla="*/ 924402 h 924402"/>
                <a:gd name="connsiteX570" fmla="*/ 2827940 w 4603109"/>
                <a:gd name="connsiteY570" fmla="*/ 924402 h 924402"/>
                <a:gd name="connsiteX571" fmla="*/ 2799367 w 4603109"/>
                <a:gd name="connsiteY571" fmla="*/ 924402 h 924402"/>
                <a:gd name="connsiteX572" fmla="*/ 2785719 w 4603109"/>
                <a:gd name="connsiteY572" fmla="*/ 924402 h 924402"/>
                <a:gd name="connsiteX573" fmla="*/ 2784228 w 4603109"/>
                <a:gd name="connsiteY573" fmla="*/ 924402 h 924402"/>
                <a:gd name="connsiteX574" fmla="*/ 2757146 w 4603109"/>
                <a:gd name="connsiteY574" fmla="*/ 924402 h 924402"/>
                <a:gd name="connsiteX575" fmla="*/ 2755654 w 4603109"/>
                <a:gd name="connsiteY575" fmla="*/ 924402 h 924402"/>
                <a:gd name="connsiteX576" fmla="*/ 2680098 w 4603109"/>
                <a:gd name="connsiteY576" fmla="*/ 924402 h 924402"/>
                <a:gd name="connsiteX577" fmla="*/ 2657950 w 4603109"/>
                <a:gd name="connsiteY577" fmla="*/ 924402 h 924402"/>
                <a:gd name="connsiteX578" fmla="*/ 2656459 w 4603109"/>
                <a:gd name="connsiteY578" fmla="*/ 924402 h 924402"/>
                <a:gd name="connsiteX579" fmla="*/ 2653017 w 4603109"/>
                <a:gd name="connsiteY579" fmla="*/ 924402 h 924402"/>
                <a:gd name="connsiteX580" fmla="*/ 2636545 w 4603109"/>
                <a:gd name="connsiteY580" fmla="*/ 924402 h 924402"/>
                <a:gd name="connsiteX581" fmla="*/ 2629377 w 4603109"/>
                <a:gd name="connsiteY581" fmla="*/ 924402 h 924402"/>
                <a:gd name="connsiteX582" fmla="*/ 2627885 w 4603109"/>
                <a:gd name="connsiteY582" fmla="*/ 924402 h 924402"/>
                <a:gd name="connsiteX583" fmla="*/ 2606481 w 4603109"/>
                <a:gd name="connsiteY583" fmla="*/ 924402 h 924402"/>
                <a:gd name="connsiteX584" fmla="*/ 2552329 w 4603109"/>
                <a:gd name="connsiteY584" fmla="*/ 924402 h 924402"/>
                <a:gd name="connsiteX585" fmla="*/ 2525248 w 4603109"/>
                <a:gd name="connsiteY585" fmla="*/ 924402 h 924402"/>
                <a:gd name="connsiteX586" fmla="*/ 2510108 w 4603109"/>
                <a:gd name="connsiteY586" fmla="*/ 924402 h 924402"/>
                <a:gd name="connsiteX587" fmla="*/ 2508776 w 4603109"/>
                <a:gd name="connsiteY587" fmla="*/ 924402 h 924402"/>
                <a:gd name="connsiteX588" fmla="*/ 2480043 w 4603109"/>
                <a:gd name="connsiteY588" fmla="*/ 924402 h 924402"/>
                <a:gd name="connsiteX589" fmla="*/ 2478712 w 4603109"/>
                <a:gd name="connsiteY589" fmla="*/ 924402 h 924402"/>
                <a:gd name="connsiteX590" fmla="*/ 2463572 w 4603109"/>
                <a:gd name="connsiteY590" fmla="*/ 924402 h 924402"/>
                <a:gd name="connsiteX591" fmla="*/ 2436490 w 4603109"/>
                <a:gd name="connsiteY591" fmla="*/ 924402 h 924402"/>
                <a:gd name="connsiteX592" fmla="*/ 2382339 w 4603109"/>
                <a:gd name="connsiteY592" fmla="*/ 924402 h 924402"/>
                <a:gd name="connsiteX593" fmla="*/ 2360934 w 4603109"/>
                <a:gd name="connsiteY593" fmla="*/ 924402 h 924402"/>
                <a:gd name="connsiteX594" fmla="*/ 2359443 w 4603109"/>
                <a:gd name="connsiteY594" fmla="*/ 924402 h 924402"/>
                <a:gd name="connsiteX595" fmla="*/ 2352274 w 4603109"/>
                <a:gd name="connsiteY595" fmla="*/ 924402 h 924402"/>
                <a:gd name="connsiteX596" fmla="*/ 2335803 w 4603109"/>
                <a:gd name="connsiteY596" fmla="*/ 924402 h 924402"/>
                <a:gd name="connsiteX597" fmla="*/ 2332360 w 4603109"/>
                <a:gd name="connsiteY597" fmla="*/ 924402 h 924402"/>
                <a:gd name="connsiteX598" fmla="*/ 2332328 w 4603109"/>
                <a:gd name="connsiteY598" fmla="*/ 924402 h 924402"/>
                <a:gd name="connsiteX599" fmla="*/ 2330869 w 4603109"/>
                <a:gd name="connsiteY599" fmla="*/ 924402 h 924402"/>
                <a:gd name="connsiteX600" fmla="*/ 2308721 w 4603109"/>
                <a:gd name="connsiteY600" fmla="*/ 924402 h 924402"/>
                <a:gd name="connsiteX601" fmla="*/ 2233165 w 4603109"/>
                <a:gd name="connsiteY601" fmla="*/ 924402 h 924402"/>
                <a:gd name="connsiteX602" fmla="*/ 2231674 w 4603109"/>
                <a:gd name="connsiteY602" fmla="*/ 924402 h 924402"/>
                <a:gd name="connsiteX603" fmla="*/ 2204591 w 4603109"/>
                <a:gd name="connsiteY603" fmla="*/ 924402 h 924402"/>
                <a:gd name="connsiteX604" fmla="*/ 2204559 w 4603109"/>
                <a:gd name="connsiteY604" fmla="*/ 924402 h 924402"/>
                <a:gd name="connsiteX605" fmla="*/ 2203100 w 4603109"/>
                <a:gd name="connsiteY605" fmla="*/ 924402 h 924402"/>
                <a:gd name="connsiteX606" fmla="*/ 2189452 w 4603109"/>
                <a:gd name="connsiteY606" fmla="*/ 924402 h 924402"/>
                <a:gd name="connsiteX607" fmla="*/ 2160879 w 4603109"/>
                <a:gd name="connsiteY607" fmla="*/ 924402 h 924402"/>
                <a:gd name="connsiteX608" fmla="*/ 2159388 w 4603109"/>
                <a:gd name="connsiteY608" fmla="*/ 924402 h 924402"/>
                <a:gd name="connsiteX609" fmla="*/ 2085323 w 4603109"/>
                <a:gd name="connsiteY609" fmla="*/ 924402 h 924402"/>
                <a:gd name="connsiteX610" fmla="*/ 2077294 w 4603109"/>
                <a:gd name="connsiteY610" fmla="*/ 924402 h 924402"/>
                <a:gd name="connsiteX611" fmla="*/ 2061683 w 4603109"/>
                <a:gd name="connsiteY611" fmla="*/ 924402 h 924402"/>
                <a:gd name="connsiteX612" fmla="*/ 2055258 w 4603109"/>
                <a:gd name="connsiteY612" fmla="*/ 924402 h 924402"/>
                <a:gd name="connsiteX613" fmla="*/ 2038787 w 4603109"/>
                <a:gd name="connsiteY613" fmla="*/ 924402 h 924402"/>
                <a:gd name="connsiteX614" fmla="*/ 2033110 w 4603109"/>
                <a:gd name="connsiteY614" fmla="*/ 924402 h 924402"/>
                <a:gd name="connsiteX615" fmla="*/ 2031619 w 4603109"/>
                <a:gd name="connsiteY615" fmla="*/ 924402 h 924402"/>
                <a:gd name="connsiteX616" fmla="*/ 2011705 w 4603109"/>
                <a:gd name="connsiteY616" fmla="*/ 924402 h 924402"/>
                <a:gd name="connsiteX617" fmla="*/ 1957554 w 4603109"/>
                <a:gd name="connsiteY617" fmla="*/ 924402 h 924402"/>
                <a:gd name="connsiteX618" fmla="*/ 1949525 w 4603109"/>
                <a:gd name="connsiteY618" fmla="*/ 924402 h 924402"/>
                <a:gd name="connsiteX619" fmla="*/ 1927489 w 4603109"/>
                <a:gd name="connsiteY619" fmla="*/ 924402 h 924402"/>
                <a:gd name="connsiteX620" fmla="*/ 1911018 w 4603109"/>
                <a:gd name="connsiteY620" fmla="*/ 924402 h 924402"/>
                <a:gd name="connsiteX621" fmla="*/ 1907543 w 4603109"/>
                <a:gd name="connsiteY621" fmla="*/ 924402 h 924402"/>
                <a:gd name="connsiteX622" fmla="*/ 1885268 w 4603109"/>
                <a:gd name="connsiteY622" fmla="*/ 924402 h 924402"/>
                <a:gd name="connsiteX623" fmla="*/ 1883936 w 4603109"/>
                <a:gd name="connsiteY623" fmla="*/ 924402 h 924402"/>
                <a:gd name="connsiteX624" fmla="*/ 1868796 w 4603109"/>
                <a:gd name="connsiteY624" fmla="*/ 924402 h 924402"/>
                <a:gd name="connsiteX625" fmla="*/ 1838732 w 4603109"/>
                <a:gd name="connsiteY625" fmla="*/ 924402 h 924402"/>
                <a:gd name="connsiteX626" fmla="*/ 1779774 w 4603109"/>
                <a:gd name="connsiteY626" fmla="*/ 924402 h 924402"/>
                <a:gd name="connsiteX627" fmla="*/ 1764668 w 4603109"/>
                <a:gd name="connsiteY627" fmla="*/ 924402 h 924402"/>
                <a:gd name="connsiteX628" fmla="*/ 1757499 w 4603109"/>
                <a:gd name="connsiteY628" fmla="*/ 924402 h 924402"/>
                <a:gd name="connsiteX629" fmla="*/ 1741027 w 4603109"/>
                <a:gd name="connsiteY629" fmla="*/ 924402 h 924402"/>
                <a:gd name="connsiteX630" fmla="*/ 1737552 w 4603109"/>
                <a:gd name="connsiteY630" fmla="*/ 924402 h 924402"/>
                <a:gd name="connsiteX631" fmla="*/ 1736094 w 4603109"/>
                <a:gd name="connsiteY631" fmla="*/ 924402 h 924402"/>
                <a:gd name="connsiteX632" fmla="*/ 1734603 w 4603109"/>
                <a:gd name="connsiteY632" fmla="*/ 924402 h 924402"/>
                <a:gd name="connsiteX633" fmla="*/ 1710963 w 4603109"/>
                <a:gd name="connsiteY633" fmla="*/ 924402 h 924402"/>
                <a:gd name="connsiteX634" fmla="*/ 1707488 w 4603109"/>
                <a:gd name="connsiteY634" fmla="*/ 924402 h 924402"/>
                <a:gd name="connsiteX635" fmla="*/ 1652509 w 4603109"/>
                <a:gd name="connsiteY635" fmla="*/ 924402 h 924402"/>
                <a:gd name="connsiteX636" fmla="*/ 1636899 w 4603109"/>
                <a:gd name="connsiteY636" fmla="*/ 924402 h 924402"/>
                <a:gd name="connsiteX637" fmla="*/ 1609783 w 4603109"/>
                <a:gd name="connsiteY637" fmla="*/ 924402 h 924402"/>
                <a:gd name="connsiteX638" fmla="*/ 1608325 w 4603109"/>
                <a:gd name="connsiteY638" fmla="*/ 924402 h 924402"/>
                <a:gd name="connsiteX639" fmla="*/ 1606834 w 4603109"/>
                <a:gd name="connsiteY639" fmla="*/ 924402 h 924402"/>
                <a:gd name="connsiteX640" fmla="*/ 1579719 w 4603109"/>
                <a:gd name="connsiteY640" fmla="*/ 924402 h 924402"/>
                <a:gd name="connsiteX641" fmla="*/ 1564612 w 4603109"/>
                <a:gd name="connsiteY641" fmla="*/ 924402 h 924402"/>
                <a:gd name="connsiteX642" fmla="*/ 1524740 w 4603109"/>
                <a:gd name="connsiteY642" fmla="*/ 924402 h 924402"/>
                <a:gd name="connsiteX643" fmla="*/ 1482518 w 4603109"/>
                <a:gd name="connsiteY643" fmla="*/ 924402 h 924402"/>
                <a:gd name="connsiteX644" fmla="*/ 1460483 w 4603109"/>
                <a:gd name="connsiteY644" fmla="*/ 924402 h 924402"/>
                <a:gd name="connsiteX645" fmla="*/ 1452454 w 4603109"/>
                <a:gd name="connsiteY645" fmla="*/ 924402 h 924402"/>
                <a:gd name="connsiteX646" fmla="*/ 1444011 w 4603109"/>
                <a:gd name="connsiteY646" fmla="*/ 924402 h 924402"/>
                <a:gd name="connsiteX647" fmla="*/ 1436843 w 4603109"/>
                <a:gd name="connsiteY647" fmla="*/ 924402 h 924402"/>
                <a:gd name="connsiteX648" fmla="*/ 1413947 w 4603109"/>
                <a:gd name="connsiteY648" fmla="*/ 924402 h 924402"/>
                <a:gd name="connsiteX649" fmla="*/ 1354749 w 4603109"/>
                <a:gd name="connsiteY649" fmla="*/ 924402 h 924402"/>
                <a:gd name="connsiteX650" fmla="*/ 1332714 w 4603109"/>
                <a:gd name="connsiteY650" fmla="*/ 924402 h 924402"/>
                <a:gd name="connsiteX651" fmla="*/ 1324685 w 4603109"/>
                <a:gd name="connsiteY651" fmla="*/ 924402 h 924402"/>
                <a:gd name="connsiteX652" fmla="*/ 1316242 w 4603109"/>
                <a:gd name="connsiteY652" fmla="*/ 924402 h 924402"/>
                <a:gd name="connsiteX653" fmla="*/ 1312767 w 4603109"/>
                <a:gd name="connsiteY653" fmla="*/ 924402 h 924402"/>
                <a:gd name="connsiteX654" fmla="*/ 1286178 w 4603109"/>
                <a:gd name="connsiteY654" fmla="*/ 924402 h 924402"/>
                <a:gd name="connsiteX655" fmla="*/ 1282703 w 4603109"/>
                <a:gd name="connsiteY655" fmla="*/ 924402 h 924402"/>
                <a:gd name="connsiteX656" fmla="*/ 1243956 w 4603109"/>
                <a:gd name="connsiteY656" fmla="*/ 924402 h 924402"/>
                <a:gd name="connsiteX657" fmla="*/ 1184998 w 4603109"/>
                <a:gd name="connsiteY657" fmla="*/ 924402 h 924402"/>
                <a:gd name="connsiteX658" fmla="*/ 1154934 w 4603109"/>
                <a:gd name="connsiteY658" fmla="*/ 924402 h 924402"/>
                <a:gd name="connsiteX659" fmla="*/ 1139828 w 4603109"/>
                <a:gd name="connsiteY659" fmla="*/ 924402 h 924402"/>
                <a:gd name="connsiteX660" fmla="*/ 1116187 w 4603109"/>
                <a:gd name="connsiteY660" fmla="*/ 924402 h 924402"/>
                <a:gd name="connsiteX661" fmla="*/ 1112712 w 4603109"/>
                <a:gd name="connsiteY661" fmla="*/ 924402 h 924402"/>
                <a:gd name="connsiteX662" fmla="*/ 1057734 w 4603109"/>
                <a:gd name="connsiteY662" fmla="*/ 924402 h 924402"/>
                <a:gd name="connsiteX663" fmla="*/ 1027669 w 4603109"/>
                <a:gd name="connsiteY663" fmla="*/ 924402 h 924402"/>
                <a:gd name="connsiteX664" fmla="*/ 1012059 w 4603109"/>
                <a:gd name="connsiteY664" fmla="*/ 924402 h 924402"/>
                <a:gd name="connsiteX665" fmla="*/ 984943 w 4603109"/>
                <a:gd name="connsiteY665" fmla="*/ 924402 h 924402"/>
                <a:gd name="connsiteX666" fmla="*/ 929965 w 4603109"/>
                <a:gd name="connsiteY666" fmla="*/ 924402 h 924402"/>
                <a:gd name="connsiteX667" fmla="*/ 899900 w 4603109"/>
                <a:gd name="connsiteY667" fmla="*/ 924402 h 924402"/>
                <a:gd name="connsiteX668" fmla="*/ 857678 w 4603109"/>
                <a:gd name="connsiteY668" fmla="*/ 924402 h 924402"/>
                <a:gd name="connsiteX669" fmla="*/ 819171 w 4603109"/>
                <a:gd name="connsiteY669" fmla="*/ 924402 h 924402"/>
                <a:gd name="connsiteX670" fmla="*/ 729909 w 4603109"/>
                <a:gd name="connsiteY670" fmla="*/ 924402 h 924402"/>
                <a:gd name="connsiteX671" fmla="*/ 691402 w 4603109"/>
                <a:gd name="connsiteY671" fmla="*/ 924402 h 924402"/>
                <a:gd name="connsiteX672" fmla="*/ 687927 w 4603109"/>
                <a:gd name="connsiteY672" fmla="*/ 924402 h 924402"/>
                <a:gd name="connsiteX673" fmla="*/ 560158 w 4603109"/>
                <a:gd name="connsiteY673" fmla="*/ 924402 h 924402"/>
                <a:gd name="connsiteX674" fmla="*/ 432894 w 4603109"/>
                <a:gd name="connsiteY674" fmla="*/ 924402 h 924402"/>
                <a:gd name="connsiteX675" fmla="*/ 305125 w 4603109"/>
                <a:gd name="connsiteY675" fmla="*/ 924402 h 924402"/>
                <a:gd name="connsiteX676" fmla="*/ 223202 w 4603109"/>
                <a:gd name="connsiteY676" fmla="*/ 877348 h 924402"/>
                <a:gd name="connsiteX677" fmla="*/ 10809 w 4603109"/>
                <a:gd name="connsiteY677" fmla="*/ 509257 h 924402"/>
                <a:gd name="connsiteX678" fmla="*/ 10809 w 4603109"/>
                <a:gd name="connsiteY678" fmla="*/ 415146 h 924402"/>
                <a:gd name="connsiteX679" fmla="*/ 223202 w 4603109"/>
                <a:gd name="connsiteY679" fmla="*/ 47054 h 924402"/>
                <a:gd name="connsiteX680" fmla="*/ 305125 w 4603109"/>
                <a:gd name="connsiteY680" fmla="*/ 0 h 92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</a:cxnLst>
              <a:rect l="l" t="t" r="r" b="b"/>
              <a:pathLst>
                <a:path w="4603109" h="924402">
                  <a:moveTo>
                    <a:pt x="305125" y="0"/>
                  </a:moveTo>
                  <a:lnTo>
                    <a:pt x="432894" y="0"/>
                  </a:lnTo>
                  <a:lnTo>
                    <a:pt x="445336" y="0"/>
                  </a:lnTo>
                  <a:cubicBezTo>
                    <a:pt x="485989" y="0"/>
                    <a:pt x="520835" y="0"/>
                    <a:pt x="550703" y="0"/>
                  </a:cubicBezTo>
                  <a:lnTo>
                    <a:pt x="560158" y="0"/>
                  </a:lnTo>
                  <a:lnTo>
                    <a:pt x="573105" y="0"/>
                  </a:lnTo>
                  <a:lnTo>
                    <a:pt x="626202" y="0"/>
                  </a:lnTo>
                  <a:cubicBezTo>
                    <a:pt x="646943" y="0"/>
                    <a:pt x="663537" y="0"/>
                    <a:pt x="676811" y="0"/>
                  </a:cubicBezTo>
                  <a:lnTo>
                    <a:pt x="678472" y="0"/>
                  </a:lnTo>
                  <a:lnTo>
                    <a:pt x="687927" y="0"/>
                  </a:lnTo>
                  <a:lnTo>
                    <a:pt x="691402" y="0"/>
                  </a:lnTo>
                  <a:lnTo>
                    <a:pt x="700371" y="0"/>
                  </a:lnTo>
                  <a:lnTo>
                    <a:pt x="707508" y="0"/>
                  </a:lnTo>
                  <a:cubicBezTo>
                    <a:pt x="729909" y="0"/>
                    <a:pt x="729909" y="0"/>
                    <a:pt x="729909" y="0"/>
                  </a:cubicBezTo>
                  <a:lnTo>
                    <a:pt x="753971" y="0"/>
                  </a:lnTo>
                  <a:lnTo>
                    <a:pt x="804580" y="0"/>
                  </a:lnTo>
                  <a:lnTo>
                    <a:pt x="805737" y="0"/>
                  </a:lnTo>
                  <a:lnTo>
                    <a:pt x="819171" y="0"/>
                  </a:lnTo>
                  <a:lnTo>
                    <a:pt x="828140" y="0"/>
                  </a:lnTo>
                  <a:lnTo>
                    <a:pt x="831615" y="0"/>
                  </a:lnTo>
                  <a:lnTo>
                    <a:pt x="835277" y="0"/>
                  </a:lnTo>
                  <a:lnTo>
                    <a:pt x="857678" y="0"/>
                  </a:lnTo>
                  <a:lnTo>
                    <a:pt x="864889" y="0"/>
                  </a:lnTo>
                  <a:lnTo>
                    <a:pt x="899900" y="0"/>
                  </a:lnTo>
                  <a:lnTo>
                    <a:pt x="909341" y="0"/>
                  </a:lnTo>
                  <a:lnTo>
                    <a:pt x="929965" y="0"/>
                  </a:lnTo>
                  <a:lnTo>
                    <a:pt x="933506" y="0"/>
                  </a:lnTo>
                  <a:lnTo>
                    <a:pt x="936982" y="0"/>
                  </a:lnTo>
                  <a:lnTo>
                    <a:pt x="959384" y="0"/>
                  </a:lnTo>
                  <a:lnTo>
                    <a:pt x="962542" y="0"/>
                  </a:lnTo>
                  <a:lnTo>
                    <a:pt x="984943" y="0"/>
                  </a:lnTo>
                  <a:lnTo>
                    <a:pt x="992658" y="0"/>
                  </a:lnTo>
                  <a:lnTo>
                    <a:pt x="1012059" y="0"/>
                  </a:lnTo>
                  <a:lnTo>
                    <a:pt x="1012480" y="0"/>
                  </a:lnTo>
                  <a:lnTo>
                    <a:pt x="1027669" y="0"/>
                  </a:lnTo>
                  <a:lnTo>
                    <a:pt x="1037110" y="0"/>
                  </a:lnTo>
                  <a:lnTo>
                    <a:pt x="1040112" y="0"/>
                  </a:lnTo>
                  <a:lnTo>
                    <a:pt x="1057734" y="0"/>
                  </a:lnTo>
                  <a:lnTo>
                    <a:pt x="1064751" y="0"/>
                  </a:lnTo>
                  <a:lnTo>
                    <a:pt x="1070177" y="0"/>
                  </a:lnTo>
                  <a:lnTo>
                    <a:pt x="1072436" y="0"/>
                  </a:lnTo>
                  <a:lnTo>
                    <a:pt x="1090311" y="0"/>
                  </a:lnTo>
                  <a:lnTo>
                    <a:pt x="1110718" y="0"/>
                  </a:lnTo>
                  <a:lnTo>
                    <a:pt x="1112712" y="0"/>
                  </a:lnTo>
                  <a:lnTo>
                    <a:pt x="1116187" y="0"/>
                  </a:lnTo>
                  <a:lnTo>
                    <a:pt x="1139828" y="0"/>
                  </a:lnTo>
                  <a:lnTo>
                    <a:pt x="1140249" y="0"/>
                  </a:lnTo>
                  <a:lnTo>
                    <a:pt x="1145480" y="0"/>
                  </a:lnTo>
                  <a:lnTo>
                    <a:pt x="1152270" y="0"/>
                  </a:lnTo>
                  <a:lnTo>
                    <a:pt x="1154934" y="0"/>
                  </a:lnTo>
                  <a:lnTo>
                    <a:pt x="1167881" y="0"/>
                  </a:lnTo>
                  <a:lnTo>
                    <a:pt x="1175544" y="0"/>
                  </a:lnTo>
                  <a:lnTo>
                    <a:pt x="1184998" y="0"/>
                  </a:lnTo>
                  <a:lnTo>
                    <a:pt x="1197946" y="0"/>
                  </a:lnTo>
                  <a:lnTo>
                    <a:pt x="1200205" y="0"/>
                  </a:lnTo>
                  <a:lnTo>
                    <a:pt x="1220978" y="0"/>
                  </a:lnTo>
                  <a:lnTo>
                    <a:pt x="1238487" y="0"/>
                  </a:lnTo>
                  <a:lnTo>
                    <a:pt x="1243956" y="0"/>
                  </a:lnTo>
                  <a:lnTo>
                    <a:pt x="1251042" y="0"/>
                  </a:lnTo>
                  <a:lnTo>
                    <a:pt x="1257637" y="0"/>
                  </a:lnTo>
                  <a:lnTo>
                    <a:pt x="1271587" y="0"/>
                  </a:lnTo>
                  <a:lnTo>
                    <a:pt x="1273249" y="0"/>
                  </a:lnTo>
                  <a:lnTo>
                    <a:pt x="1280039" y="0"/>
                  </a:lnTo>
                  <a:lnTo>
                    <a:pt x="1282703" y="0"/>
                  </a:lnTo>
                  <a:lnTo>
                    <a:pt x="1286178" y="0"/>
                  </a:lnTo>
                  <a:lnTo>
                    <a:pt x="1295146" y="0"/>
                  </a:lnTo>
                  <a:lnTo>
                    <a:pt x="1301651" y="0"/>
                  </a:lnTo>
                  <a:lnTo>
                    <a:pt x="1302284" y="0"/>
                  </a:lnTo>
                  <a:lnTo>
                    <a:pt x="1303313" y="0"/>
                  </a:lnTo>
                  <a:lnTo>
                    <a:pt x="1312767" y="0"/>
                  </a:lnTo>
                  <a:lnTo>
                    <a:pt x="1316242" y="0"/>
                  </a:lnTo>
                  <a:lnTo>
                    <a:pt x="1321886" y="0"/>
                  </a:lnTo>
                  <a:lnTo>
                    <a:pt x="1324685" y="0"/>
                  </a:lnTo>
                  <a:lnTo>
                    <a:pt x="1325211" y="0"/>
                  </a:lnTo>
                  <a:lnTo>
                    <a:pt x="1332348" y="0"/>
                  </a:lnTo>
                  <a:lnTo>
                    <a:pt x="1332714" y="0"/>
                  </a:lnTo>
                  <a:lnTo>
                    <a:pt x="1333135" y="0"/>
                  </a:lnTo>
                  <a:lnTo>
                    <a:pt x="1348747" y="0"/>
                  </a:lnTo>
                  <a:lnTo>
                    <a:pt x="1354749" y="0"/>
                  </a:lnTo>
                  <a:lnTo>
                    <a:pt x="1378811" y="0"/>
                  </a:lnTo>
                  <a:lnTo>
                    <a:pt x="1383745" y="0"/>
                  </a:lnTo>
                  <a:lnTo>
                    <a:pt x="1385406" y="0"/>
                  </a:lnTo>
                  <a:lnTo>
                    <a:pt x="1399356" y="0"/>
                  </a:lnTo>
                  <a:lnTo>
                    <a:pt x="1400513" y="0"/>
                  </a:lnTo>
                  <a:lnTo>
                    <a:pt x="1413947" y="0"/>
                  </a:lnTo>
                  <a:lnTo>
                    <a:pt x="1414442" y="0"/>
                  </a:lnTo>
                  <a:lnTo>
                    <a:pt x="1422915" y="0"/>
                  </a:lnTo>
                  <a:lnTo>
                    <a:pt x="1426390" y="0"/>
                  </a:lnTo>
                  <a:lnTo>
                    <a:pt x="1429420" y="0"/>
                  </a:lnTo>
                  <a:lnTo>
                    <a:pt x="1430053" y="0"/>
                  </a:lnTo>
                  <a:lnTo>
                    <a:pt x="1430206" y="0"/>
                  </a:lnTo>
                  <a:lnTo>
                    <a:pt x="1430577" y="0"/>
                  </a:lnTo>
                  <a:lnTo>
                    <a:pt x="1436843" y="0"/>
                  </a:lnTo>
                  <a:lnTo>
                    <a:pt x="1444011" y="0"/>
                  </a:lnTo>
                  <a:lnTo>
                    <a:pt x="1449655" y="0"/>
                  </a:lnTo>
                  <a:lnTo>
                    <a:pt x="1452454" y="0"/>
                  </a:lnTo>
                  <a:lnTo>
                    <a:pt x="1452980" y="0"/>
                  </a:lnTo>
                  <a:lnTo>
                    <a:pt x="1456455" y="0"/>
                  </a:lnTo>
                  <a:lnTo>
                    <a:pt x="1459664" y="0"/>
                  </a:lnTo>
                  <a:lnTo>
                    <a:pt x="1460117" y="0"/>
                  </a:lnTo>
                  <a:lnTo>
                    <a:pt x="1460483" y="0"/>
                  </a:lnTo>
                  <a:lnTo>
                    <a:pt x="1460904" y="0"/>
                  </a:lnTo>
                  <a:lnTo>
                    <a:pt x="1472926" y="0"/>
                  </a:lnTo>
                  <a:lnTo>
                    <a:pt x="1482518" y="0"/>
                  </a:lnTo>
                  <a:lnTo>
                    <a:pt x="1489729" y="0"/>
                  </a:lnTo>
                  <a:lnTo>
                    <a:pt x="1504116" y="0"/>
                  </a:lnTo>
                  <a:lnTo>
                    <a:pt x="1511514" y="0"/>
                  </a:lnTo>
                  <a:lnTo>
                    <a:pt x="1524740" y="0"/>
                  </a:lnTo>
                  <a:lnTo>
                    <a:pt x="1528282" y="0"/>
                  </a:lnTo>
                  <a:lnTo>
                    <a:pt x="1531757" y="0"/>
                  </a:lnTo>
                  <a:lnTo>
                    <a:pt x="1534181" y="0"/>
                  </a:lnTo>
                  <a:lnTo>
                    <a:pt x="1542211" y="0"/>
                  </a:lnTo>
                  <a:lnTo>
                    <a:pt x="1554159" y="0"/>
                  </a:lnTo>
                  <a:lnTo>
                    <a:pt x="1557318" y="0"/>
                  </a:lnTo>
                  <a:lnTo>
                    <a:pt x="1557975" y="0"/>
                  </a:lnTo>
                  <a:lnTo>
                    <a:pt x="1558346" y="0"/>
                  </a:lnTo>
                  <a:lnTo>
                    <a:pt x="1561822" y="0"/>
                  </a:lnTo>
                  <a:lnTo>
                    <a:pt x="1564612" y="0"/>
                  </a:lnTo>
                  <a:lnTo>
                    <a:pt x="1566857" y="0"/>
                  </a:lnTo>
                  <a:lnTo>
                    <a:pt x="1576919" y="0"/>
                  </a:lnTo>
                  <a:lnTo>
                    <a:pt x="1579719" y="0"/>
                  </a:lnTo>
                  <a:lnTo>
                    <a:pt x="1584224" y="0"/>
                  </a:lnTo>
                  <a:lnTo>
                    <a:pt x="1587382" y="0"/>
                  </a:lnTo>
                  <a:lnTo>
                    <a:pt x="1587433" y="0"/>
                  </a:lnTo>
                  <a:lnTo>
                    <a:pt x="1600695" y="0"/>
                  </a:lnTo>
                  <a:lnTo>
                    <a:pt x="1606834" y="0"/>
                  </a:lnTo>
                  <a:lnTo>
                    <a:pt x="1607256" y="0"/>
                  </a:lnTo>
                  <a:lnTo>
                    <a:pt x="1608325" y="0"/>
                  </a:lnTo>
                  <a:lnTo>
                    <a:pt x="1609783" y="0"/>
                  </a:lnTo>
                  <a:lnTo>
                    <a:pt x="1617498" y="0"/>
                  </a:lnTo>
                  <a:lnTo>
                    <a:pt x="1631885" y="0"/>
                  </a:lnTo>
                  <a:lnTo>
                    <a:pt x="1636899" y="0"/>
                  </a:lnTo>
                  <a:lnTo>
                    <a:pt x="1637320" y="0"/>
                  </a:lnTo>
                  <a:lnTo>
                    <a:pt x="1637445" y="0"/>
                  </a:lnTo>
                  <a:lnTo>
                    <a:pt x="1652509" y="0"/>
                  </a:lnTo>
                  <a:lnTo>
                    <a:pt x="1659526" y="0"/>
                  </a:lnTo>
                  <a:lnTo>
                    <a:pt x="1661950" y="0"/>
                  </a:lnTo>
                  <a:lnTo>
                    <a:pt x="1664952" y="0"/>
                  </a:lnTo>
                  <a:lnTo>
                    <a:pt x="1667212" y="0"/>
                  </a:lnTo>
                  <a:lnTo>
                    <a:pt x="1685087" y="0"/>
                  </a:lnTo>
                  <a:lnTo>
                    <a:pt x="1689591" y="0"/>
                  </a:lnTo>
                  <a:lnTo>
                    <a:pt x="1694626" y="0"/>
                  </a:lnTo>
                  <a:lnTo>
                    <a:pt x="1697276" y="0"/>
                  </a:lnTo>
                  <a:lnTo>
                    <a:pt x="1698000" y="0"/>
                  </a:lnTo>
                  <a:lnTo>
                    <a:pt x="1704688" y="0"/>
                  </a:lnTo>
                  <a:lnTo>
                    <a:pt x="1707488" y="0"/>
                  </a:lnTo>
                  <a:lnTo>
                    <a:pt x="1710963" y="0"/>
                  </a:lnTo>
                  <a:lnTo>
                    <a:pt x="1715151" y="0"/>
                  </a:lnTo>
                  <a:lnTo>
                    <a:pt x="1721928" y="0"/>
                  </a:lnTo>
                  <a:lnTo>
                    <a:pt x="1734603" y="0"/>
                  </a:lnTo>
                  <a:lnTo>
                    <a:pt x="1735025" y="0"/>
                  </a:lnTo>
                  <a:lnTo>
                    <a:pt x="1735558" y="0"/>
                  </a:lnTo>
                  <a:lnTo>
                    <a:pt x="1736094" y="0"/>
                  </a:lnTo>
                  <a:lnTo>
                    <a:pt x="1737552" y="0"/>
                  </a:lnTo>
                  <a:lnTo>
                    <a:pt x="1741027" y="0"/>
                  </a:lnTo>
                  <a:lnTo>
                    <a:pt x="1747046" y="0"/>
                  </a:lnTo>
                  <a:lnTo>
                    <a:pt x="1748537" y="0"/>
                  </a:lnTo>
                  <a:lnTo>
                    <a:pt x="1753052" y="0"/>
                  </a:lnTo>
                  <a:lnTo>
                    <a:pt x="1757499" y="0"/>
                  </a:lnTo>
                  <a:lnTo>
                    <a:pt x="1764668" y="0"/>
                  </a:lnTo>
                  <a:lnTo>
                    <a:pt x="1765089" y="0"/>
                  </a:lnTo>
                  <a:lnTo>
                    <a:pt x="1765214" y="0"/>
                  </a:lnTo>
                  <a:lnTo>
                    <a:pt x="1770320" y="0"/>
                  </a:lnTo>
                  <a:lnTo>
                    <a:pt x="1777110" y="0"/>
                  </a:lnTo>
                  <a:lnTo>
                    <a:pt x="1779774" y="0"/>
                  </a:lnTo>
                  <a:lnTo>
                    <a:pt x="1792721" y="0"/>
                  </a:lnTo>
                  <a:lnTo>
                    <a:pt x="1794981" y="0"/>
                  </a:lnTo>
                  <a:lnTo>
                    <a:pt x="1825045" y="0"/>
                  </a:lnTo>
                  <a:lnTo>
                    <a:pt x="1825769" y="0"/>
                  </a:lnTo>
                  <a:lnTo>
                    <a:pt x="1838732" y="0"/>
                  </a:lnTo>
                  <a:lnTo>
                    <a:pt x="1845818" y="0"/>
                  </a:lnTo>
                  <a:lnTo>
                    <a:pt x="1849697" y="0"/>
                  </a:lnTo>
                  <a:lnTo>
                    <a:pt x="1852412" y="0"/>
                  </a:lnTo>
                  <a:lnTo>
                    <a:pt x="1853903" y="0"/>
                  </a:lnTo>
                  <a:lnTo>
                    <a:pt x="1863327" y="0"/>
                  </a:lnTo>
                  <a:lnTo>
                    <a:pt x="1868796" y="0"/>
                  </a:lnTo>
                  <a:lnTo>
                    <a:pt x="1874815" y="0"/>
                  </a:lnTo>
                  <a:lnTo>
                    <a:pt x="1876306" y="0"/>
                  </a:lnTo>
                  <a:lnTo>
                    <a:pt x="1880821" y="0"/>
                  </a:lnTo>
                  <a:lnTo>
                    <a:pt x="1882477" y="0"/>
                  </a:lnTo>
                  <a:lnTo>
                    <a:pt x="1883936" y="0"/>
                  </a:lnTo>
                  <a:lnTo>
                    <a:pt x="1885268" y="0"/>
                  </a:lnTo>
                  <a:lnTo>
                    <a:pt x="1896427" y="0"/>
                  </a:lnTo>
                  <a:lnTo>
                    <a:pt x="1898089" y="0"/>
                  </a:lnTo>
                  <a:lnTo>
                    <a:pt x="1904879" y="0"/>
                  </a:lnTo>
                  <a:lnTo>
                    <a:pt x="1907543" y="0"/>
                  </a:lnTo>
                  <a:lnTo>
                    <a:pt x="1911018" y="0"/>
                  </a:lnTo>
                  <a:lnTo>
                    <a:pt x="1919986" y="0"/>
                  </a:lnTo>
                  <a:lnTo>
                    <a:pt x="1927124" y="0"/>
                  </a:lnTo>
                  <a:lnTo>
                    <a:pt x="1927489" y="0"/>
                  </a:lnTo>
                  <a:lnTo>
                    <a:pt x="1927911" y="0"/>
                  </a:lnTo>
                  <a:lnTo>
                    <a:pt x="1929402" y="0"/>
                  </a:lnTo>
                  <a:lnTo>
                    <a:pt x="1946726" y="0"/>
                  </a:lnTo>
                  <a:lnTo>
                    <a:pt x="1949525" y="0"/>
                  </a:lnTo>
                  <a:lnTo>
                    <a:pt x="1957554" y="0"/>
                  </a:lnTo>
                  <a:lnTo>
                    <a:pt x="1957975" y="0"/>
                  </a:lnTo>
                  <a:lnTo>
                    <a:pt x="1973587" y="0"/>
                  </a:lnTo>
                  <a:lnTo>
                    <a:pt x="1978520" y="0"/>
                  </a:lnTo>
                  <a:lnTo>
                    <a:pt x="1980012" y="0"/>
                  </a:lnTo>
                  <a:lnTo>
                    <a:pt x="1980181" y="0"/>
                  </a:lnTo>
                  <a:lnTo>
                    <a:pt x="1981672" y="0"/>
                  </a:lnTo>
                  <a:lnTo>
                    <a:pt x="2008585" y="0"/>
                  </a:lnTo>
                  <a:lnTo>
                    <a:pt x="2009218" y="0"/>
                  </a:lnTo>
                  <a:lnTo>
                    <a:pt x="2010246" y="0"/>
                  </a:lnTo>
                  <a:lnTo>
                    <a:pt x="2010709" y="0"/>
                  </a:lnTo>
                  <a:lnTo>
                    <a:pt x="2011705" y="0"/>
                  </a:lnTo>
                  <a:lnTo>
                    <a:pt x="2024147" y="0"/>
                  </a:lnTo>
                  <a:lnTo>
                    <a:pt x="2024196" y="0"/>
                  </a:lnTo>
                  <a:lnTo>
                    <a:pt x="2024981" y="0"/>
                  </a:lnTo>
                  <a:lnTo>
                    <a:pt x="2025353" y="0"/>
                  </a:lnTo>
                  <a:lnTo>
                    <a:pt x="2026473" y="0"/>
                  </a:lnTo>
                  <a:lnTo>
                    <a:pt x="2031619" y="0"/>
                  </a:lnTo>
                  <a:lnTo>
                    <a:pt x="2033110" y="0"/>
                  </a:lnTo>
                  <a:lnTo>
                    <a:pt x="2038787" y="0"/>
                  </a:lnTo>
                  <a:lnTo>
                    <a:pt x="2039282" y="0"/>
                  </a:lnTo>
                  <a:lnTo>
                    <a:pt x="2047755" y="0"/>
                  </a:lnTo>
                  <a:lnTo>
                    <a:pt x="2051230" y="0"/>
                  </a:lnTo>
                  <a:lnTo>
                    <a:pt x="2054893" y="0"/>
                  </a:lnTo>
                  <a:lnTo>
                    <a:pt x="2055046" y="0"/>
                  </a:lnTo>
                  <a:lnTo>
                    <a:pt x="2055258" y="0"/>
                  </a:lnTo>
                  <a:lnTo>
                    <a:pt x="2055680" y="0"/>
                  </a:lnTo>
                  <a:lnTo>
                    <a:pt x="2057171" y="0"/>
                  </a:lnTo>
                  <a:lnTo>
                    <a:pt x="2061683" y="0"/>
                  </a:lnTo>
                  <a:lnTo>
                    <a:pt x="2067702" y="0"/>
                  </a:lnTo>
                  <a:lnTo>
                    <a:pt x="2074495" y="0"/>
                  </a:lnTo>
                  <a:lnTo>
                    <a:pt x="2077294" y="0"/>
                  </a:lnTo>
                  <a:lnTo>
                    <a:pt x="2084504" y="0"/>
                  </a:lnTo>
                  <a:lnTo>
                    <a:pt x="2085323" y="0"/>
                  </a:lnTo>
                  <a:lnTo>
                    <a:pt x="2085744" y="0"/>
                  </a:lnTo>
                  <a:lnTo>
                    <a:pt x="2097766" y="0"/>
                  </a:lnTo>
                  <a:lnTo>
                    <a:pt x="2106289" y="0"/>
                  </a:lnTo>
                  <a:lnTo>
                    <a:pt x="2107781" y="0"/>
                  </a:lnTo>
                  <a:lnTo>
                    <a:pt x="2128956" y="0"/>
                  </a:lnTo>
                  <a:lnTo>
                    <a:pt x="2129514" y="0"/>
                  </a:lnTo>
                  <a:lnTo>
                    <a:pt x="2136354" y="0"/>
                  </a:lnTo>
                  <a:lnTo>
                    <a:pt x="2136987" y="0"/>
                  </a:lnTo>
                  <a:lnTo>
                    <a:pt x="2138478" y="0"/>
                  </a:lnTo>
                  <a:lnTo>
                    <a:pt x="2151916" y="0"/>
                  </a:lnTo>
                  <a:lnTo>
                    <a:pt x="2152750" y="0"/>
                  </a:lnTo>
                  <a:lnTo>
                    <a:pt x="2153122" y="0"/>
                  </a:lnTo>
                  <a:lnTo>
                    <a:pt x="2154242" y="0"/>
                  </a:lnTo>
                  <a:lnTo>
                    <a:pt x="2156597" y="0"/>
                  </a:lnTo>
                  <a:lnTo>
                    <a:pt x="2159388" y="0"/>
                  </a:lnTo>
                  <a:lnTo>
                    <a:pt x="2160879" y="0"/>
                  </a:lnTo>
                  <a:lnTo>
                    <a:pt x="2161633" y="0"/>
                  </a:lnTo>
                  <a:lnTo>
                    <a:pt x="2167051" y="0"/>
                  </a:lnTo>
                  <a:lnTo>
                    <a:pt x="2178999" y="0"/>
                  </a:lnTo>
                  <a:lnTo>
                    <a:pt x="2182158" y="0"/>
                  </a:lnTo>
                  <a:lnTo>
                    <a:pt x="2182815" y="0"/>
                  </a:lnTo>
                  <a:lnTo>
                    <a:pt x="2188666" y="0"/>
                  </a:lnTo>
                  <a:lnTo>
                    <a:pt x="2189452" y="0"/>
                  </a:lnTo>
                  <a:lnTo>
                    <a:pt x="2191697" y="0"/>
                  </a:lnTo>
                  <a:lnTo>
                    <a:pt x="2195471" y="0"/>
                  </a:lnTo>
                  <a:lnTo>
                    <a:pt x="2201759" y="0"/>
                  </a:lnTo>
                  <a:lnTo>
                    <a:pt x="2203100" y="0"/>
                  </a:lnTo>
                  <a:lnTo>
                    <a:pt x="2204559" y="0"/>
                  </a:lnTo>
                  <a:lnTo>
                    <a:pt x="2204591" y="0"/>
                  </a:lnTo>
                  <a:lnTo>
                    <a:pt x="2212273" y="0"/>
                  </a:lnTo>
                  <a:lnTo>
                    <a:pt x="2225535" y="0"/>
                  </a:lnTo>
                  <a:lnTo>
                    <a:pt x="2231674" y="0"/>
                  </a:lnTo>
                  <a:lnTo>
                    <a:pt x="2232096" y="0"/>
                  </a:lnTo>
                  <a:lnTo>
                    <a:pt x="2232220" y="0"/>
                  </a:lnTo>
                  <a:lnTo>
                    <a:pt x="2233118" y="0"/>
                  </a:lnTo>
                  <a:lnTo>
                    <a:pt x="2233165" y="0"/>
                  </a:lnTo>
                  <a:lnTo>
                    <a:pt x="2256725" y="0"/>
                  </a:lnTo>
                  <a:lnTo>
                    <a:pt x="2257283" y="0"/>
                  </a:lnTo>
                  <a:lnTo>
                    <a:pt x="2262285" y="0"/>
                  </a:lnTo>
                  <a:lnTo>
                    <a:pt x="2284366" y="0"/>
                  </a:lnTo>
                  <a:lnTo>
                    <a:pt x="2289402" y="0"/>
                  </a:lnTo>
                  <a:lnTo>
                    <a:pt x="2292052" y="0"/>
                  </a:lnTo>
                  <a:lnTo>
                    <a:pt x="2299271" y="0"/>
                  </a:lnTo>
                  <a:lnTo>
                    <a:pt x="2308721" y="0"/>
                  </a:lnTo>
                  <a:lnTo>
                    <a:pt x="2309927" y="0"/>
                  </a:lnTo>
                  <a:lnTo>
                    <a:pt x="2316435" y="0"/>
                  </a:lnTo>
                  <a:lnTo>
                    <a:pt x="2316703" y="0"/>
                  </a:lnTo>
                  <a:lnTo>
                    <a:pt x="2319466" y="0"/>
                  </a:lnTo>
                  <a:lnTo>
                    <a:pt x="2322840" y="0"/>
                  </a:lnTo>
                  <a:lnTo>
                    <a:pt x="2329528" y="0"/>
                  </a:lnTo>
                  <a:lnTo>
                    <a:pt x="2330869" y="0"/>
                  </a:lnTo>
                  <a:lnTo>
                    <a:pt x="2332328" y="0"/>
                  </a:lnTo>
                  <a:lnTo>
                    <a:pt x="2332360" y="0"/>
                  </a:lnTo>
                  <a:lnTo>
                    <a:pt x="2335803" y="0"/>
                  </a:lnTo>
                  <a:lnTo>
                    <a:pt x="2343312" y="0"/>
                  </a:lnTo>
                  <a:lnTo>
                    <a:pt x="2344804" y="0"/>
                  </a:lnTo>
                  <a:lnTo>
                    <a:pt x="2346768" y="0"/>
                  </a:lnTo>
                  <a:lnTo>
                    <a:pt x="2347827" y="0"/>
                  </a:lnTo>
                  <a:lnTo>
                    <a:pt x="2352274" y="0"/>
                  </a:lnTo>
                  <a:lnTo>
                    <a:pt x="2359443" y="0"/>
                  </a:lnTo>
                  <a:lnTo>
                    <a:pt x="2359865" y="0"/>
                  </a:lnTo>
                  <a:lnTo>
                    <a:pt x="2359989" y="0"/>
                  </a:lnTo>
                  <a:lnTo>
                    <a:pt x="2360887" y="0"/>
                  </a:lnTo>
                  <a:lnTo>
                    <a:pt x="2360934" y="0"/>
                  </a:lnTo>
                  <a:lnTo>
                    <a:pt x="2371886" y="0"/>
                  </a:lnTo>
                  <a:lnTo>
                    <a:pt x="2373377" y="0"/>
                  </a:lnTo>
                  <a:lnTo>
                    <a:pt x="2377892" y="0"/>
                  </a:lnTo>
                  <a:cubicBezTo>
                    <a:pt x="2382339" y="0"/>
                    <a:pt x="2382339" y="0"/>
                    <a:pt x="2382339" y="0"/>
                  </a:cubicBezTo>
                  <a:lnTo>
                    <a:pt x="2390054" y="0"/>
                  </a:lnTo>
                  <a:lnTo>
                    <a:pt x="2419821" y="0"/>
                  </a:lnTo>
                  <a:lnTo>
                    <a:pt x="2427040" y="0"/>
                  </a:lnTo>
                  <a:lnTo>
                    <a:pt x="2436490" y="0"/>
                  </a:lnTo>
                  <a:lnTo>
                    <a:pt x="2444472" y="0"/>
                  </a:lnTo>
                  <a:lnTo>
                    <a:pt x="2448678" y="0"/>
                  </a:lnTo>
                  <a:lnTo>
                    <a:pt x="2450171" y="0"/>
                  </a:lnTo>
                  <a:lnTo>
                    <a:pt x="2450609" y="0"/>
                  </a:lnTo>
                  <a:lnTo>
                    <a:pt x="2463572" y="0"/>
                  </a:lnTo>
                  <a:lnTo>
                    <a:pt x="2471081" y="0"/>
                  </a:lnTo>
                  <a:lnTo>
                    <a:pt x="2472573" y="0"/>
                  </a:lnTo>
                  <a:lnTo>
                    <a:pt x="2474537" y="0"/>
                  </a:lnTo>
                  <a:lnTo>
                    <a:pt x="2475596" y="0"/>
                  </a:lnTo>
                  <a:lnTo>
                    <a:pt x="2477252" y="0"/>
                  </a:lnTo>
                  <a:lnTo>
                    <a:pt x="2478712" y="0"/>
                  </a:lnTo>
                  <a:lnTo>
                    <a:pt x="2478743" y="0"/>
                  </a:lnTo>
                  <a:lnTo>
                    <a:pt x="2480043" y="0"/>
                  </a:lnTo>
                  <a:lnTo>
                    <a:pt x="2499655" y="0"/>
                  </a:lnTo>
                  <a:lnTo>
                    <a:pt x="2501146" y="0"/>
                  </a:lnTo>
                  <a:lnTo>
                    <a:pt x="2505661" y="0"/>
                  </a:lnTo>
                  <a:lnTo>
                    <a:pt x="2508776" y="0"/>
                  </a:lnTo>
                  <a:lnTo>
                    <a:pt x="2510108" y="0"/>
                  </a:lnTo>
                  <a:lnTo>
                    <a:pt x="2524178" y="0"/>
                  </a:lnTo>
                  <a:lnTo>
                    <a:pt x="2525248" y="0"/>
                  </a:lnTo>
                  <a:lnTo>
                    <a:pt x="2525669" y="0"/>
                  </a:lnTo>
                  <a:lnTo>
                    <a:pt x="2552329" y="0"/>
                  </a:lnTo>
                  <a:lnTo>
                    <a:pt x="2552751" y="0"/>
                  </a:lnTo>
                  <a:lnTo>
                    <a:pt x="2554242" y="0"/>
                  </a:lnTo>
                  <a:lnTo>
                    <a:pt x="2574787" y="0"/>
                  </a:lnTo>
                  <a:lnTo>
                    <a:pt x="2576279" y="0"/>
                  </a:lnTo>
                  <a:lnTo>
                    <a:pt x="2576447" y="0"/>
                  </a:lnTo>
                  <a:lnTo>
                    <a:pt x="2577940" y="0"/>
                  </a:lnTo>
                  <a:lnTo>
                    <a:pt x="2603360" y="0"/>
                  </a:lnTo>
                  <a:lnTo>
                    <a:pt x="2604852" y="0"/>
                  </a:lnTo>
                  <a:lnTo>
                    <a:pt x="2605021" y="0"/>
                  </a:lnTo>
                  <a:lnTo>
                    <a:pt x="2605484" y="0"/>
                  </a:lnTo>
                  <a:lnTo>
                    <a:pt x="2606481" y="0"/>
                  </a:lnTo>
                  <a:lnTo>
                    <a:pt x="2606512" y="0"/>
                  </a:lnTo>
                  <a:lnTo>
                    <a:pt x="2606976" y="0"/>
                  </a:lnTo>
                  <a:lnTo>
                    <a:pt x="2618923" y="0"/>
                  </a:lnTo>
                  <a:lnTo>
                    <a:pt x="2621248" y="0"/>
                  </a:lnTo>
                  <a:lnTo>
                    <a:pt x="2622740" y="0"/>
                  </a:lnTo>
                  <a:lnTo>
                    <a:pt x="2627885" y="0"/>
                  </a:lnTo>
                  <a:lnTo>
                    <a:pt x="2629377" y="0"/>
                  </a:lnTo>
                  <a:lnTo>
                    <a:pt x="2634058" y="0"/>
                  </a:lnTo>
                  <a:lnTo>
                    <a:pt x="2635549" y="0"/>
                  </a:lnTo>
                  <a:lnTo>
                    <a:pt x="2636545" y="0"/>
                  </a:lnTo>
                  <a:lnTo>
                    <a:pt x="2648987" y="0"/>
                  </a:lnTo>
                  <a:lnTo>
                    <a:pt x="2649821" y="0"/>
                  </a:lnTo>
                  <a:lnTo>
                    <a:pt x="2651313" y="0"/>
                  </a:lnTo>
                  <a:lnTo>
                    <a:pt x="2651947" y="0"/>
                  </a:lnTo>
                  <a:lnTo>
                    <a:pt x="2653017" y="0"/>
                  </a:lnTo>
                  <a:lnTo>
                    <a:pt x="2653438" y="0"/>
                  </a:lnTo>
                  <a:lnTo>
                    <a:pt x="2656459" y="0"/>
                  </a:lnTo>
                  <a:lnTo>
                    <a:pt x="2657950" y="0"/>
                  </a:lnTo>
                  <a:lnTo>
                    <a:pt x="2665460" y="0"/>
                  </a:lnTo>
                  <a:lnTo>
                    <a:pt x="2680098" y="0"/>
                  </a:lnTo>
                  <a:lnTo>
                    <a:pt x="2680520" y="0"/>
                  </a:lnTo>
                  <a:lnTo>
                    <a:pt x="2682011" y="0"/>
                  </a:lnTo>
                  <a:lnTo>
                    <a:pt x="2692542" y="0"/>
                  </a:lnTo>
                  <a:lnTo>
                    <a:pt x="2702556" y="0"/>
                  </a:lnTo>
                  <a:lnTo>
                    <a:pt x="2704048" y="0"/>
                  </a:lnTo>
                  <a:lnTo>
                    <a:pt x="2724289" y="0"/>
                  </a:lnTo>
                  <a:lnTo>
                    <a:pt x="2731129" y="0"/>
                  </a:lnTo>
                  <a:lnTo>
                    <a:pt x="2732621" y="0"/>
                  </a:lnTo>
                  <a:lnTo>
                    <a:pt x="2733253" y="0"/>
                  </a:lnTo>
                  <a:lnTo>
                    <a:pt x="2734745" y="0"/>
                  </a:lnTo>
                  <a:lnTo>
                    <a:pt x="2746692" y="0"/>
                  </a:lnTo>
                  <a:lnTo>
                    <a:pt x="2749017" y="0"/>
                  </a:lnTo>
                  <a:lnTo>
                    <a:pt x="2750509" y="0"/>
                  </a:lnTo>
                  <a:lnTo>
                    <a:pt x="2754354" y="0"/>
                  </a:lnTo>
                  <a:lnTo>
                    <a:pt x="2755654" y="0"/>
                  </a:lnTo>
                  <a:lnTo>
                    <a:pt x="2757146" y="0"/>
                  </a:lnTo>
                  <a:lnTo>
                    <a:pt x="2761827" y="0"/>
                  </a:lnTo>
                  <a:lnTo>
                    <a:pt x="2763318" y="0"/>
                  </a:lnTo>
                  <a:lnTo>
                    <a:pt x="2776756" y="0"/>
                  </a:lnTo>
                  <a:lnTo>
                    <a:pt x="2777590" y="0"/>
                  </a:lnTo>
                  <a:lnTo>
                    <a:pt x="2779082" y="0"/>
                  </a:lnTo>
                  <a:lnTo>
                    <a:pt x="2783442" y="0"/>
                  </a:lnTo>
                  <a:lnTo>
                    <a:pt x="2784228" y="0"/>
                  </a:lnTo>
                  <a:lnTo>
                    <a:pt x="2785719" y="0"/>
                  </a:lnTo>
                  <a:lnTo>
                    <a:pt x="2786473" y="0"/>
                  </a:lnTo>
                  <a:lnTo>
                    <a:pt x="2793229" y="0"/>
                  </a:lnTo>
                  <a:lnTo>
                    <a:pt x="2799367" y="0"/>
                  </a:lnTo>
                  <a:lnTo>
                    <a:pt x="2813506" y="0"/>
                  </a:lnTo>
                  <a:lnTo>
                    <a:pt x="2820311" y="0"/>
                  </a:lnTo>
                  <a:lnTo>
                    <a:pt x="2827893" y="0"/>
                  </a:lnTo>
                  <a:lnTo>
                    <a:pt x="2827940" y="0"/>
                  </a:lnTo>
                  <a:lnTo>
                    <a:pt x="2829431" y="0"/>
                  </a:lnTo>
                  <a:lnTo>
                    <a:pt x="2829978" y="0"/>
                  </a:lnTo>
                  <a:lnTo>
                    <a:pt x="2852058" y="0"/>
                  </a:lnTo>
                  <a:lnTo>
                    <a:pt x="2857060" y="0"/>
                  </a:lnTo>
                  <a:lnTo>
                    <a:pt x="2857958" y="0"/>
                  </a:lnTo>
                  <a:lnTo>
                    <a:pt x="2871601" y="0"/>
                  </a:lnTo>
                  <a:lnTo>
                    <a:pt x="2882123" y="0"/>
                  </a:lnTo>
                  <a:lnTo>
                    <a:pt x="2894046" y="0"/>
                  </a:lnTo>
                  <a:lnTo>
                    <a:pt x="2903496" y="0"/>
                  </a:lnTo>
                  <a:lnTo>
                    <a:pt x="2911211" y="0"/>
                  </a:lnTo>
                  <a:lnTo>
                    <a:pt x="2914242" y="0"/>
                  </a:lnTo>
                  <a:lnTo>
                    <a:pt x="2914461" y="0"/>
                  </a:lnTo>
                  <a:lnTo>
                    <a:pt x="2924111" y="0"/>
                  </a:lnTo>
                  <a:lnTo>
                    <a:pt x="2927136" y="0"/>
                  </a:lnTo>
                  <a:lnTo>
                    <a:pt x="2933561" y="0"/>
                  </a:lnTo>
                  <a:lnTo>
                    <a:pt x="2939580" y="0"/>
                  </a:lnTo>
                  <a:lnTo>
                    <a:pt x="2941275" y="0"/>
                  </a:lnTo>
                  <a:lnTo>
                    <a:pt x="2941543" y="0"/>
                  </a:lnTo>
                  <a:lnTo>
                    <a:pt x="2945586" y="0"/>
                  </a:lnTo>
                  <a:lnTo>
                    <a:pt x="2950032" y="0"/>
                  </a:lnTo>
                  <a:lnTo>
                    <a:pt x="2955662" y="0"/>
                  </a:lnTo>
                  <a:lnTo>
                    <a:pt x="2955709" y="0"/>
                  </a:lnTo>
                  <a:lnTo>
                    <a:pt x="2957200" y="0"/>
                  </a:lnTo>
                  <a:lnTo>
                    <a:pt x="2957747" y="0"/>
                  </a:lnTo>
                  <a:lnTo>
                    <a:pt x="2968152" y="0"/>
                  </a:lnTo>
                  <a:lnTo>
                    <a:pt x="2969644" y="0"/>
                  </a:lnTo>
                  <a:lnTo>
                    <a:pt x="2972667" y="0"/>
                  </a:lnTo>
                  <a:lnTo>
                    <a:pt x="2977114" y="0"/>
                  </a:lnTo>
                  <a:lnTo>
                    <a:pt x="2984829" y="0"/>
                  </a:lnTo>
                  <a:lnTo>
                    <a:pt x="2985727" y="0"/>
                  </a:lnTo>
                  <a:lnTo>
                    <a:pt x="2999370" y="0"/>
                  </a:lnTo>
                  <a:lnTo>
                    <a:pt x="3021815" y="0"/>
                  </a:lnTo>
                  <a:lnTo>
                    <a:pt x="3031265" y="0"/>
                  </a:lnTo>
                  <a:lnTo>
                    <a:pt x="3042230" y="0"/>
                  </a:lnTo>
                  <a:lnTo>
                    <a:pt x="3044946" y="0"/>
                  </a:lnTo>
                  <a:lnTo>
                    <a:pt x="3051880" y="0"/>
                  </a:lnTo>
                  <a:lnTo>
                    <a:pt x="3061330" y="0"/>
                  </a:lnTo>
                  <a:lnTo>
                    <a:pt x="3067349" y="0"/>
                  </a:lnTo>
                  <a:lnTo>
                    <a:pt x="3069312" y="0"/>
                  </a:lnTo>
                  <a:lnTo>
                    <a:pt x="3073355" y="0"/>
                  </a:lnTo>
                  <a:lnTo>
                    <a:pt x="3073518" y="0"/>
                  </a:lnTo>
                  <a:lnTo>
                    <a:pt x="3075011" y="0"/>
                  </a:lnTo>
                  <a:lnTo>
                    <a:pt x="3077801" y="0"/>
                  </a:lnTo>
                  <a:lnTo>
                    <a:pt x="3095921" y="0"/>
                  </a:lnTo>
                  <a:lnTo>
                    <a:pt x="3097413" y="0"/>
                  </a:lnTo>
                  <a:lnTo>
                    <a:pt x="3100436" y="0"/>
                  </a:lnTo>
                  <a:lnTo>
                    <a:pt x="3103552" y="0"/>
                  </a:lnTo>
                  <a:lnTo>
                    <a:pt x="3104883" y="0"/>
                  </a:lnTo>
                  <a:lnTo>
                    <a:pt x="3120023" y="0"/>
                  </a:lnTo>
                  <a:lnTo>
                    <a:pt x="3120445" y="0"/>
                  </a:lnTo>
                  <a:lnTo>
                    <a:pt x="3149018" y="0"/>
                  </a:lnTo>
                  <a:lnTo>
                    <a:pt x="3150088" y="0"/>
                  </a:lnTo>
                  <a:lnTo>
                    <a:pt x="3150509" y="0"/>
                  </a:lnTo>
                  <a:lnTo>
                    <a:pt x="3171054" y="0"/>
                  </a:lnTo>
                  <a:lnTo>
                    <a:pt x="3172715" y="0"/>
                  </a:lnTo>
                  <a:lnTo>
                    <a:pt x="3199627" y="0"/>
                  </a:lnTo>
                  <a:lnTo>
                    <a:pt x="3201119" y="0"/>
                  </a:lnTo>
                  <a:lnTo>
                    <a:pt x="3201287" y="0"/>
                  </a:lnTo>
                  <a:lnTo>
                    <a:pt x="3201751" y="0"/>
                  </a:lnTo>
                  <a:lnTo>
                    <a:pt x="3202780" y="0"/>
                  </a:lnTo>
                  <a:lnTo>
                    <a:pt x="3217515" y="0"/>
                  </a:lnTo>
                  <a:lnTo>
                    <a:pt x="3224152" y="0"/>
                  </a:lnTo>
                  <a:lnTo>
                    <a:pt x="3230324" y="0"/>
                  </a:lnTo>
                  <a:lnTo>
                    <a:pt x="3231321" y="0"/>
                  </a:lnTo>
                  <a:lnTo>
                    <a:pt x="3231816" y="0"/>
                  </a:lnTo>
                  <a:lnTo>
                    <a:pt x="3243763" y="0"/>
                  </a:lnTo>
                  <a:lnTo>
                    <a:pt x="3246088" y="0"/>
                  </a:lnTo>
                  <a:lnTo>
                    <a:pt x="3247580" y="0"/>
                  </a:lnTo>
                  <a:lnTo>
                    <a:pt x="3247792" y="0"/>
                  </a:lnTo>
                  <a:lnTo>
                    <a:pt x="3248214" y="0"/>
                  </a:lnTo>
                  <a:lnTo>
                    <a:pt x="3252725" y="0"/>
                  </a:lnTo>
                  <a:lnTo>
                    <a:pt x="3254217" y="0"/>
                  </a:lnTo>
                  <a:lnTo>
                    <a:pt x="3260235" y="0"/>
                  </a:lnTo>
                  <a:lnTo>
                    <a:pt x="3276787" y="0"/>
                  </a:lnTo>
                  <a:lnTo>
                    <a:pt x="3277857" y="0"/>
                  </a:lnTo>
                  <a:lnTo>
                    <a:pt x="3278278" y="0"/>
                  </a:lnTo>
                  <a:lnTo>
                    <a:pt x="3290300" y="0"/>
                  </a:lnTo>
                  <a:lnTo>
                    <a:pt x="3298823" y="0"/>
                  </a:lnTo>
                  <a:lnTo>
                    <a:pt x="3327396" y="0"/>
                  </a:lnTo>
                  <a:lnTo>
                    <a:pt x="3328888" y="0"/>
                  </a:lnTo>
                  <a:lnTo>
                    <a:pt x="3329520" y="0"/>
                  </a:lnTo>
                  <a:lnTo>
                    <a:pt x="3345284" y="0"/>
                  </a:lnTo>
                  <a:lnTo>
                    <a:pt x="3349129" y="0"/>
                  </a:lnTo>
                  <a:lnTo>
                    <a:pt x="3351921" y="0"/>
                  </a:lnTo>
                  <a:lnTo>
                    <a:pt x="3358093" y="0"/>
                  </a:lnTo>
                  <a:lnTo>
                    <a:pt x="3359585" y="0"/>
                  </a:lnTo>
                  <a:lnTo>
                    <a:pt x="3371532" y="0"/>
                  </a:lnTo>
                  <a:lnTo>
                    <a:pt x="3373857" y="0"/>
                  </a:lnTo>
                  <a:lnTo>
                    <a:pt x="3375349" y="0"/>
                  </a:lnTo>
                  <a:lnTo>
                    <a:pt x="3380494" y="0"/>
                  </a:lnTo>
                  <a:lnTo>
                    <a:pt x="3381986" y="0"/>
                  </a:lnTo>
                  <a:lnTo>
                    <a:pt x="3388004" y="0"/>
                  </a:lnTo>
                  <a:lnTo>
                    <a:pt x="3408282" y="0"/>
                  </a:lnTo>
                  <a:lnTo>
                    <a:pt x="3418069" y="0"/>
                  </a:lnTo>
                  <a:lnTo>
                    <a:pt x="3424207" y="0"/>
                  </a:lnTo>
                  <a:lnTo>
                    <a:pt x="3424753" y="0"/>
                  </a:lnTo>
                  <a:lnTo>
                    <a:pt x="3452733" y="0"/>
                  </a:lnTo>
                  <a:lnTo>
                    <a:pt x="3454818" y="0"/>
                  </a:lnTo>
                  <a:lnTo>
                    <a:pt x="3476898" y="0"/>
                  </a:lnTo>
                  <a:lnTo>
                    <a:pt x="3496441" y="0"/>
                  </a:lnTo>
                  <a:lnTo>
                    <a:pt x="3509236" y="0"/>
                  </a:lnTo>
                  <a:lnTo>
                    <a:pt x="3518886" y="0"/>
                  </a:lnTo>
                  <a:lnTo>
                    <a:pt x="3528336" y="0"/>
                  </a:lnTo>
                  <a:lnTo>
                    <a:pt x="3536051" y="0"/>
                  </a:lnTo>
                  <a:lnTo>
                    <a:pt x="3539301" y="0"/>
                  </a:lnTo>
                  <a:lnTo>
                    <a:pt x="3540361" y="0"/>
                  </a:lnTo>
                  <a:lnTo>
                    <a:pt x="3544807" y="0"/>
                  </a:lnTo>
                  <a:lnTo>
                    <a:pt x="3551976" y="0"/>
                  </a:lnTo>
                  <a:lnTo>
                    <a:pt x="3552522" y="0"/>
                  </a:lnTo>
                  <a:lnTo>
                    <a:pt x="3564420" y="0"/>
                  </a:lnTo>
                  <a:lnTo>
                    <a:pt x="3570426" y="0"/>
                  </a:lnTo>
                  <a:cubicBezTo>
                    <a:pt x="3574872" y="0"/>
                    <a:pt x="3574872" y="0"/>
                    <a:pt x="3574872" y="0"/>
                  </a:cubicBezTo>
                  <a:lnTo>
                    <a:pt x="3580502" y="0"/>
                  </a:lnTo>
                  <a:lnTo>
                    <a:pt x="3582587" y="0"/>
                  </a:lnTo>
                  <a:lnTo>
                    <a:pt x="3624210" y="0"/>
                  </a:lnTo>
                  <a:lnTo>
                    <a:pt x="3637005" y="0"/>
                  </a:lnTo>
                  <a:lnTo>
                    <a:pt x="3646655" y="0"/>
                  </a:lnTo>
                  <a:lnTo>
                    <a:pt x="3656105" y="0"/>
                  </a:lnTo>
                  <a:lnTo>
                    <a:pt x="3667070" y="0"/>
                  </a:lnTo>
                  <a:lnTo>
                    <a:pt x="3668130" y="0"/>
                  </a:lnTo>
                  <a:lnTo>
                    <a:pt x="3669786" y="0"/>
                  </a:lnTo>
                  <a:lnTo>
                    <a:pt x="3672576" y="0"/>
                  </a:lnTo>
                  <a:lnTo>
                    <a:pt x="3692189" y="0"/>
                  </a:lnTo>
                  <a:lnTo>
                    <a:pt x="3698195" y="0"/>
                  </a:lnTo>
                  <a:lnTo>
                    <a:pt x="3702641" y="0"/>
                  </a:lnTo>
                  <a:lnTo>
                    <a:pt x="3744863" y="0"/>
                  </a:lnTo>
                  <a:lnTo>
                    <a:pt x="3745285" y="0"/>
                  </a:lnTo>
                  <a:lnTo>
                    <a:pt x="3795894" y="0"/>
                  </a:lnTo>
                  <a:lnTo>
                    <a:pt x="3797555" y="0"/>
                  </a:lnTo>
                  <a:lnTo>
                    <a:pt x="3826591" y="0"/>
                  </a:lnTo>
                  <a:lnTo>
                    <a:pt x="3842355" y="0"/>
                  </a:lnTo>
                  <a:lnTo>
                    <a:pt x="3848992" y="0"/>
                  </a:lnTo>
                  <a:lnTo>
                    <a:pt x="3872632" y="0"/>
                  </a:lnTo>
                  <a:lnTo>
                    <a:pt x="3873054" y="0"/>
                  </a:lnTo>
                  <a:lnTo>
                    <a:pt x="3885075" y="0"/>
                  </a:lnTo>
                  <a:lnTo>
                    <a:pt x="3923663" y="0"/>
                  </a:lnTo>
                  <a:lnTo>
                    <a:pt x="3954360" y="0"/>
                  </a:lnTo>
                  <a:lnTo>
                    <a:pt x="3970124" y="0"/>
                  </a:lnTo>
                  <a:lnTo>
                    <a:pt x="3976761" y="0"/>
                  </a:lnTo>
                  <a:lnTo>
                    <a:pt x="4012844" y="0"/>
                  </a:lnTo>
                  <a:lnTo>
                    <a:pt x="4049593" y="0"/>
                  </a:lnTo>
                  <a:cubicBezTo>
                    <a:pt x="4169647" y="0"/>
                    <a:pt x="4169647" y="0"/>
                    <a:pt x="4169647" y="0"/>
                  </a:cubicBezTo>
                  <a:lnTo>
                    <a:pt x="4177362" y="0"/>
                  </a:lnTo>
                  <a:cubicBezTo>
                    <a:pt x="4297416" y="0"/>
                    <a:pt x="4297416" y="0"/>
                    <a:pt x="4297416" y="0"/>
                  </a:cubicBezTo>
                  <a:cubicBezTo>
                    <a:pt x="4327758" y="0"/>
                    <a:pt x="4364168" y="21251"/>
                    <a:pt x="4379339" y="47054"/>
                  </a:cubicBezTo>
                  <a:cubicBezTo>
                    <a:pt x="4591731" y="415146"/>
                    <a:pt x="4591731" y="415146"/>
                    <a:pt x="4591731" y="415146"/>
                  </a:cubicBezTo>
                  <a:cubicBezTo>
                    <a:pt x="4606902" y="440951"/>
                    <a:pt x="4606902" y="483452"/>
                    <a:pt x="4591731" y="509257"/>
                  </a:cubicBezTo>
                  <a:cubicBezTo>
                    <a:pt x="4379339" y="877348"/>
                    <a:pt x="4379339" y="877348"/>
                    <a:pt x="4379339" y="877348"/>
                  </a:cubicBezTo>
                  <a:cubicBezTo>
                    <a:pt x="4364168" y="903151"/>
                    <a:pt x="4327758" y="924402"/>
                    <a:pt x="4297416" y="924402"/>
                  </a:cubicBezTo>
                  <a:lnTo>
                    <a:pt x="4169647" y="924402"/>
                  </a:lnTo>
                  <a:lnTo>
                    <a:pt x="3976761" y="924402"/>
                  </a:lnTo>
                  <a:lnTo>
                    <a:pt x="3872632" y="924402"/>
                  </a:lnTo>
                  <a:lnTo>
                    <a:pt x="3848992" y="924402"/>
                  </a:lnTo>
                  <a:lnTo>
                    <a:pt x="3744863" y="924402"/>
                  </a:lnTo>
                  <a:lnTo>
                    <a:pt x="3702641" y="924402"/>
                  </a:lnTo>
                  <a:lnTo>
                    <a:pt x="3672576" y="924402"/>
                  </a:lnTo>
                  <a:lnTo>
                    <a:pt x="3656105" y="924402"/>
                  </a:lnTo>
                  <a:lnTo>
                    <a:pt x="3574872" y="924402"/>
                  </a:lnTo>
                  <a:lnTo>
                    <a:pt x="3551976" y="924402"/>
                  </a:lnTo>
                  <a:lnTo>
                    <a:pt x="3544807" y="924402"/>
                  </a:lnTo>
                  <a:lnTo>
                    <a:pt x="3528336" y="924402"/>
                  </a:lnTo>
                  <a:lnTo>
                    <a:pt x="3424207" y="924402"/>
                  </a:lnTo>
                  <a:lnTo>
                    <a:pt x="3381986" y="924402"/>
                  </a:lnTo>
                  <a:lnTo>
                    <a:pt x="3380494" y="924402"/>
                  </a:lnTo>
                  <a:lnTo>
                    <a:pt x="3351921" y="924402"/>
                  </a:lnTo>
                  <a:lnTo>
                    <a:pt x="3277857" y="924402"/>
                  </a:lnTo>
                  <a:lnTo>
                    <a:pt x="3254217" y="924402"/>
                  </a:lnTo>
                  <a:lnTo>
                    <a:pt x="3252725" y="924402"/>
                  </a:lnTo>
                  <a:lnTo>
                    <a:pt x="3247792" y="924402"/>
                  </a:lnTo>
                  <a:lnTo>
                    <a:pt x="3231321" y="924402"/>
                  </a:lnTo>
                  <a:lnTo>
                    <a:pt x="3224152" y="924402"/>
                  </a:lnTo>
                  <a:lnTo>
                    <a:pt x="3150088" y="924402"/>
                  </a:lnTo>
                  <a:lnTo>
                    <a:pt x="3120023" y="924402"/>
                  </a:lnTo>
                  <a:lnTo>
                    <a:pt x="3104883" y="924402"/>
                  </a:lnTo>
                  <a:lnTo>
                    <a:pt x="3103552" y="924402"/>
                  </a:lnTo>
                  <a:lnTo>
                    <a:pt x="3077801" y="924402"/>
                  </a:lnTo>
                  <a:lnTo>
                    <a:pt x="3061330" y="924402"/>
                  </a:lnTo>
                  <a:lnTo>
                    <a:pt x="3031265" y="924402"/>
                  </a:lnTo>
                  <a:lnTo>
                    <a:pt x="2977114" y="924402"/>
                  </a:lnTo>
                  <a:lnTo>
                    <a:pt x="2957200" y="924402"/>
                  </a:lnTo>
                  <a:lnTo>
                    <a:pt x="2955709" y="924402"/>
                  </a:lnTo>
                  <a:lnTo>
                    <a:pt x="2950032" y="924402"/>
                  </a:lnTo>
                  <a:lnTo>
                    <a:pt x="2933561" y="924402"/>
                  </a:lnTo>
                  <a:lnTo>
                    <a:pt x="2927136" y="924402"/>
                  </a:lnTo>
                  <a:lnTo>
                    <a:pt x="2903496" y="924402"/>
                  </a:lnTo>
                  <a:lnTo>
                    <a:pt x="2829431" y="924402"/>
                  </a:lnTo>
                  <a:lnTo>
                    <a:pt x="2827940" y="924402"/>
                  </a:lnTo>
                  <a:lnTo>
                    <a:pt x="2799367" y="924402"/>
                  </a:lnTo>
                  <a:lnTo>
                    <a:pt x="2785719" y="924402"/>
                  </a:lnTo>
                  <a:lnTo>
                    <a:pt x="2784228" y="924402"/>
                  </a:lnTo>
                  <a:lnTo>
                    <a:pt x="2757146" y="924402"/>
                  </a:lnTo>
                  <a:lnTo>
                    <a:pt x="2755654" y="924402"/>
                  </a:lnTo>
                  <a:lnTo>
                    <a:pt x="2680098" y="924402"/>
                  </a:lnTo>
                  <a:lnTo>
                    <a:pt x="2657950" y="924402"/>
                  </a:lnTo>
                  <a:lnTo>
                    <a:pt x="2656459" y="924402"/>
                  </a:lnTo>
                  <a:lnTo>
                    <a:pt x="2653017" y="924402"/>
                  </a:lnTo>
                  <a:lnTo>
                    <a:pt x="2636545" y="924402"/>
                  </a:lnTo>
                  <a:lnTo>
                    <a:pt x="2629377" y="924402"/>
                  </a:lnTo>
                  <a:lnTo>
                    <a:pt x="2627885" y="924402"/>
                  </a:lnTo>
                  <a:lnTo>
                    <a:pt x="2606481" y="924402"/>
                  </a:lnTo>
                  <a:lnTo>
                    <a:pt x="2552329" y="924402"/>
                  </a:lnTo>
                  <a:lnTo>
                    <a:pt x="2525248" y="924402"/>
                  </a:lnTo>
                  <a:lnTo>
                    <a:pt x="2510108" y="924402"/>
                  </a:lnTo>
                  <a:lnTo>
                    <a:pt x="2508776" y="924402"/>
                  </a:lnTo>
                  <a:lnTo>
                    <a:pt x="2480043" y="924402"/>
                  </a:lnTo>
                  <a:lnTo>
                    <a:pt x="2478712" y="924402"/>
                  </a:lnTo>
                  <a:lnTo>
                    <a:pt x="2463572" y="924402"/>
                  </a:lnTo>
                  <a:lnTo>
                    <a:pt x="2436490" y="924402"/>
                  </a:lnTo>
                  <a:lnTo>
                    <a:pt x="2382339" y="924402"/>
                  </a:lnTo>
                  <a:lnTo>
                    <a:pt x="2360934" y="924402"/>
                  </a:lnTo>
                  <a:lnTo>
                    <a:pt x="2359443" y="924402"/>
                  </a:lnTo>
                  <a:lnTo>
                    <a:pt x="2352274" y="924402"/>
                  </a:lnTo>
                  <a:lnTo>
                    <a:pt x="2335803" y="924402"/>
                  </a:lnTo>
                  <a:lnTo>
                    <a:pt x="2332360" y="924402"/>
                  </a:lnTo>
                  <a:lnTo>
                    <a:pt x="2332328" y="924402"/>
                  </a:lnTo>
                  <a:lnTo>
                    <a:pt x="2330869" y="924402"/>
                  </a:lnTo>
                  <a:lnTo>
                    <a:pt x="2308721" y="924402"/>
                  </a:lnTo>
                  <a:lnTo>
                    <a:pt x="2233165" y="924402"/>
                  </a:lnTo>
                  <a:lnTo>
                    <a:pt x="2231674" y="924402"/>
                  </a:lnTo>
                  <a:lnTo>
                    <a:pt x="2204591" y="924402"/>
                  </a:lnTo>
                  <a:lnTo>
                    <a:pt x="2204559" y="924402"/>
                  </a:lnTo>
                  <a:lnTo>
                    <a:pt x="2203100" y="924402"/>
                  </a:lnTo>
                  <a:lnTo>
                    <a:pt x="2189452" y="924402"/>
                  </a:lnTo>
                  <a:lnTo>
                    <a:pt x="2160879" y="924402"/>
                  </a:lnTo>
                  <a:lnTo>
                    <a:pt x="2159388" y="924402"/>
                  </a:lnTo>
                  <a:lnTo>
                    <a:pt x="2085323" y="924402"/>
                  </a:lnTo>
                  <a:lnTo>
                    <a:pt x="2077294" y="924402"/>
                  </a:lnTo>
                  <a:lnTo>
                    <a:pt x="2061683" y="924402"/>
                  </a:lnTo>
                  <a:lnTo>
                    <a:pt x="2055258" y="924402"/>
                  </a:lnTo>
                  <a:lnTo>
                    <a:pt x="2038787" y="924402"/>
                  </a:lnTo>
                  <a:lnTo>
                    <a:pt x="2033110" y="924402"/>
                  </a:lnTo>
                  <a:lnTo>
                    <a:pt x="2031619" y="924402"/>
                  </a:lnTo>
                  <a:lnTo>
                    <a:pt x="2011705" y="924402"/>
                  </a:lnTo>
                  <a:lnTo>
                    <a:pt x="1957554" y="924402"/>
                  </a:lnTo>
                  <a:lnTo>
                    <a:pt x="1949525" y="924402"/>
                  </a:lnTo>
                  <a:lnTo>
                    <a:pt x="1927489" y="924402"/>
                  </a:lnTo>
                  <a:lnTo>
                    <a:pt x="1911018" y="924402"/>
                  </a:lnTo>
                  <a:lnTo>
                    <a:pt x="1907543" y="924402"/>
                  </a:lnTo>
                  <a:lnTo>
                    <a:pt x="1885268" y="924402"/>
                  </a:lnTo>
                  <a:lnTo>
                    <a:pt x="1883936" y="924402"/>
                  </a:lnTo>
                  <a:lnTo>
                    <a:pt x="1868796" y="924402"/>
                  </a:lnTo>
                  <a:lnTo>
                    <a:pt x="1838732" y="924402"/>
                  </a:lnTo>
                  <a:lnTo>
                    <a:pt x="1779774" y="924402"/>
                  </a:lnTo>
                  <a:lnTo>
                    <a:pt x="1764668" y="924402"/>
                  </a:lnTo>
                  <a:lnTo>
                    <a:pt x="1757499" y="924402"/>
                  </a:lnTo>
                  <a:lnTo>
                    <a:pt x="1741027" y="924402"/>
                  </a:lnTo>
                  <a:lnTo>
                    <a:pt x="1737552" y="924402"/>
                  </a:lnTo>
                  <a:lnTo>
                    <a:pt x="1736094" y="924402"/>
                  </a:lnTo>
                  <a:lnTo>
                    <a:pt x="1734603" y="924402"/>
                  </a:lnTo>
                  <a:lnTo>
                    <a:pt x="1710963" y="924402"/>
                  </a:lnTo>
                  <a:lnTo>
                    <a:pt x="1707488" y="924402"/>
                  </a:lnTo>
                  <a:lnTo>
                    <a:pt x="1652509" y="924402"/>
                  </a:lnTo>
                  <a:lnTo>
                    <a:pt x="1636899" y="924402"/>
                  </a:lnTo>
                  <a:lnTo>
                    <a:pt x="1609783" y="924402"/>
                  </a:lnTo>
                  <a:lnTo>
                    <a:pt x="1608325" y="924402"/>
                  </a:lnTo>
                  <a:lnTo>
                    <a:pt x="1606834" y="924402"/>
                  </a:lnTo>
                  <a:lnTo>
                    <a:pt x="1579719" y="924402"/>
                  </a:lnTo>
                  <a:lnTo>
                    <a:pt x="1564612" y="924402"/>
                  </a:lnTo>
                  <a:lnTo>
                    <a:pt x="1524740" y="924402"/>
                  </a:lnTo>
                  <a:lnTo>
                    <a:pt x="1482518" y="924402"/>
                  </a:lnTo>
                  <a:lnTo>
                    <a:pt x="1460483" y="924402"/>
                  </a:lnTo>
                  <a:lnTo>
                    <a:pt x="1452454" y="924402"/>
                  </a:lnTo>
                  <a:lnTo>
                    <a:pt x="1444011" y="924402"/>
                  </a:lnTo>
                  <a:lnTo>
                    <a:pt x="1436843" y="924402"/>
                  </a:lnTo>
                  <a:lnTo>
                    <a:pt x="1413947" y="924402"/>
                  </a:lnTo>
                  <a:lnTo>
                    <a:pt x="1354749" y="924402"/>
                  </a:lnTo>
                  <a:lnTo>
                    <a:pt x="1332714" y="924402"/>
                  </a:lnTo>
                  <a:lnTo>
                    <a:pt x="1324685" y="924402"/>
                  </a:lnTo>
                  <a:lnTo>
                    <a:pt x="1316242" y="924402"/>
                  </a:lnTo>
                  <a:lnTo>
                    <a:pt x="1312767" y="924402"/>
                  </a:lnTo>
                  <a:lnTo>
                    <a:pt x="1286178" y="924402"/>
                  </a:lnTo>
                  <a:lnTo>
                    <a:pt x="1282703" y="924402"/>
                  </a:lnTo>
                  <a:lnTo>
                    <a:pt x="1243956" y="924402"/>
                  </a:lnTo>
                  <a:lnTo>
                    <a:pt x="1184998" y="924402"/>
                  </a:lnTo>
                  <a:lnTo>
                    <a:pt x="1154934" y="924402"/>
                  </a:lnTo>
                  <a:lnTo>
                    <a:pt x="1139828" y="924402"/>
                  </a:lnTo>
                  <a:lnTo>
                    <a:pt x="1116187" y="924402"/>
                  </a:lnTo>
                  <a:lnTo>
                    <a:pt x="1112712" y="924402"/>
                  </a:lnTo>
                  <a:lnTo>
                    <a:pt x="1057734" y="924402"/>
                  </a:lnTo>
                  <a:lnTo>
                    <a:pt x="1027669" y="924402"/>
                  </a:lnTo>
                  <a:lnTo>
                    <a:pt x="1012059" y="924402"/>
                  </a:lnTo>
                  <a:lnTo>
                    <a:pt x="984943" y="924402"/>
                  </a:lnTo>
                  <a:lnTo>
                    <a:pt x="929965" y="924402"/>
                  </a:lnTo>
                  <a:lnTo>
                    <a:pt x="899900" y="924402"/>
                  </a:lnTo>
                  <a:lnTo>
                    <a:pt x="857678" y="924402"/>
                  </a:lnTo>
                  <a:lnTo>
                    <a:pt x="819171" y="924402"/>
                  </a:lnTo>
                  <a:lnTo>
                    <a:pt x="729909" y="924402"/>
                  </a:lnTo>
                  <a:lnTo>
                    <a:pt x="691402" y="924402"/>
                  </a:lnTo>
                  <a:lnTo>
                    <a:pt x="687927" y="924402"/>
                  </a:lnTo>
                  <a:lnTo>
                    <a:pt x="560158" y="924402"/>
                  </a:lnTo>
                  <a:lnTo>
                    <a:pt x="432894" y="924402"/>
                  </a:lnTo>
                  <a:lnTo>
                    <a:pt x="305125" y="924402"/>
                  </a:lnTo>
                  <a:cubicBezTo>
                    <a:pt x="275541" y="924402"/>
                    <a:pt x="238373" y="903151"/>
                    <a:pt x="223202" y="877348"/>
                  </a:cubicBezTo>
                  <a:cubicBezTo>
                    <a:pt x="10809" y="509257"/>
                    <a:pt x="10809" y="509257"/>
                    <a:pt x="10809" y="509257"/>
                  </a:cubicBezTo>
                  <a:cubicBezTo>
                    <a:pt x="-3603" y="483452"/>
                    <a:pt x="-3603" y="440951"/>
                    <a:pt x="10809" y="415146"/>
                  </a:cubicBezTo>
                  <a:cubicBezTo>
                    <a:pt x="223202" y="47054"/>
                    <a:pt x="223202" y="47054"/>
                    <a:pt x="223202" y="47054"/>
                  </a:cubicBezTo>
                  <a:cubicBezTo>
                    <a:pt x="238373" y="21251"/>
                    <a:pt x="275541" y="0"/>
                    <a:pt x="305125" y="0"/>
                  </a:cubicBezTo>
                  <a:close/>
                </a:path>
              </a:pathLst>
            </a:custGeom>
            <a:solidFill>
              <a:srgbClr val="FFFFFF">
                <a:lumMod val="95000"/>
              </a:srgbClr>
            </a:solidFill>
            <a:ln w="19050">
              <a:gradFill flip="none" rotWithShape="1">
                <a:gsLst>
                  <a:gs pos="0">
                    <a:srgbClr val="FFFFFF">
                      <a:lumMod val="75000"/>
                    </a:srgbClr>
                  </a:gs>
                  <a:gs pos="100000">
                    <a:srgbClr val="FFFFFF"/>
                  </a:gs>
                </a:gsLst>
                <a:lin ang="2700000" scaled="1"/>
                <a:tileRect/>
              </a:gra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>
            <a:grpSpLocks noChangeAspect="1"/>
          </p:cNvGrpSpPr>
          <p:nvPr/>
        </p:nvGrpSpPr>
        <p:grpSpPr>
          <a:xfrm rot="16200000">
            <a:off x="5865493" y="2670209"/>
            <a:ext cx="1761998" cy="1988054"/>
            <a:chOff x="8439634" y="3544648"/>
            <a:chExt cx="1611146" cy="1817848"/>
          </a:xfrm>
        </p:grpSpPr>
        <p:sp>
          <p:nvSpPr>
            <p:cNvPr id="21" name="Freeform 5"/>
            <p:cNvSpPr/>
            <p:nvPr/>
          </p:nvSpPr>
          <p:spPr bwMode="auto">
            <a:xfrm rot="5400000">
              <a:off x="8336283" y="3647999"/>
              <a:ext cx="1817848" cy="1611146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lumMod val="97000"/>
                  </a:srgbClr>
                </a:gs>
                <a:gs pos="100000">
                  <a:srgbClr val="FFFFFF">
                    <a:lumMod val="85000"/>
                  </a:srgbClr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100000">
                    <a:srgbClr val="FFFFFF">
                      <a:lumMod val="75000"/>
                    </a:srgbClr>
                  </a:gs>
                  <a:gs pos="0">
                    <a:srgbClr val="FFFFFF"/>
                  </a:gs>
                </a:gsLst>
                <a:lin ang="2700000" scaled="1"/>
                <a:tileRect/>
              </a:gradFill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2" name="Freeform 5"/>
            <p:cNvSpPr/>
            <p:nvPr/>
          </p:nvSpPr>
          <p:spPr bwMode="auto">
            <a:xfrm rot="5400000">
              <a:off x="8582835" y="3866516"/>
              <a:ext cx="1324744" cy="1174112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005A9E"/>
            </a:solidFill>
            <a:ln w="15875">
              <a:gradFill flip="none" rotWithShape="1">
                <a:gsLst>
                  <a:gs pos="0">
                    <a:srgbClr val="FFFFFF">
                      <a:lumMod val="65000"/>
                    </a:srgbClr>
                  </a:gs>
                  <a:gs pos="100000">
                    <a:srgbClr val="FFFFFF"/>
                  </a:gs>
                </a:gsLst>
                <a:lin ang="2700000" scaled="1"/>
                <a:tileRect/>
              </a:gradFill>
            </a:ln>
            <a:effectLst>
              <a:innerShdw blurRad="50800" dist="254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3" name="Rectangle 31"/>
          <p:cNvSpPr>
            <a:spLocks noChangeAspect="1" noChangeArrowheads="1"/>
          </p:cNvSpPr>
          <p:nvPr/>
        </p:nvSpPr>
        <p:spPr bwMode="auto">
          <a:xfrm>
            <a:off x="1366593" y="3305612"/>
            <a:ext cx="4337600" cy="43858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/>
              <a:t>京东旗下代码托管平台</a:t>
            </a:r>
            <a:r>
              <a:rPr lang="zh-CN" altLang="en-US" sz="1600" dirty="0" smtClean="0">
                <a:cs typeface="+mn-ea"/>
                <a:sym typeface="+mn-lt"/>
              </a:rPr>
              <a:t>。</a:t>
            </a:r>
            <a:r>
              <a:rPr lang="zh-CN" altLang="en-US" sz="1600" dirty="0" smtClean="0">
                <a:cs typeface="+mn-ea"/>
                <a:sym typeface="+mn-lt"/>
                <a:hlinkClick r:id="rId3"/>
              </a:rPr>
              <a:t>链接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24" name="Text Box 38"/>
          <p:cNvSpPr txBox="1">
            <a:spLocks noChangeAspect="1" noChangeArrowheads="1"/>
          </p:cNvSpPr>
          <p:nvPr/>
        </p:nvSpPr>
        <p:spPr bwMode="auto">
          <a:xfrm>
            <a:off x="6411578" y="3475723"/>
            <a:ext cx="984674" cy="3770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cs typeface="+mn-ea"/>
                <a:sym typeface="+mn-lt"/>
              </a:rPr>
              <a:t>京东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21728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35000">
        <p14:prism/>
      </p:transition>
    </mc:Choice>
    <mc:Fallback xmlns="">
      <p:transition spd="slow" advTm="3500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23" grpId="0"/>
      <p:bldP spid="2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>
            <a:endCxn id="3" idx="3"/>
          </p:cNvCxnSpPr>
          <p:nvPr/>
        </p:nvCxnSpPr>
        <p:spPr>
          <a:xfrm flipH="1" flipV="1">
            <a:off x="2627784" y="443061"/>
            <a:ext cx="6527676" cy="645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754401" y="183205"/>
            <a:ext cx="1873383" cy="519711"/>
          </a:xfrm>
          <a:prstGeom prst="roundRect">
            <a:avLst/>
          </a:prstGeom>
          <a:gradFill flip="none" rotWithShape="1">
            <a:gsLst>
              <a:gs pos="0">
                <a:srgbClr val="F0F0F0"/>
              </a:gs>
              <a:gs pos="100000">
                <a:srgbClr val="F1F1F1"/>
              </a:gs>
            </a:gsLst>
            <a:lin ang="2700000" scaled="1"/>
            <a:tileRect/>
          </a:gradFill>
          <a:ln w="38100" cap="flat" cmpd="sng" algn="ctr">
            <a:gradFill flip="none" rotWithShape="1">
              <a:gsLst>
                <a:gs pos="100000">
                  <a:srgbClr val="FFFFFF"/>
                </a:gs>
                <a:gs pos="0">
                  <a:srgbClr val="CECED0"/>
                </a:gs>
              </a:gsLst>
              <a:lin ang="18900000" scaled="0"/>
              <a:tileRect/>
            </a:gradFill>
            <a:prstDash val="solid"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txBody>
          <a:bodyPr lIns="71316" tIns="35658" rIns="71316" bIns="3565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27196" y="226702"/>
            <a:ext cx="14334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924"/>
            <a:r>
              <a:rPr lang="zh-CN" altLang="en-US" sz="2400" b="1" kern="0" dirty="0" smtClean="0">
                <a:solidFill>
                  <a:srgbClr val="005A9E"/>
                </a:solidFill>
                <a:cs typeface="+mn-ea"/>
                <a:sym typeface="+mn-lt"/>
              </a:rPr>
              <a:t>配置</a:t>
            </a:r>
            <a:r>
              <a:rPr lang="en-US" altLang="zh-CN" sz="2400" b="1" kern="0" dirty="0" smtClean="0">
                <a:solidFill>
                  <a:srgbClr val="005A9E"/>
                </a:solidFill>
                <a:cs typeface="+mn-ea"/>
                <a:sym typeface="+mn-lt"/>
              </a:rPr>
              <a:t>SSH</a:t>
            </a:r>
            <a:endParaRPr lang="zh-CN" altLang="en-US" sz="2400" b="1" kern="0" dirty="0">
              <a:solidFill>
                <a:srgbClr val="005A9E"/>
              </a:solidFill>
              <a:cs typeface="+mn-ea"/>
              <a:sym typeface="+mn-lt"/>
            </a:endParaRPr>
          </a:p>
        </p:txBody>
      </p:sp>
      <p:grpSp>
        <p:nvGrpSpPr>
          <p:cNvPr id="5" name="Group 17"/>
          <p:cNvGrpSpPr>
            <a:grpSpLocks noChangeAspect="1"/>
          </p:cNvGrpSpPr>
          <p:nvPr/>
        </p:nvGrpSpPr>
        <p:grpSpPr bwMode="auto">
          <a:xfrm>
            <a:off x="179512" y="212152"/>
            <a:ext cx="457188" cy="490764"/>
            <a:chOff x="231" y="1205"/>
            <a:chExt cx="640" cy="687"/>
          </a:xfrm>
          <a:solidFill>
            <a:srgbClr val="005A9E"/>
          </a:solidFill>
          <a:effectLst/>
        </p:grpSpPr>
        <p:sp>
          <p:nvSpPr>
            <p:cNvPr id="6" name="Freeform 18"/>
            <p:cNvSpPr>
              <a:spLocks/>
            </p:cNvSpPr>
            <p:nvPr/>
          </p:nvSpPr>
          <p:spPr bwMode="auto">
            <a:xfrm>
              <a:off x="231" y="1205"/>
              <a:ext cx="499" cy="687"/>
            </a:xfrm>
            <a:custGeom>
              <a:avLst/>
              <a:gdLst>
                <a:gd name="T0" fmla="*/ 442 w 499"/>
                <a:gd name="T1" fmla="*/ 629 h 687"/>
                <a:gd name="T2" fmla="*/ 57 w 499"/>
                <a:gd name="T3" fmla="*/ 629 h 687"/>
                <a:gd name="T4" fmla="*/ 57 w 499"/>
                <a:gd name="T5" fmla="*/ 200 h 687"/>
                <a:gd name="T6" fmla="*/ 200 w 499"/>
                <a:gd name="T7" fmla="*/ 200 h 687"/>
                <a:gd name="T8" fmla="*/ 200 w 499"/>
                <a:gd name="T9" fmla="*/ 57 h 687"/>
                <a:gd name="T10" fmla="*/ 442 w 499"/>
                <a:gd name="T11" fmla="*/ 57 h 687"/>
                <a:gd name="T12" fmla="*/ 442 w 499"/>
                <a:gd name="T13" fmla="*/ 116 h 687"/>
                <a:gd name="T14" fmla="*/ 494 w 499"/>
                <a:gd name="T15" fmla="*/ 64 h 687"/>
                <a:gd name="T16" fmla="*/ 499 w 499"/>
                <a:gd name="T17" fmla="*/ 59 h 687"/>
                <a:gd name="T18" fmla="*/ 499 w 499"/>
                <a:gd name="T19" fmla="*/ 0 h 687"/>
                <a:gd name="T20" fmla="*/ 143 w 499"/>
                <a:gd name="T21" fmla="*/ 0 h 687"/>
                <a:gd name="T22" fmla="*/ 143 w 499"/>
                <a:gd name="T23" fmla="*/ 0 h 687"/>
                <a:gd name="T24" fmla="*/ 0 w 499"/>
                <a:gd name="T25" fmla="*/ 143 h 687"/>
                <a:gd name="T26" fmla="*/ 0 w 499"/>
                <a:gd name="T27" fmla="*/ 687 h 687"/>
                <a:gd name="T28" fmla="*/ 499 w 499"/>
                <a:gd name="T29" fmla="*/ 687 h 687"/>
                <a:gd name="T30" fmla="*/ 499 w 499"/>
                <a:gd name="T31" fmla="*/ 429 h 687"/>
                <a:gd name="T32" fmla="*/ 442 w 499"/>
                <a:gd name="T33" fmla="*/ 486 h 687"/>
                <a:gd name="T34" fmla="*/ 442 w 499"/>
                <a:gd name="T35" fmla="*/ 629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9" h="687">
                  <a:moveTo>
                    <a:pt x="442" y="629"/>
                  </a:moveTo>
                  <a:lnTo>
                    <a:pt x="57" y="629"/>
                  </a:lnTo>
                  <a:lnTo>
                    <a:pt x="57" y="200"/>
                  </a:lnTo>
                  <a:lnTo>
                    <a:pt x="200" y="200"/>
                  </a:lnTo>
                  <a:lnTo>
                    <a:pt x="200" y="57"/>
                  </a:lnTo>
                  <a:lnTo>
                    <a:pt x="442" y="57"/>
                  </a:lnTo>
                  <a:lnTo>
                    <a:pt x="442" y="116"/>
                  </a:lnTo>
                  <a:lnTo>
                    <a:pt x="494" y="64"/>
                  </a:lnTo>
                  <a:lnTo>
                    <a:pt x="499" y="59"/>
                  </a:lnTo>
                  <a:lnTo>
                    <a:pt x="499" y="0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0" y="143"/>
                  </a:lnTo>
                  <a:lnTo>
                    <a:pt x="0" y="687"/>
                  </a:lnTo>
                  <a:lnTo>
                    <a:pt x="499" y="687"/>
                  </a:lnTo>
                  <a:lnTo>
                    <a:pt x="499" y="429"/>
                  </a:lnTo>
                  <a:lnTo>
                    <a:pt x="442" y="486"/>
                  </a:lnTo>
                  <a:lnTo>
                    <a:pt x="442" y="6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7" name="Freeform 19"/>
            <p:cNvSpPr>
              <a:spLocks noEditPoints="1"/>
            </p:cNvSpPr>
            <p:nvPr/>
          </p:nvSpPr>
          <p:spPr bwMode="auto">
            <a:xfrm>
              <a:off x="436" y="1310"/>
              <a:ext cx="435" cy="431"/>
            </a:xfrm>
            <a:custGeom>
              <a:avLst/>
              <a:gdLst>
                <a:gd name="T0" fmla="*/ 50 w 435"/>
                <a:gd name="T1" fmla="*/ 279 h 431"/>
                <a:gd name="T2" fmla="*/ 50 w 435"/>
                <a:gd name="T3" fmla="*/ 279 h 431"/>
                <a:gd name="T4" fmla="*/ 50 w 435"/>
                <a:gd name="T5" fmla="*/ 279 h 431"/>
                <a:gd name="T6" fmla="*/ 50 w 435"/>
                <a:gd name="T7" fmla="*/ 279 h 431"/>
                <a:gd name="T8" fmla="*/ 0 w 435"/>
                <a:gd name="T9" fmla="*/ 431 h 431"/>
                <a:gd name="T10" fmla="*/ 155 w 435"/>
                <a:gd name="T11" fmla="*/ 381 h 431"/>
                <a:gd name="T12" fmla="*/ 155 w 435"/>
                <a:gd name="T13" fmla="*/ 381 h 431"/>
                <a:gd name="T14" fmla="*/ 155 w 435"/>
                <a:gd name="T15" fmla="*/ 381 h 431"/>
                <a:gd name="T16" fmla="*/ 155 w 435"/>
                <a:gd name="T17" fmla="*/ 381 h 431"/>
                <a:gd name="T18" fmla="*/ 435 w 435"/>
                <a:gd name="T19" fmla="*/ 102 h 431"/>
                <a:gd name="T20" fmla="*/ 330 w 435"/>
                <a:gd name="T21" fmla="*/ 0 h 431"/>
                <a:gd name="T22" fmla="*/ 50 w 435"/>
                <a:gd name="T23" fmla="*/ 279 h 431"/>
                <a:gd name="T24" fmla="*/ 50 w 435"/>
                <a:gd name="T25" fmla="*/ 279 h 431"/>
                <a:gd name="T26" fmla="*/ 141 w 435"/>
                <a:gd name="T27" fmla="*/ 360 h 431"/>
                <a:gd name="T28" fmla="*/ 38 w 435"/>
                <a:gd name="T29" fmla="*/ 396 h 431"/>
                <a:gd name="T30" fmla="*/ 72 w 435"/>
                <a:gd name="T31" fmla="*/ 291 h 431"/>
                <a:gd name="T32" fmla="*/ 141 w 435"/>
                <a:gd name="T33" fmla="*/ 36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5" h="431">
                  <a:moveTo>
                    <a:pt x="50" y="279"/>
                  </a:moveTo>
                  <a:lnTo>
                    <a:pt x="50" y="279"/>
                  </a:lnTo>
                  <a:lnTo>
                    <a:pt x="50" y="279"/>
                  </a:lnTo>
                  <a:lnTo>
                    <a:pt x="50" y="279"/>
                  </a:lnTo>
                  <a:lnTo>
                    <a:pt x="0" y="43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435" y="102"/>
                  </a:lnTo>
                  <a:lnTo>
                    <a:pt x="330" y="0"/>
                  </a:lnTo>
                  <a:lnTo>
                    <a:pt x="50" y="279"/>
                  </a:lnTo>
                  <a:lnTo>
                    <a:pt x="50" y="279"/>
                  </a:lnTo>
                  <a:close/>
                  <a:moveTo>
                    <a:pt x="141" y="360"/>
                  </a:moveTo>
                  <a:lnTo>
                    <a:pt x="38" y="396"/>
                  </a:lnTo>
                  <a:lnTo>
                    <a:pt x="72" y="291"/>
                  </a:lnTo>
                  <a:lnTo>
                    <a:pt x="141" y="3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739965" y="948223"/>
            <a:ext cx="81525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SSH</a:t>
            </a:r>
            <a:r>
              <a:rPr lang="zh-CN" altLang="en-US" dirty="0"/>
              <a:t>是一种网络协议，用于计算机之间的加密登录。如果一个用户从本地计算机，使用</a:t>
            </a:r>
            <a:r>
              <a:rPr lang="en-US" altLang="zh-CN" dirty="0"/>
              <a:t>SSH</a:t>
            </a:r>
            <a:r>
              <a:rPr lang="zh-CN" altLang="en-US" dirty="0"/>
              <a:t>协议登录另一台远程计算机，我们就可以认为，这种登录是安全的，即使被中途截获，密码也不会泄露</a:t>
            </a:r>
            <a:r>
              <a:rPr lang="zh-CN" altLang="en-US" dirty="0" smtClean="0"/>
              <a:t>。配置</a:t>
            </a:r>
            <a:r>
              <a:rPr lang="en-US" altLang="zh-CN" dirty="0" smtClean="0"/>
              <a:t>SSH</a:t>
            </a:r>
            <a:r>
              <a:rPr lang="zh-CN" altLang="en-US" dirty="0" smtClean="0"/>
              <a:t>后每次提交可以不用输入用户名和密码，方便快捷。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39965" y="3075806"/>
            <a:ext cx="79787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</a:rPr>
              <a:t>二</a:t>
            </a:r>
            <a:r>
              <a:rPr lang="zh-CN" altLang="en-US" dirty="0" smtClean="0">
                <a:solidFill>
                  <a:schemeClr val="tx2"/>
                </a:solidFill>
              </a:rPr>
              <a:t>、</a:t>
            </a:r>
            <a:r>
              <a:rPr lang="en-US" altLang="zh-CN" dirty="0" err="1" smtClean="0">
                <a:solidFill>
                  <a:schemeClr val="tx2"/>
                </a:solidFill>
              </a:rPr>
              <a:t>Windos</a:t>
            </a:r>
            <a:r>
              <a:rPr lang="zh-CN" altLang="en-US" dirty="0" smtClean="0">
                <a:solidFill>
                  <a:schemeClr val="tx2"/>
                </a:solidFill>
              </a:rPr>
              <a:t>会在 </a:t>
            </a:r>
            <a:r>
              <a:rPr lang="en-US" altLang="zh-CN" dirty="0" smtClean="0">
                <a:solidFill>
                  <a:schemeClr val="tx2"/>
                </a:solidFill>
              </a:rPr>
              <a:t>C:/</a:t>
            </a:r>
            <a:r>
              <a:rPr lang="en-US" altLang="zh-CN" dirty="0">
                <a:solidFill>
                  <a:schemeClr val="tx2"/>
                </a:solidFill>
              </a:rPr>
              <a:t>User/Administrator/.ssh</a:t>
            </a:r>
            <a:r>
              <a:rPr lang="en-US" altLang="zh-CN" dirty="0" smtClean="0">
                <a:solidFill>
                  <a:schemeClr val="tx2"/>
                </a:solidFill>
              </a:rPr>
              <a:t>/</a:t>
            </a:r>
            <a:r>
              <a:rPr lang="zh-CN" altLang="en-US" dirty="0" smtClean="0">
                <a:solidFill>
                  <a:schemeClr val="tx2"/>
                </a:solidFill>
              </a:rPr>
              <a:t>创建两个文件</a:t>
            </a:r>
            <a:r>
              <a:rPr lang="en-US" altLang="zh-CN" dirty="0" smtClean="0">
                <a:solidFill>
                  <a:schemeClr val="tx2"/>
                </a:solidFill>
              </a:rPr>
              <a:t>id_rsa.pub(</a:t>
            </a:r>
            <a:r>
              <a:rPr lang="zh-CN" altLang="en-US" dirty="0" smtClean="0">
                <a:solidFill>
                  <a:schemeClr val="tx2"/>
                </a:solidFill>
              </a:rPr>
              <a:t>公钥</a:t>
            </a:r>
            <a:r>
              <a:rPr lang="en-US" altLang="zh-CN" dirty="0" smtClean="0">
                <a:solidFill>
                  <a:schemeClr val="tx2"/>
                </a:solidFill>
              </a:rPr>
              <a:t>)</a:t>
            </a:r>
            <a:r>
              <a:rPr lang="zh-CN" altLang="en-US" dirty="0" smtClean="0">
                <a:solidFill>
                  <a:schemeClr val="tx2"/>
                </a:solidFill>
              </a:rPr>
              <a:t>和</a:t>
            </a:r>
            <a:r>
              <a:rPr lang="en-US" altLang="zh-CN" dirty="0" err="1" smtClean="0">
                <a:solidFill>
                  <a:schemeClr val="tx2"/>
                </a:solidFill>
              </a:rPr>
              <a:t>id_rsa</a:t>
            </a:r>
            <a:r>
              <a:rPr lang="en-US" altLang="zh-CN" dirty="0" smtClean="0">
                <a:solidFill>
                  <a:schemeClr val="tx2"/>
                </a:solidFill>
              </a:rPr>
              <a:t>(</a:t>
            </a:r>
            <a:r>
              <a:rPr lang="zh-CN" altLang="en-US" dirty="0" smtClean="0">
                <a:solidFill>
                  <a:schemeClr val="tx2"/>
                </a:solidFill>
              </a:rPr>
              <a:t>私钥</a:t>
            </a:r>
            <a:r>
              <a:rPr lang="en-US" altLang="zh-CN" dirty="0" smtClean="0">
                <a:solidFill>
                  <a:schemeClr val="tx2"/>
                </a:solidFill>
              </a:rPr>
              <a:t>)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52400" y="-55350"/>
            <a:ext cx="65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zh-CN" altLang="zh-CN" sz="9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39964" y="2528482"/>
            <a:ext cx="4567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tx2"/>
                </a:solidFill>
              </a:rPr>
              <a:t>一、执行：</a:t>
            </a:r>
            <a:r>
              <a:rPr lang="en-US" altLang="zh-CN" dirty="0" err="1" smtClean="0">
                <a:solidFill>
                  <a:schemeClr val="tx2"/>
                </a:solidFill>
              </a:rPr>
              <a:t>ssh-keygen</a:t>
            </a:r>
            <a:r>
              <a:rPr lang="en-US" altLang="zh-CN" dirty="0" smtClean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-t </a:t>
            </a:r>
            <a:r>
              <a:rPr lang="en-US" altLang="zh-CN" dirty="0" err="1">
                <a:solidFill>
                  <a:schemeClr val="tx2"/>
                </a:solidFill>
              </a:rPr>
              <a:t>rsa</a:t>
            </a:r>
            <a:r>
              <a:rPr lang="en-US" altLang="zh-CN" dirty="0">
                <a:solidFill>
                  <a:schemeClr val="tx2"/>
                </a:solidFill>
              </a:rPr>
              <a:t> -C "</a:t>
            </a:r>
            <a:r>
              <a:rPr lang="zh-CN" altLang="en-US" dirty="0">
                <a:solidFill>
                  <a:schemeClr val="tx2"/>
                </a:solidFill>
              </a:rPr>
              <a:t>你的邮箱</a:t>
            </a:r>
            <a:r>
              <a:rPr lang="en-US" altLang="zh-CN" dirty="0">
                <a:solidFill>
                  <a:schemeClr val="tx2"/>
                </a:solidFill>
              </a:rPr>
              <a:t>"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39965" y="3807796"/>
            <a:ext cx="79787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2"/>
                </a:solidFill>
              </a:rPr>
              <a:t>三、</a:t>
            </a:r>
            <a:r>
              <a:rPr lang="en-US" altLang="zh-CN" dirty="0">
                <a:solidFill>
                  <a:schemeClr val="tx2"/>
                </a:solidFill>
              </a:rPr>
              <a:t>Mac</a:t>
            </a:r>
            <a:r>
              <a:rPr lang="zh-CN" altLang="en-US" dirty="0" smtClean="0">
                <a:solidFill>
                  <a:schemeClr val="tx2"/>
                </a:solidFill>
              </a:rPr>
              <a:t>会在 </a:t>
            </a:r>
            <a:r>
              <a:rPr lang="en-US" altLang="zh-CN" dirty="0" smtClean="0">
                <a:solidFill>
                  <a:schemeClr val="tx2"/>
                </a:solidFill>
              </a:rPr>
              <a:t>/User/</a:t>
            </a:r>
            <a:r>
              <a:rPr lang="zh-CN" altLang="en-US" dirty="0" smtClean="0">
                <a:solidFill>
                  <a:schemeClr val="tx2"/>
                </a:solidFill>
              </a:rPr>
              <a:t>用户名</a:t>
            </a:r>
            <a:r>
              <a:rPr lang="en-US" altLang="zh-CN" dirty="0" smtClean="0">
                <a:solidFill>
                  <a:schemeClr val="tx2"/>
                </a:solidFill>
              </a:rPr>
              <a:t>/.</a:t>
            </a:r>
            <a:r>
              <a:rPr lang="en-US" altLang="zh-CN" dirty="0">
                <a:solidFill>
                  <a:schemeClr val="tx2"/>
                </a:solidFill>
              </a:rPr>
              <a:t>ssh</a:t>
            </a:r>
            <a:r>
              <a:rPr lang="en-US" altLang="zh-CN" dirty="0" smtClean="0">
                <a:solidFill>
                  <a:schemeClr val="tx2"/>
                </a:solidFill>
              </a:rPr>
              <a:t>/</a:t>
            </a:r>
            <a:r>
              <a:rPr lang="zh-CN" altLang="en-US" dirty="0" smtClean="0">
                <a:solidFill>
                  <a:schemeClr val="tx2"/>
                </a:solidFill>
              </a:rPr>
              <a:t>创建两个文件</a:t>
            </a:r>
            <a:r>
              <a:rPr lang="en-US" altLang="zh-CN" dirty="0" smtClean="0">
                <a:solidFill>
                  <a:schemeClr val="tx2"/>
                </a:solidFill>
              </a:rPr>
              <a:t>id_rsa.pub(</a:t>
            </a:r>
            <a:r>
              <a:rPr lang="zh-CN" altLang="en-US" dirty="0" smtClean="0">
                <a:solidFill>
                  <a:schemeClr val="tx2"/>
                </a:solidFill>
              </a:rPr>
              <a:t>公钥</a:t>
            </a:r>
            <a:r>
              <a:rPr lang="en-US" altLang="zh-CN" dirty="0" smtClean="0">
                <a:solidFill>
                  <a:schemeClr val="tx2"/>
                </a:solidFill>
              </a:rPr>
              <a:t>)</a:t>
            </a:r>
            <a:r>
              <a:rPr lang="zh-CN" altLang="en-US" dirty="0" smtClean="0">
                <a:solidFill>
                  <a:schemeClr val="tx2"/>
                </a:solidFill>
              </a:rPr>
              <a:t>和</a:t>
            </a:r>
            <a:r>
              <a:rPr lang="en-US" altLang="zh-CN" dirty="0" err="1" smtClean="0">
                <a:solidFill>
                  <a:schemeClr val="tx2"/>
                </a:solidFill>
              </a:rPr>
              <a:t>id_rsa</a:t>
            </a:r>
            <a:r>
              <a:rPr lang="en-US" altLang="zh-CN" dirty="0" smtClean="0">
                <a:solidFill>
                  <a:schemeClr val="tx2"/>
                </a:solidFill>
              </a:rPr>
              <a:t>(</a:t>
            </a:r>
            <a:r>
              <a:rPr lang="zh-CN" altLang="en-US" dirty="0" smtClean="0">
                <a:solidFill>
                  <a:schemeClr val="tx2"/>
                </a:solidFill>
              </a:rPr>
              <a:t>私钥</a:t>
            </a:r>
            <a:r>
              <a:rPr lang="en-US" altLang="zh-CN" dirty="0" smtClean="0">
                <a:solidFill>
                  <a:schemeClr val="tx2"/>
                </a:solidFill>
              </a:rPr>
              <a:t>)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35021" y="4339967"/>
            <a:ext cx="79787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</a:rPr>
              <a:t>四</a:t>
            </a:r>
            <a:r>
              <a:rPr lang="zh-CN" altLang="en-US" dirty="0" smtClean="0">
                <a:solidFill>
                  <a:schemeClr val="tx2"/>
                </a:solidFill>
              </a:rPr>
              <a:t>、拷贝对应的公钥，添加到代码托管平台中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14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35000">
        <p14:prism/>
      </p:transition>
    </mc:Choice>
    <mc:Fallback xmlns="">
      <p:transition spd="slow" advTm="35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0" y="2695576"/>
            <a:ext cx="9144000" cy="2447924"/>
          </a:xfrm>
          <a:prstGeom prst="rect">
            <a:avLst/>
          </a:prstGeom>
          <a:solidFill>
            <a:srgbClr val="005A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 smtClean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0" y="3075806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>
                <a:solidFill>
                  <a:prstClr val="white"/>
                </a:solidFill>
                <a:cs typeface="+mn-ea"/>
                <a:sym typeface="+mn-lt"/>
              </a:rPr>
              <a:t>THANKS!</a:t>
            </a:r>
            <a:endParaRPr lang="en-US" altLang="zh-CN" sz="9600" b="1" dirty="0" smtClean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46180" y="132080"/>
            <a:ext cx="1884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5A9E"/>
                </a:solidFill>
                <a:cs typeface="+mn-ea"/>
                <a:sym typeface="+mn-lt"/>
              </a:rPr>
              <a:t>向弘杰</a:t>
            </a:r>
            <a:endParaRPr lang="zh-CN" altLang="zh-CN" sz="2000" b="1" dirty="0" smtClean="0">
              <a:solidFill>
                <a:srgbClr val="005A9E"/>
              </a:solidFill>
              <a:cs typeface="+mn-ea"/>
              <a:sym typeface="+mn-lt"/>
            </a:endParaRPr>
          </a:p>
        </p:txBody>
      </p:sp>
      <p:sp>
        <p:nvSpPr>
          <p:cNvPr id="40" name="流程图: 摘录 39"/>
          <p:cNvSpPr/>
          <p:nvPr/>
        </p:nvSpPr>
        <p:spPr>
          <a:xfrm rot="5400000">
            <a:off x="96180" y="129634"/>
            <a:ext cx="379141" cy="376987"/>
          </a:xfrm>
          <a:prstGeom prst="flowChartExtract">
            <a:avLst/>
          </a:prstGeom>
          <a:solidFill>
            <a:schemeClr val="bg1">
              <a:lumMod val="6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 smtClean="0">
              <a:solidFill>
                <a:srgbClr val="005A9E"/>
              </a:solidFill>
              <a:cs typeface="+mn-ea"/>
              <a:sym typeface="+mn-lt"/>
            </a:endParaRPr>
          </a:p>
        </p:txBody>
      </p:sp>
      <p:pic>
        <p:nvPicPr>
          <p:cNvPr id="41" name="网络歌手 - 节奏音乐感相互交错的休闲短信音效 - 铃声版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69193" y="-2000250"/>
            <a:ext cx="609600" cy="6096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1306673" y="750699"/>
            <a:ext cx="1571498" cy="1571498"/>
            <a:chOff x="1306673" y="750699"/>
            <a:chExt cx="1571498" cy="1571498"/>
          </a:xfrm>
        </p:grpSpPr>
        <p:grpSp>
          <p:nvGrpSpPr>
            <p:cNvPr id="57" name="组合 56"/>
            <p:cNvGrpSpPr/>
            <p:nvPr/>
          </p:nvGrpSpPr>
          <p:grpSpPr>
            <a:xfrm>
              <a:off x="1306673" y="750699"/>
              <a:ext cx="1571498" cy="1571498"/>
              <a:chOff x="1200760" y="3842074"/>
              <a:chExt cx="1784148" cy="1784148"/>
            </a:xfrm>
          </p:grpSpPr>
          <p:sp>
            <p:nvSpPr>
              <p:cNvPr id="58" name="椭圆 57"/>
              <p:cNvSpPr/>
              <p:nvPr/>
            </p:nvSpPr>
            <p:spPr>
              <a:xfrm>
                <a:off x="1200760" y="3842074"/>
                <a:ext cx="1784148" cy="1784148"/>
              </a:xfrm>
              <a:prstGeom prst="ellipse">
                <a:avLst/>
              </a:prstGeom>
              <a:gradFill flip="none" rotWithShape="1">
                <a:gsLst>
                  <a:gs pos="0">
                    <a:srgbClr val="CBCBCB"/>
                  </a:gs>
                  <a:gs pos="100000">
                    <a:srgbClr val="F3F3F3"/>
                  </a:gs>
                </a:gsLst>
                <a:lin ang="2700000" scaled="1"/>
                <a:tileRect/>
              </a:gradFill>
              <a:ln w="31750" cap="flat" cmpd="sng" algn="ctr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rgbClr val="CBCBCB"/>
                    </a:gs>
                  </a:gsLst>
                  <a:lin ang="2700000" scaled="1"/>
                  <a:tileRect/>
                </a:gradFill>
                <a:prstDash val="solid"/>
              </a:ln>
              <a:effectLst>
                <a:outerShdw blurRad="127000" dist="762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400" kern="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7" name="椭圆 76"/>
              <p:cNvSpPr/>
              <p:nvPr/>
            </p:nvSpPr>
            <p:spPr>
              <a:xfrm>
                <a:off x="1475770" y="4117085"/>
                <a:ext cx="1234127" cy="1234127"/>
              </a:xfrm>
              <a:prstGeom prst="ellipse">
                <a:avLst/>
              </a:prstGeom>
              <a:solidFill>
                <a:srgbClr val="005A9E"/>
              </a:solidFill>
              <a:ln w="25400" cap="flat" cmpd="sng" algn="ctr">
                <a:noFill/>
                <a:prstDash val="solid"/>
              </a:ln>
              <a:effectLst>
                <a:innerShdw blurRad="101600" dist="50800" dir="135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400" kern="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>
              <a:off x="1725779" y="1082487"/>
              <a:ext cx="7332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zh-CN" altLang="en-US" sz="4800" b="1" kern="0" dirty="0">
                  <a:solidFill>
                    <a:sysClr val="window" lastClr="FFFFFF"/>
                  </a:solidFill>
                  <a:cs typeface="+mn-ea"/>
                  <a:sym typeface="+mn-lt"/>
                </a:rPr>
                <a:t>内</a:t>
              </a:r>
              <a:endParaRPr lang="en-US" altLang="zh-CN" sz="4800" b="1" kern="0" dirty="0" smtClean="0">
                <a:solidFill>
                  <a:sysClr val="window" lastClr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881706" y="750699"/>
            <a:ext cx="1571498" cy="1571498"/>
            <a:chOff x="2881706" y="750699"/>
            <a:chExt cx="1571498" cy="1571498"/>
          </a:xfrm>
        </p:grpSpPr>
        <p:grpSp>
          <p:nvGrpSpPr>
            <p:cNvPr id="78" name="组合 77"/>
            <p:cNvGrpSpPr/>
            <p:nvPr/>
          </p:nvGrpSpPr>
          <p:grpSpPr>
            <a:xfrm>
              <a:off x="2881706" y="750699"/>
              <a:ext cx="1571498" cy="1571498"/>
              <a:chOff x="1200760" y="3842074"/>
              <a:chExt cx="1784148" cy="1784148"/>
            </a:xfrm>
          </p:grpSpPr>
          <p:sp>
            <p:nvSpPr>
              <p:cNvPr id="79" name="椭圆 78"/>
              <p:cNvSpPr/>
              <p:nvPr/>
            </p:nvSpPr>
            <p:spPr>
              <a:xfrm>
                <a:off x="1200760" y="3842074"/>
                <a:ext cx="1784148" cy="1784148"/>
              </a:xfrm>
              <a:prstGeom prst="ellipse">
                <a:avLst/>
              </a:prstGeom>
              <a:gradFill flip="none" rotWithShape="1">
                <a:gsLst>
                  <a:gs pos="0">
                    <a:srgbClr val="CBCBCB"/>
                  </a:gs>
                  <a:gs pos="100000">
                    <a:srgbClr val="F3F3F3"/>
                  </a:gs>
                </a:gsLst>
                <a:lin ang="2700000" scaled="1"/>
                <a:tileRect/>
              </a:gradFill>
              <a:ln w="31750" cap="flat" cmpd="sng" algn="ctr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rgbClr val="CBCBCB"/>
                    </a:gs>
                  </a:gsLst>
                  <a:lin ang="2700000" scaled="1"/>
                  <a:tileRect/>
                </a:gradFill>
                <a:prstDash val="solid"/>
              </a:ln>
              <a:effectLst>
                <a:outerShdw blurRad="127000" dist="762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400" kern="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0" name="椭圆 79"/>
              <p:cNvSpPr/>
              <p:nvPr/>
            </p:nvSpPr>
            <p:spPr>
              <a:xfrm>
                <a:off x="1475770" y="4117085"/>
                <a:ext cx="1234127" cy="1234127"/>
              </a:xfrm>
              <a:prstGeom prst="ellipse">
                <a:avLst/>
              </a:prstGeom>
              <a:solidFill>
                <a:sysClr val="window" lastClr="FFFFFF">
                  <a:lumMod val="75000"/>
                </a:sysClr>
              </a:solidFill>
              <a:ln w="25400" cap="flat" cmpd="sng" algn="ctr">
                <a:noFill/>
                <a:prstDash val="solid"/>
              </a:ln>
              <a:effectLst>
                <a:innerShdw blurRad="101600" dist="50800" dir="135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400" kern="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88" name="TextBox 87"/>
            <p:cNvSpPr txBox="1"/>
            <p:nvPr/>
          </p:nvSpPr>
          <p:spPr>
            <a:xfrm>
              <a:off x="3203848" y="1120949"/>
              <a:ext cx="93610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rgbClr val="005A9E"/>
                  </a:solidFill>
                  <a:cs typeface="+mn-ea"/>
                  <a:sym typeface="+mn-lt"/>
                </a:rPr>
                <a:t>部</a:t>
              </a:r>
              <a:endParaRPr lang="en-US" altLang="zh-CN" sz="4800" b="1" dirty="0" smtClean="0">
                <a:solidFill>
                  <a:srgbClr val="005A9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490117" y="750699"/>
            <a:ext cx="1571498" cy="1571498"/>
            <a:chOff x="4490117" y="750699"/>
            <a:chExt cx="1571498" cy="1571498"/>
          </a:xfrm>
        </p:grpSpPr>
        <p:grpSp>
          <p:nvGrpSpPr>
            <p:cNvPr id="81" name="组合 80"/>
            <p:cNvGrpSpPr/>
            <p:nvPr/>
          </p:nvGrpSpPr>
          <p:grpSpPr>
            <a:xfrm>
              <a:off x="4490117" y="750699"/>
              <a:ext cx="1571498" cy="1571498"/>
              <a:chOff x="1200760" y="3842074"/>
              <a:chExt cx="1784148" cy="1784148"/>
            </a:xfrm>
          </p:grpSpPr>
          <p:sp>
            <p:nvSpPr>
              <p:cNvPr id="82" name="椭圆 81"/>
              <p:cNvSpPr/>
              <p:nvPr/>
            </p:nvSpPr>
            <p:spPr>
              <a:xfrm>
                <a:off x="1200760" y="3842074"/>
                <a:ext cx="1784148" cy="1784148"/>
              </a:xfrm>
              <a:prstGeom prst="ellipse">
                <a:avLst/>
              </a:prstGeom>
              <a:gradFill flip="none" rotWithShape="1">
                <a:gsLst>
                  <a:gs pos="0">
                    <a:srgbClr val="CBCBCB"/>
                  </a:gs>
                  <a:gs pos="100000">
                    <a:srgbClr val="F3F3F3"/>
                  </a:gs>
                </a:gsLst>
                <a:lin ang="2700000" scaled="1"/>
                <a:tileRect/>
              </a:gradFill>
              <a:ln w="31750" cap="flat" cmpd="sng" algn="ctr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rgbClr val="CBCBCB"/>
                    </a:gs>
                  </a:gsLst>
                  <a:lin ang="2700000" scaled="1"/>
                  <a:tileRect/>
                </a:gradFill>
                <a:prstDash val="solid"/>
              </a:ln>
              <a:effectLst>
                <a:outerShdw blurRad="127000" dist="762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400" kern="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3" name="椭圆 82"/>
              <p:cNvSpPr/>
              <p:nvPr/>
            </p:nvSpPr>
            <p:spPr>
              <a:xfrm>
                <a:off x="1475770" y="4117085"/>
                <a:ext cx="1234127" cy="1234127"/>
              </a:xfrm>
              <a:prstGeom prst="ellipse">
                <a:avLst/>
              </a:prstGeom>
              <a:solidFill>
                <a:srgbClr val="005A9E"/>
              </a:solidFill>
              <a:ln w="25400" cap="flat" cmpd="sng" algn="ctr">
                <a:noFill/>
                <a:prstDash val="solid"/>
              </a:ln>
              <a:effectLst>
                <a:innerShdw blurRad="101600" dist="50800" dir="135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400" kern="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89" name="TextBox 88"/>
            <p:cNvSpPr txBox="1"/>
            <p:nvPr/>
          </p:nvSpPr>
          <p:spPr>
            <a:xfrm>
              <a:off x="4860032" y="1085587"/>
              <a:ext cx="7920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zh-CN" altLang="en-US" sz="4800" b="1" kern="0" dirty="0">
                  <a:solidFill>
                    <a:sysClr val="window" lastClr="FFFFFF"/>
                  </a:solidFill>
                  <a:cs typeface="+mn-ea"/>
                  <a:sym typeface="+mn-lt"/>
                </a:rPr>
                <a:t>分</a:t>
              </a:r>
              <a:endParaRPr lang="en-US" altLang="zh-CN" sz="4800" b="1" kern="0" dirty="0" smtClean="0">
                <a:solidFill>
                  <a:sysClr val="window" lastClr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098528" y="750699"/>
            <a:ext cx="1571498" cy="1571498"/>
            <a:chOff x="6098528" y="750699"/>
            <a:chExt cx="1571498" cy="1571498"/>
          </a:xfrm>
        </p:grpSpPr>
        <p:grpSp>
          <p:nvGrpSpPr>
            <p:cNvPr id="84" name="组合 83"/>
            <p:cNvGrpSpPr/>
            <p:nvPr/>
          </p:nvGrpSpPr>
          <p:grpSpPr>
            <a:xfrm>
              <a:off x="6098528" y="750699"/>
              <a:ext cx="1571498" cy="1571498"/>
              <a:chOff x="1200760" y="3842074"/>
              <a:chExt cx="1784148" cy="1784148"/>
            </a:xfrm>
          </p:grpSpPr>
          <p:sp>
            <p:nvSpPr>
              <p:cNvPr id="85" name="椭圆 84"/>
              <p:cNvSpPr/>
              <p:nvPr/>
            </p:nvSpPr>
            <p:spPr>
              <a:xfrm>
                <a:off x="1200760" y="3842074"/>
                <a:ext cx="1784148" cy="1784148"/>
              </a:xfrm>
              <a:prstGeom prst="ellipse">
                <a:avLst/>
              </a:prstGeom>
              <a:gradFill flip="none" rotWithShape="1">
                <a:gsLst>
                  <a:gs pos="0">
                    <a:srgbClr val="CBCBCB"/>
                  </a:gs>
                  <a:gs pos="100000">
                    <a:srgbClr val="F3F3F3"/>
                  </a:gs>
                </a:gsLst>
                <a:lin ang="2700000" scaled="1"/>
                <a:tileRect/>
              </a:gradFill>
              <a:ln w="31750" cap="flat" cmpd="sng" algn="ctr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rgbClr val="CBCBCB"/>
                    </a:gs>
                  </a:gsLst>
                  <a:lin ang="2700000" scaled="1"/>
                  <a:tileRect/>
                </a:gradFill>
                <a:prstDash val="solid"/>
              </a:ln>
              <a:effectLst>
                <a:outerShdw blurRad="127000" dist="762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400" kern="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6" name="椭圆 85"/>
              <p:cNvSpPr/>
              <p:nvPr/>
            </p:nvSpPr>
            <p:spPr>
              <a:xfrm>
                <a:off x="1475770" y="4117085"/>
                <a:ext cx="1234127" cy="1234127"/>
              </a:xfrm>
              <a:prstGeom prst="ellipse">
                <a:avLst/>
              </a:prstGeom>
              <a:solidFill>
                <a:sysClr val="window" lastClr="FFFFFF">
                  <a:lumMod val="75000"/>
                </a:sysClr>
              </a:solidFill>
              <a:ln w="25400" cap="flat" cmpd="sng" algn="ctr">
                <a:noFill/>
                <a:prstDash val="solid"/>
              </a:ln>
              <a:effectLst>
                <a:innerShdw blurRad="101600" dist="50800" dir="135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400" kern="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90" name="TextBox 89"/>
            <p:cNvSpPr txBox="1"/>
            <p:nvPr/>
          </p:nvSpPr>
          <p:spPr>
            <a:xfrm>
              <a:off x="6444208" y="1087438"/>
              <a:ext cx="86409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rgbClr val="005A9E"/>
                  </a:solidFill>
                  <a:cs typeface="+mn-ea"/>
                  <a:sym typeface="+mn-lt"/>
                </a:rPr>
                <a:t>享</a:t>
              </a:r>
              <a:endParaRPr lang="en-US" altLang="zh-CN" sz="4800" b="1" dirty="0" smtClean="0">
                <a:solidFill>
                  <a:srgbClr val="005A9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1" name="流程图: 摘录 90"/>
          <p:cNvSpPr/>
          <p:nvPr/>
        </p:nvSpPr>
        <p:spPr>
          <a:xfrm rot="5400000">
            <a:off x="168116" y="129635"/>
            <a:ext cx="379141" cy="376987"/>
          </a:xfrm>
          <a:prstGeom prst="flowChartExtract">
            <a:avLst/>
          </a:prstGeom>
          <a:solidFill>
            <a:srgbClr val="005A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 smtClean="0">
              <a:solidFill>
                <a:srgbClr val="005A9E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5927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35000">
        <p14:prism/>
      </p:transition>
    </mc:Choice>
    <mc:Fallback xmlns="">
      <p:transition spd="slow" advTm="3500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 tmFilter="0,0; .5, 1; 1, 1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800"/>
                            </p:stCondLst>
                            <p:childTnLst>
                              <p:par>
                                <p:cTn id="5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7000" numSld="999">
                <p:cTn id="64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1"/>
                </p:tgtEl>
              </p:cMediaNode>
            </p:audio>
          </p:childTnLst>
        </p:cTn>
      </p:par>
    </p:tnLst>
    <p:bldLst>
      <p:bldP spid="37" grpId="0" animBg="1"/>
      <p:bldP spid="38" grpId="0"/>
      <p:bldP spid="39" grpId="0"/>
      <p:bldP spid="40" grpId="0" animBg="1"/>
      <p:bldP spid="9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1011940" y="1007673"/>
            <a:ext cx="7092823" cy="3260831"/>
            <a:chOff x="1363302" y="1365525"/>
            <a:chExt cx="9457097" cy="4347774"/>
          </a:xfrm>
        </p:grpSpPr>
        <p:sp>
          <p:nvSpPr>
            <p:cNvPr id="36" name="圆角矩形 35"/>
            <p:cNvSpPr/>
            <p:nvPr/>
          </p:nvSpPr>
          <p:spPr>
            <a:xfrm>
              <a:off x="1394459" y="1380931"/>
              <a:ext cx="9402129" cy="4312638"/>
            </a:xfrm>
            <a:prstGeom prst="roundRect">
              <a:avLst>
                <a:gd name="adj" fmla="val 7029"/>
              </a:avLst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1363302" y="1365525"/>
              <a:ext cx="9457097" cy="4347774"/>
            </a:xfrm>
            <a:prstGeom prst="roundRect">
              <a:avLst>
                <a:gd name="adj" fmla="val 7380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38" name="TextBox 9"/>
          <p:cNvSpPr txBox="1"/>
          <p:nvPr/>
        </p:nvSpPr>
        <p:spPr>
          <a:xfrm>
            <a:off x="1614924" y="1561671"/>
            <a:ext cx="6033652" cy="311623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171450" lvl="0" indent="-17145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zh-CN" altLang="en-US" sz="1200" kern="0" dirty="0">
                <a:solidFill>
                  <a:sysClr val="window" lastClr="FFFFFF">
                    <a:lumMod val="50000"/>
                  </a:sysClr>
                </a:solidFill>
                <a:cs typeface="+mn-ea"/>
                <a:sym typeface="+mn-lt"/>
              </a:rPr>
              <a:t> </a:t>
            </a:r>
            <a:r>
              <a:rPr lang="zh-CN" altLang="en-US" sz="1200" kern="0" dirty="0" smtClean="0">
                <a:solidFill>
                  <a:sysClr val="window" lastClr="FFFFFF">
                    <a:lumMod val="50000"/>
                  </a:sysClr>
                </a:solidFill>
                <a:cs typeface="+mn-ea"/>
                <a:sym typeface="+mn-lt"/>
              </a:rPr>
              <a:t>什么是</a:t>
            </a:r>
            <a:r>
              <a:rPr lang="en-US" altLang="zh-CN" sz="1200" kern="0" dirty="0" err="1" smtClean="0">
                <a:solidFill>
                  <a:sysClr val="window" lastClr="FFFFFF">
                    <a:lumMod val="50000"/>
                  </a:sysClr>
                </a:solidFill>
                <a:cs typeface="+mn-ea"/>
                <a:sym typeface="+mn-lt"/>
              </a:rPr>
              <a:t>Git</a:t>
            </a:r>
            <a:r>
              <a:rPr lang="zh-CN" altLang="en-US" sz="1200" kern="0" dirty="0" smtClean="0">
                <a:solidFill>
                  <a:sysClr val="window" lastClr="FFFFFF">
                    <a:lumMod val="50000"/>
                  </a:sysClr>
                </a:solidFill>
                <a:cs typeface="+mn-ea"/>
                <a:sym typeface="+mn-lt"/>
              </a:rPr>
              <a:t>？</a:t>
            </a:r>
            <a:endParaRPr lang="en-US" altLang="zh-CN" sz="1200" kern="0" dirty="0" smtClean="0">
              <a:solidFill>
                <a:sysClr val="window" lastClr="FFFFFF">
                  <a:lumMod val="50000"/>
                </a:sysClr>
              </a:solidFill>
              <a:cs typeface="+mn-ea"/>
              <a:sym typeface="+mn-lt"/>
            </a:endParaRPr>
          </a:p>
          <a:p>
            <a:pPr marL="171450" lvl="0" indent="-17145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</a:pPr>
            <a:r>
              <a:rPr lang="en-US" altLang="zh-CN" sz="1200" kern="0" dirty="0" err="1" smtClean="0">
                <a:solidFill>
                  <a:sysClr val="window" lastClr="FFFFFF">
                    <a:lumMod val="50000"/>
                  </a:sysClr>
                </a:solidFill>
                <a:cs typeface="+mn-ea"/>
                <a:sym typeface="+mn-lt"/>
              </a:rPr>
              <a:t>Git</a:t>
            </a:r>
            <a:r>
              <a:rPr lang="zh-CN" altLang="en-US" sz="1200" kern="0" dirty="0" smtClean="0">
                <a:solidFill>
                  <a:sysClr val="window" lastClr="FFFFFF">
                    <a:lumMod val="50000"/>
                  </a:sysClr>
                </a:solidFill>
                <a:cs typeface="+mn-ea"/>
                <a:sym typeface="+mn-lt"/>
              </a:rPr>
              <a:t>是一款开源的分布式管理工具</a:t>
            </a:r>
            <a:endParaRPr lang="en-US" altLang="zh-CN" sz="1200" kern="0" dirty="0">
              <a:solidFill>
                <a:sysClr val="window" lastClr="FFFFFF">
                  <a:lumMod val="50000"/>
                </a:sysClr>
              </a:solidFill>
              <a:cs typeface="+mn-ea"/>
              <a:sym typeface="+mn-lt"/>
            </a:endParaRPr>
          </a:p>
          <a:p>
            <a:pPr marL="171450" lvl="0" indent="-17145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</a:pPr>
            <a:r>
              <a:rPr lang="zh-CN" altLang="en-US" sz="1200" kern="0" dirty="0">
                <a:solidFill>
                  <a:sysClr val="window" lastClr="FFFFFF">
                    <a:lumMod val="50000"/>
                  </a:sysClr>
                </a:solidFill>
                <a:cs typeface="+mn-ea"/>
                <a:sym typeface="+mn-lt"/>
              </a:rPr>
              <a:t>在世界上所有的分布式版本控制工具中</a:t>
            </a:r>
            <a:r>
              <a:rPr lang="zh-CN" altLang="en-US" sz="1200" kern="0" dirty="0" smtClean="0">
                <a:solidFill>
                  <a:sysClr val="window" lastClr="FFFFFF">
                    <a:lumMod val="50000"/>
                  </a:sysClr>
                </a:solidFill>
                <a:cs typeface="+mn-ea"/>
                <a:sym typeface="+mn-lt"/>
              </a:rPr>
              <a:t>，</a:t>
            </a:r>
            <a:r>
              <a:rPr lang="en-US" altLang="zh-CN" sz="1200" kern="0" dirty="0" err="1">
                <a:solidFill>
                  <a:sysClr val="window" lastClr="FFFFFF">
                    <a:lumMod val="50000"/>
                  </a:sysClr>
                </a:solidFill>
                <a:cs typeface="+mn-ea"/>
                <a:sym typeface="+mn-lt"/>
              </a:rPr>
              <a:t>Git</a:t>
            </a:r>
            <a:r>
              <a:rPr lang="zh-CN" altLang="en-US" sz="1200" kern="0" dirty="0" smtClean="0">
                <a:solidFill>
                  <a:sysClr val="window" lastClr="FFFFFF">
                    <a:lumMod val="50000"/>
                  </a:sysClr>
                </a:solidFill>
                <a:cs typeface="+mn-ea"/>
                <a:sym typeface="+mn-lt"/>
              </a:rPr>
              <a:t>是</a:t>
            </a:r>
            <a:r>
              <a:rPr lang="zh-CN" altLang="en-US" sz="1200" kern="0" dirty="0">
                <a:solidFill>
                  <a:sysClr val="window" lastClr="FFFFFF">
                    <a:lumMod val="50000"/>
                  </a:sysClr>
                </a:solidFill>
                <a:cs typeface="+mn-ea"/>
                <a:sym typeface="+mn-lt"/>
              </a:rPr>
              <a:t>最快、最简单、最流行</a:t>
            </a:r>
            <a:r>
              <a:rPr lang="zh-CN" altLang="en-US" sz="1200" kern="0" dirty="0" smtClean="0">
                <a:solidFill>
                  <a:sysClr val="window" lastClr="FFFFFF">
                    <a:lumMod val="50000"/>
                  </a:sysClr>
                </a:solidFill>
                <a:cs typeface="+mn-ea"/>
                <a:sym typeface="+mn-lt"/>
              </a:rPr>
              <a:t>的</a:t>
            </a:r>
            <a:endParaRPr lang="en-US" altLang="zh-CN" sz="1200" kern="0" dirty="0" smtClean="0">
              <a:solidFill>
                <a:sysClr val="window" lastClr="FFFFFF">
                  <a:lumMod val="50000"/>
                </a:sysClr>
              </a:solidFill>
              <a:cs typeface="+mn-ea"/>
              <a:sym typeface="+mn-lt"/>
            </a:endParaRPr>
          </a:p>
          <a:p>
            <a:pPr marL="171450" lvl="0" indent="-17145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en-US" altLang="zh-CN" sz="1200" kern="0" dirty="0" err="1" smtClean="0">
                <a:solidFill>
                  <a:sysClr val="window" lastClr="FFFFFF">
                    <a:lumMod val="50000"/>
                  </a:sysClr>
                </a:solidFill>
                <a:cs typeface="+mn-ea"/>
                <a:sym typeface="+mn-lt"/>
              </a:rPr>
              <a:t>Git</a:t>
            </a:r>
            <a:r>
              <a:rPr lang="zh-CN" altLang="en-US" sz="1200" kern="0" dirty="0" smtClean="0">
                <a:solidFill>
                  <a:sysClr val="window" lastClr="FFFFFF">
                    <a:lumMod val="50000"/>
                  </a:sysClr>
                </a:solidFill>
                <a:cs typeface="+mn-ea"/>
                <a:sym typeface="+mn-lt"/>
              </a:rPr>
              <a:t>的起源</a:t>
            </a:r>
            <a:endParaRPr lang="en-US" altLang="zh-CN" sz="1200" kern="0" dirty="0" smtClean="0">
              <a:solidFill>
                <a:sysClr val="window" lastClr="FFFFFF">
                  <a:lumMod val="50000"/>
                </a:sysClr>
              </a:solidFill>
              <a:cs typeface="+mn-ea"/>
              <a:sym typeface="+mn-lt"/>
            </a:endParaRPr>
          </a:p>
          <a:p>
            <a:pPr marL="171450" lvl="0" indent="-17145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</a:pPr>
            <a:r>
              <a:rPr lang="zh-CN" altLang="en-US" sz="1200" kern="0" dirty="0">
                <a:solidFill>
                  <a:sysClr val="window" lastClr="FFFFFF">
                    <a:lumMod val="50000"/>
                  </a:sysClr>
                </a:solidFill>
                <a:cs typeface="+mn-ea"/>
                <a:sym typeface="+mn-lt"/>
              </a:rPr>
              <a:t>作者是</a:t>
            </a:r>
            <a:r>
              <a:rPr lang="en-US" altLang="zh-CN" sz="1200" kern="0" dirty="0">
                <a:solidFill>
                  <a:sysClr val="window" lastClr="FFFFFF">
                    <a:lumMod val="50000"/>
                  </a:sysClr>
                </a:solidFill>
                <a:cs typeface="+mn-ea"/>
                <a:sym typeface="+mn-lt"/>
              </a:rPr>
              <a:t>Linux</a:t>
            </a:r>
            <a:r>
              <a:rPr lang="zh-CN" altLang="en-US" sz="1200" kern="0" dirty="0">
                <a:solidFill>
                  <a:sysClr val="window" lastClr="FFFFFF">
                    <a:lumMod val="50000"/>
                  </a:sysClr>
                </a:solidFill>
                <a:cs typeface="+mn-ea"/>
                <a:sym typeface="+mn-lt"/>
              </a:rPr>
              <a:t>之父：</a:t>
            </a:r>
            <a:r>
              <a:rPr lang="en-US" altLang="zh-CN" sz="1200" kern="0" dirty="0">
                <a:solidFill>
                  <a:sysClr val="window" lastClr="FFFFFF">
                    <a:lumMod val="50000"/>
                  </a:sysClr>
                </a:solidFill>
                <a:cs typeface="+mn-ea"/>
                <a:sym typeface="+mn-lt"/>
              </a:rPr>
              <a:t>Linus Benedict Torvalds</a:t>
            </a:r>
          </a:p>
          <a:p>
            <a:pPr marL="171450" lvl="0" indent="-17145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</a:pPr>
            <a:r>
              <a:rPr lang="zh-CN" altLang="en-US" sz="1200" kern="0" dirty="0">
                <a:solidFill>
                  <a:sysClr val="window" lastClr="FFFFFF">
                    <a:lumMod val="50000"/>
                  </a:sysClr>
                </a:solidFill>
                <a:cs typeface="+mn-ea"/>
                <a:sym typeface="+mn-lt"/>
              </a:rPr>
              <a:t>当初</a:t>
            </a:r>
            <a:r>
              <a:rPr lang="zh-CN" altLang="en-US" sz="1200" kern="0" dirty="0" smtClean="0">
                <a:solidFill>
                  <a:sysClr val="window" lastClr="FFFFFF">
                    <a:lumMod val="50000"/>
                  </a:sysClr>
                </a:solidFill>
                <a:cs typeface="+mn-ea"/>
                <a:sym typeface="+mn-lt"/>
              </a:rPr>
              <a:t>开发</a:t>
            </a:r>
            <a:r>
              <a:rPr lang="en-US" altLang="zh-CN" sz="1200" kern="0" dirty="0" err="1" smtClean="0">
                <a:solidFill>
                  <a:sysClr val="window" lastClr="FFFFFF">
                    <a:lumMod val="50000"/>
                  </a:sysClr>
                </a:solidFill>
                <a:cs typeface="+mn-ea"/>
                <a:sym typeface="+mn-lt"/>
              </a:rPr>
              <a:t>Git</a:t>
            </a:r>
            <a:r>
              <a:rPr lang="zh-CN" altLang="en-US" sz="1200" kern="0" dirty="0">
                <a:solidFill>
                  <a:sysClr val="window" lastClr="FFFFFF">
                    <a:lumMod val="50000"/>
                  </a:sysClr>
                </a:solidFill>
                <a:cs typeface="+mn-ea"/>
                <a:sym typeface="+mn-lt"/>
              </a:rPr>
              <a:t>仅仅是为了辅助</a:t>
            </a:r>
            <a:r>
              <a:rPr lang="en-US" altLang="zh-CN" sz="1200" kern="0" dirty="0">
                <a:solidFill>
                  <a:sysClr val="window" lastClr="FFFFFF">
                    <a:lumMod val="50000"/>
                  </a:sysClr>
                </a:solidFill>
                <a:cs typeface="+mn-ea"/>
                <a:sym typeface="+mn-lt"/>
              </a:rPr>
              <a:t>Linux</a:t>
            </a:r>
            <a:r>
              <a:rPr lang="zh-CN" altLang="en-US" sz="1200" kern="0" dirty="0">
                <a:solidFill>
                  <a:sysClr val="window" lastClr="FFFFFF">
                    <a:lumMod val="50000"/>
                  </a:sysClr>
                </a:solidFill>
                <a:cs typeface="+mn-ea"/>
                <a:sym typeface="+mn-lt"/>
              </a:rPr>
              <a:t>内核的开发（管理源代码</a:t>
            </a:r>
            <a:r>
              <a:rPr lang="zh-CN" altLang="en-US" sz="1200" kern="0" dirty="0" smtClean="0">
                <a:solidFill>
                  <a:sysClr val="window" lastClr="FFFFFF">
                    <a:lumMod val="50000"/>
                  </a:sysClr>
                </a:solidFill>
                <a:cs typeface="+mn-ea"/>
                <a:sym typeface="+mn-lt"/>
              </a:rPr>
              <a:t>）</a:t>
            </a:r>
            <a:endParaRPr lang="en-US" altLang="zh-CN" sz="1200" kern="0" dirty="0" smtClean="0">
              <a:solidFill>
                <a:sysClr val="window" lastClr="FFFFFF">
                  <a:lumMod val="50000"/>
                </a:sysClr>
              </a:solidFill>
              <a:cs typeface="+mn-ea"/>
              <a:sym typeface="+mn-lt"/>
            </a:endParaRPr>
          </a:p>
          <a:p>
            <a:pPr marL="171450" lvl="0" indent="-17145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en-US" altLang="zh-CN" sz="1200" kern="0" dirty="0" err="1" smtClean="0">
                <a:solidFill>
                  <a:sysClr val="window" lastClr="FFFFFF">
                    <a:lumMod val="50000"/>
                  </a:sysClr>
                </a:solidFill>
                <a:cs typeface="+mn-ea"/>
                <a:sym typeface="+mn-lt"/>
              </a:rPr>
              <a:t>Git</a:t>
            </a:r>
            <a:r>
              <a:rPr lang="zh-CN" altLang="en-US" sz="1200" kern="0" dirty="0">
                <a:solidFill>
                  <a:sysClr val="window" lastClr="FFFFFF">
                    <a:lumMod val="50000"/>
                  </a:sysClr>
                </a:solidFill>
                <a:cs typeface="+mn-ea"/>
                <a:sym typeface="+mn-lt"/>
              </a:rPr>
              <a:t>的现状</a:t>
            </a:r>
          </a:p>
          <a:p>
            <a:pPr marL="171450" lvl="0" indent="-17145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</a:pPr>
            <a:r>
              <a:rPr lang="zh-CN" altLang="en-US" sz="1200" kern="0" dirty="0">
                <a:solidFill>
                  <a:sysClr val="window" lastClr="FFFFFF">
                    <a:lumMod val="50000"/>
                  </a:sysClr>
                </a:solidFill>
                <a:cs typeface="+mn-ea"/>
                <a:sym typeface="+mn-lt"/>
              </a:rPr>
              <a:t>在国外已经非常普及，国内并未普及（在慢慢普及）</a:t>
            </a:r>
          </a:p>
          <a:p>
            <a:pPr marL="171450" lvl="0" indent="-17145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</a:pPr>
            <a:r>
              <a:rPr lang="zh-CN" altLang="en-US" sz="1200" kern="0" dirty="0">
                <a:solidFill>
                  <a:sysClr val="window" lastClr="FFFFFF">
                    <a:lumMod val="50000"/>
                  </a:sysClr>
                </a:solidFill>
                <a:cs typeface="+mn-ea"/>
                <a:sym typeface="+mn-lt"/>
              </a:rPr>
              <a:t>越来越多的开源项目已经转移</a:t>
            </a:r>
            <a:r>
              <a:rPr lang="zh-CN" altLang="en-US" sz="1200" kern="0" dirty="0" smtClean="0">
                <a:solidFill>
                  <a:sysClr val="window" lastClr="FFFFFF">
                    <a:lumMod val="50000"/>
                  </a:sysClr>
                </a:solidFill>
                <a:cs typeface="+mn-ea"/>
                <a:sym typeface="+mn-lt"/>
              </a:rPr>
              <a:t>到</a:t>
            </a:r>
            <a:r>
              <a:rPr lang="en-US" altLang="zh-CN" sz="1200" kern="0" dirty="0" err="1">
                <a:solidFill>
                  <a:sysClr val="window" lastClr="FFFFFF">
                    <a:lumMod val="50000"/>
                  </a:sysClr>
                </a:solidFill>
                <a:cs typeface="+mn-ea"/>
                <a:sym typeface="+mn-lt"/>
              </a:rPr>
              <a:t>Git</a:t>
            </a:r>
            <a:endParaRPr lang="en-US" altLang="zh-CN" sz="1200" kern="0" dirty="0">
              <a:solidFill>
                <a:sysClr val="window" lastClr="FFFFFF">
                  <a:lumMod val="50000"/>
                </a:sysClr>
              </a:solidFill>
              <a:cs typeface="+mn-ea"/>
              <a:sym typeface="+mn-lt"/>
            </a:endParaRPr>
          </a:p>
          <a:p>
            <a:pPr marL="171450" lvl="0" indent="-17145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</a:pPr>
            <a:endParaRPr lang="zh-CN" altLang="en-US" sz="1200" kern="0" dirty="0" smtClean="0">
              <a:solidFill>
                <a:sysClr val="window" lastClr="FFFFFF">
                  <a:lumMod val="50000"/>
                </a:sysClr>
              </a:solidFill>
              <a:cs typeface="+mn-ea"/>
              <a:sym typeface="+mn-lt"/>
            </a:endParaRPr>
          </a:p>
          <a:p>
            <a:pPr marL="171450" lvl="0" indent="-17145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endParaRPr lang="zh-CN" altLang="en-US" sz="1200" kern="0" dirty="0">
              <a:solidFill>
                <a:sysClr val="window" lastClr="FFFFFF">
                  <a:lumMod val="50000"/>
                </a:sysClr>
              </a:solidFill>
              <a:cs typeface="+mn-ea"/>
              <a:sym typeface="+mn-lt"/>
            </a:endParaRPr>
          </a:p>
        </p:txBody>
      </p:sp>
      <p:sp>
        <p:nvSpPr>
          <p:cNvPr id="57" name="椭圆 56"/>
          <p:cNvSpPr/>
          <p:nvPr/>
        </p:nvSpPr>
        <p:spPr>
          <a:xfrm flipH="1">
            <a:off x="582240" y="1696161"/>
            <a:ext cx="401524" cy="40152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ap="flat">
            <a:solidFill>
              <a:schemeClr val="bg1">
                <a:lumMod val="85000"/>
              </a:schemeClr>
            </a:solidFill>
            <a:prstDash val="solid"/>
            <a:miter lim="800000"/>
          </a:ln>
          <a:effectLst>
            <a:outerShdw blurRad="228600" dist="228600" dir="5400000" algn="t" rotWithShape="0">
              <a:sysClr val="windowText" lastClr="000000">
                <a:lumMod val="85000"/>
                <a:lumOff val="15000"/>
                <a:alpha val="28000"/>
              </a:sys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8" name="椭圆 57"/>
          <p:cNvSpPr/>
          <p:nvPr/>
        </p:nvSpPr>
        <p:spPr>
          <a:xfrm flipH="1">
            <a:off x="1011940" y="1965287"/>
            <a:ext cx="264797" cy="264797"/>
          </a:xfrm>
          <a:prstGeom prst="ellipse">
            <a:avLst/>
          </a:prstGeom>
          <a:solidFill>
            <a:srgbClr val="005A9E"/>
          </a:solidFill>
          <a:ln w="28575" cap="flat">
            <a:solidFill>
              <a:schemeClr val="bg1">
                <a:lumMod val="85000"/>
              </a:schemeClr>
            </a:solidFill>
            <a:prstDash val="solid"/>
            <a:miter lim="800000"/>
          </a:ln>
          <a:effectLst>
            <a:outerShdw blurRad="228600" dist="228600" dir="5400000" algn="t" rotWithShape="0">
              <a:sysClr val="windowText" lastClr="000000">
                <a:lumMod val="85000"/>
                <a:lumOff val="15000"/>
                <a:alpha val="28000"/>
              </a:sys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663289" y="659232"/>
            <a:ext cx="1180635" cy="1180636"/>
            <a:chOff x="1129232" y="711771"/>
            <a:chExt cx="1228944" cy="1228944"/>
          </a:xfrm>
        </p:grpSpPr>
        <p:grpSp>
          <p:nvGrpSpPr>
            <p:cNvPr id="60" name="组合 59"/>
            <p:cNvGrpSpPr/>
            <p:nvPr/>
          </p:nvGrpSpPr>
          <p:grpSpPr>
            <a:xfrm flipH="1">
              <a:off x="1129232" y="711771"/>
              <a:ext cx="1228944" cy="1228944"/>
              <a:chOff x="2848131" y="1860029"/>
              <a:chExt cx="3807502" cy="3807502"/>
            </a:xfrm>
          </p:grpSpPr>
          <p:sp>
            <p:nvSpPr>
              <p:cNvPr id="63" name="椭圆 62"/>
              <p:cNvSpPr/>
              <p:nvPr/>
            </p:nvSpPr>
            <p:spPr>
              <a:xfrm>
                <a:off x="2848131" y="1860029"/>
                <a:ext cx="3807502" cy="3807502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" lastClr="FFFFFF"/>
                  </a:gs>
                  <a:gs pos="100000">
                    <a:srgbClr val="E0E0E0"/>
                  </a:gs>
                </a:gsLst>
                <a:lin ang="540000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279400" dist="2540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50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2936814" y="1948725"/>
                <a:ext cx="3630123" cy="3630123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" lastClr="FFFFFF"/>
                  </a:gs>
                  <a:gs pos="100000">
                    <a:srgbClr val="DDDEDD"/>
                  </a:gs>
                </a:gsLst>
                <a:lin ang="1890000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50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61" name="椭圆 60"/>
            <p:cNvSpPr/>
            <p:nvPr/>
          </p:nvSpPr>
          <p:spPr>
            <a:xfrm>
              <a:off x="1278439" y="859618"/>
              <a:ext cx="937494" cy="937494"/>
            </a:xfrm>
            <a:prstGeom prst="ellipse">
              <a:avLst/>
            </a:prstGeom>
            <a:solidFill>
              <a:srgbClr val="005A9E"/>
            </a:solidFill>
            <a:ln w="12700" cap="flat" cmpd="sng" algn="ctr">
              <a:noFill/>
              <a:prstDash val="solid"/>
              <a:miter lim="800000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2" name="文本框 4"/>
            <p:cNvSpPr txBox="1"/>
            <p:nvPr/>
          </p:nvSpPr>
          <p:spPr>
            <a:xfrm>
              <a:off x="1252359" y="1074469"/>
              <a:ext cx="993148" cy="576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3000" kern="0" noProof="0" dirty="0">
                  <a:solidFill>
                    <a:sysClr val="window" lastClr="FFFFFF"/>
                  </a:solidFill>
                  <a:cs typeface="+mn-ea"/>
                  <a:sym typeface="+mn-lt"/>
                </a:rPr>
                <a:t>简介</a:t>
              </a:r>
              <a:endParaRPr kumimoji="0" lang="zh-CN" altLang="en-US" sz="3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65" name="椭圆 64"/>
          <p:cNvSpPr/>
          <p:nvPr/>
        </p:nvSpPr>
        <p:spPr>
          <a:xfrm flipH="1">
            <a:off x="1751316" y="656004"/>
            <a:ext cx="535269" cy="535270"/>
          </a:xfrm>
          <a:prstGeom prst="ellipse">
            <a:avLst/>
          </a:prstGeom>
          <a:solidFill>
            <a:srgbClr val="005A9E"/>
          </a:solidFill>
          <a:ln w="28575" cap="flat">
            <a:solidFill>
              <a:schemeClr val="bg1">
                <a:lumMod val="85000"/>
              </a:schemeClr>
            </a:solidFill>
            <a:prstDash val="solid"/>
            <a:miter lim="800000"/>
          </a:ln>
          <a:effectLst>
            <a:outerShdw blurRad="228600" dist="228600" dir="5400000" algn="t" rotWithShape="0">
              <a:sysClr val="windowText" lastClr="000000">
                <a:lumMod val="85000"/>
                <a:lumOff val="15000"/>
                <a:alpha val="28000"/>
              </a:sys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6" name="椭圆 65"/>
          <p:cNvSpPr/>
          <p:nvPr/>
        </p:nvSpPr>
        <p:spPr>
          <a:xfrm flipH="1">
            <a:off x="1587384" y="453754"/>
            <a:ext cx="239777" cy="239777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 cap="flat">
            <a:solidFill>
              <a:schemeClr val="bg1">
                <a:lumMod val="75000"/>
              </a:schemeClr>
            </a:solidFill>
            <a:prstDash val="solid"/>
            <a:miter lim="800000"/>
          </a:ln>
          <a:effectLst>
            <a:outerShdw blurRad="228600" dist="228600" dir="5400000" algn="t" rotWithShape="0">
              <a:sysClr val="windowText" lastClr="000000">
                <a:lumMod val="85000"/>
                <a:lumOff val="15000"/>
                <a:alpha val="28000"/>
              </a:sys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67" name="Picture 6" descr="D:\360data\重要数据\桌面\未标题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87" y="1202829"/>
            <a:ext cx="1912598" cy="4584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6036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35000">
        <p14:prism/>
      </p:transition>
    </mc:Choice>
    <mc:Fallback xmlns="">
      <p:transition spd="slow" advTm="3500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xit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57" grpId="0" animBg="1"/>
      <p:bldP spid="58" grpId="0" animBg="1"/>
      <p:bldP spid="65" grpId="0" animBg="1"/>
      <p:bldP spid="6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>
            <a:off x="3700059" y="2462747"/>
            <a:ext cx="3236046" cy="0"/>
          </a:xfrm>
          <a:prstGeom prst="line">
            <a:avLst/>
          </a:prstGeom>
          <a:noFill/>
          <a:ln w="19050" cap="flat" cmpd="sng" algn="ctr">
            <a:solidFill>
              <a:srgbClr val="E7E6E6">
                <a:lumMod val="50000"/>
              </a:srgbClr>
            </a:solidFill>
            <a:prstDash val="sysDot"/>
            <a:miter lim="800000"/>
            <a:tailEnd type="oval"/>
          </a:ln>
          <a:effectLst/>
        </p:spPr>
      </p:cxnSp>
      <p:grpSp>
        <p:nvGrpSpPr>
          <p:cNvPr id="15" name="组合 14"/>
          <p:cNvGrpSpPr/>
          <p:nvPr/>
        </p:nvGrpSpPr>
        <p:grpSpPr>
          <a:xfrm>
            <a:off x="1136404" y="1629843"/>
            <a:ext cx="1837257" cy="1837257"/>
            <a:chOff x="1959919" y="2023759"/>
            <a:chExt cx="2773806" cy="2773806"/>
          </a:xfrm>
        </p:grpSpPr>
        <p:grpSp>
          <p:nvGrpSpPr>
            <p:cNvPr id="16" name="组合 15"/>
            <p:cNvGrpSpPr/>
            <p:nvPr/>
          </p:nvGrpSpPr>
          <p:grpSpPr>
            <a:xfrm>
              <a:off x="1959919" y="2023759"/>
              <a:ext cx="2773806" cy="2773806"/>
              <a:chOff x="2099081" y="2031187"/>
              <a:chExt cx="2739620" cy="2739620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2099081" y="2031187"/>
                <a:ext cx="2739620" cy="2739620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" lastClr="FFFFFF">
                      <a:lumMod val="85000"/>
                    </a:sysClr>
                  </a:gs>
                  <a:gs pos="100000">
                    <a:sysClr val="window" lastClr="FFFFFF">
                      <a:alpha val="99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1016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0" name="圆角矩形 19"/>
              <p:cNvSpPr/>
              <p:nvPr/>
            </p:nvSpPr>
            <p:spPr>
              <a:xfrm>
                <a:off x="2377216" y="2309322"/>
                <a:ext cx="2183348" cy="218334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100000">
                    <a:sysClr val="window" lastClr="FFFFFF"/>
                  </a:gs>
                  <a:gs pos="0">
                    <a:srgbClr val="B8BBBC"/>
                  </a:gs>
                </a:gsLst>
                <a:lin ang="5400000" scaled="0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17" name="椭圆 16"/>
            <p:cNvSpPr/>
            <p:nvPr/>
          </p:nvSpPr>
          <p:spPr>
            <a:xfrm>
              <a:off x="2510240" y="2574081"/>
              <a:ext cx="1673164" cy="1673161"/>
            </a:xfrm>
            <a:prstGeom prst="ellipse">
              <a:avLst/>
            </a:prstGeom>
            <a:solidFill>
              <a:srgbClr val="005A9E"/>
            </a:solidFill>
            <a:ln w="12700" cap="flat" cmpd="sng" algn="ctr">
              <a:noFill/>
              <a:prstDash val="solid"/>
              <a:miter lim="800000"/>
            </a:ln>
            <a:effectLst>
              <a:innerShdw blurRad="203200" dist="50800" dir="162000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9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3635896" y="1629843"/>
            <a:ext cx="2908489" cy="62324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defTabSz="913924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kern="0" dirty="0" smtClean="0">
                <a:solidFill>
                  <a:srgbClr val="005A9E"/>
                </a:solidFill>
                <a:cs typeface="+mn-ea"/>
                <a:sym typeface="+mn-lt"/>
              </a:rPr>
              <a:t>版本控制</a:t>
            </a:r>
            <a:r>
              <a:rPr lang="zh-CN" altLang="en-US" sz="3600" b="1" kern="0" dirty="0">
                <a:solidFill>
                  <a:srgbClr val="005A9E"/>
                </a:solidFill>
                <a:cs typeface="+mn-ea"/>
                <a:sym typeface="+mn-lt"/>
              </a:rPr>
              <a:t>工具</a:t>
            </a:r>
          </a:p>
        </p:txBody>
      </p:sp>
      <p:cxnSp>
        <p:nvCxnSpPr>
          <p:cNvPr id="26" name="直接连接符 25"/>
          <p:cNvCxnSpPr/>
          <p:nvPr/>
        </p:nvCxnSpPr>
        <p:spPr>
          <a:xfrm flipV="1">
            <a:off x="3203848" y="1203598"/>
            <a:ext cx="0" cy="2808312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dash"/>
          </a:ln>
          <a:effectLst/>
        </p:spPr>
      </p:cxnSp>
      <p:sp>
        <p:nvSpPr>
          <p:cNvPr id="27" name="矩形 26"/>
          <p:cNvSpPr/>
          <p:nvPr/>
        </p:nvSpPr>
        <p:spPr>
          <a:xfrm>
            <a:off x="0" y="5009752"/>
            <a:ext cx="9144000" cy="133747"/>
          </a:xfrm>
          <a:prstGeom prst="rect">
            <a:avLst/>
          </a:prstGeom>
          <a:solidFill>
            <a:srgbClr val="005A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29197" y="1896383"/>
            <a:ext cx="6359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</a:p>
        </p:txBody>
      </p:sp>
      <p:sp>
        <p:nvSpPr>
          <p:cNvPr id="29" name="矩形 28"/>
          <p:cNvSpPr/>
          <p:nvPr/>
        </p:nvSpPr>
        <p:spPr>
          <a:xfrm>
            <a:off x="3735758" y="2960241"/>
            <a:ext cx="829714" cy="346249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marL="214313" indent="-214313">
              <a:buFont typeface="Wingdings" pitchFamily="2" charset="2"/>
              <a:buChar char="l"/>
            </a:pPr>
            <a:r>
              <a:rPr lang="en-US" altLang="zh-CN" b="1" kern="0" dirty="0" smtClean="0">
                <a:solidFill>
                  <a:srgbClr val="005A9E"/>
                </a:solidFill>
                <a:cs typeface="+mn-ea"/>
                <a:sym typeface="+mn-lt"/>
              </a:rPr>
              <a:t>CVS</a:t>
            </a:r>
            <a:endParaRPr lang="zh-CN" altLang="en-US" kern="0" dirty="0">
              <a:solidFill>
                <a:sysClr val="window" lastClr="FFFFFF">
                  <a:lumMod val="50000"/>
                </a:sysClr>
              </a:solidFill>
              <a:cs typeface="+mn-ea"/>
              <a:sym typeface="+mn-lt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364533" y="2944186"/>
            <a:ext cx="829714" cy="346249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marL="214313" indent="-214313">
              <a:buFont typeface="Wingdings" pitchFamily="2" charset="2"/>
              <a:buChar char="l"/>
            </a:pPr>
            <a:r>
              <a:rPr lang="en-US" altLang="zh-CN" b="1" kern="0" dirty="0" smtClean="0">
                <a:solidFill>
                  <a:srgbClr val="005A9E"/>
                </a:solidFill>
                <a:cs typeface="+mn-ea"/>
                <a:sym typeface="+mn-lt"/>
              </a:rPr>
              <a:t>SVN</a:t>
            </a:r>
            <a:endParaRPr lang="zh-CN" altLang="en-US" kern="0" dirty="0">
              <a:solidFill>
                <a:sysClr val="window" lastClr="FFFFFF">
                  <a:lumMod val="50000"/>
                </a:sysClr>
              </a:solidFill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735758" y="3273817"/>
            <a:ext cx="675826" cy="346249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marL="214313" indent="-214313">
              <a:buFont typeface="Wingdings" pitchFamily="2" charset="2"/>
              <a:buChar char="l"/>
            </a:pPr>
            <a:r>
              <a:rPr lang="en-US" altLang="zh-CN" b="1" kern="0" dirty="0" err="1" smtClean="0">
                <a:solidFill>
                  <a:srgbClr val="005A9E"/>
                </a:solidFill>
                <a:cs typeface="+mn-ea"/>
                <a:sym typeface="+mn-lt"/>
              </a:rPr>
              <a:t>Git</a:t>
            </a:r>
            <a:endParaRPr lang="zh-CN" altLang="en-US" kern="0" dirty="0">
              <a:solidFill>
                <a:sysClr val="window" lastClr="FFFFFF">
                  <a:lumMod val="50000"/>
                </a:sys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65944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35000">
        <p14:prism/>
      </p:transition>
    </mc:Choice>
    <mc:Fallback xmlns="">
      <p:transition spd="slow" advTm="3500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2" dur="36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64" fill="hold">
                                          <p:stCondLst>
                                            <p:cond delay="3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6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25" decel="50000" autoRev="1" fill="hold">
                                          <p:stCondLst>
                                            <p:cond delay="3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9" fill="hold">
                                          <p:stCondLst>
                                            <p:cond delay="691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300"/>
                            </p:stCondLst>
                            <p:childTnLst>
                              <p:par>
                                <p:cTn id="2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50"/>
                            </p:stCondLst>
                            <p:childTnLst>
                              <p:par>
                                <p:cTn id="30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0" presetClass="entr" presetSubtype="0" decel="10000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0" presetClass="entr" presetSubtype="0" decel="100000" fill="hold" grpId="0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8" grpId="0"/>
      <p:bldP spid="29" grpId="0"/>
      <p:bldP spid="30" grpId="0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2918943" y="457535"/>
            <a:ext cx="6225059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742945" y="191230"/>
            <a:ext cx="2950654" cy="519711"/>
          </a:xfrm>
          <a:prstGeom prst="roundRect">
            <a:avLst/>
          </a:prstGeom>
          <a:gradFill flip="none" rotWithShape="1">
            <a:gsLst>
              <a:gs pos="0">
                <a:srgbClr val="F0F0F0"/>
              </a:gs>
              <a:gs pos="100000">
                <a:srgbClr val="F1F1F1"/>
              </a:gs>
            </a:gsLst>
            <a:lin ang="2700000" scaled="1"/>
            <a:tileRect/>
          </a:gradFill>
          <a:ln w="38100" cap="flat" cmpd="sng" algn="ctr">
            <a:gradFill flip="none" rotWithShape="1">
              <a:gsLst>
                <a:gs pos="100000">
                  <a:srgbClr val="FFFFFF"/>
                </a:gs>
                <a:gs pos="0">
                  <a:srgbClr val="CECED0"/>
                </a:gs>
              </a:gsLst>
              <a:lin ang="18900000" scaled="0"/>
              <a:tileRect/>
            </a:gradFill>
            <a:prstDash val="solid"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txBody>
          <a:bodyPr lIns="71316" tIns="35658" rIns="71316" bIns="3565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99592" y="226702"/>
            <a:ext cx="27744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924"/>
            <a:r>
              <a:rPr lang="zh-CN" altLang="en-US" sz="2400" b="1" kern="0" dirty="0" smtClean="0">
                <a:solidFill>
                  <a:srgbClr val="005A9E"/>
                </a:solidFill>
                <a:cs typeface="+mn-ea"/>
                <a:sym typeface="+mn-lt"/>
              </a:rPr>
              <a:t>版本控制工具历史</a:t>
            </a:r>
            <a:endParaRPr lang="zh-CN" altLang="en-US" sz="2400" b="1" kern="0" dirty="0">
              <a:solidFill>
                <a:srgbClr val="005A9E"/>
              </a:solidFill>
              <a:cs typeface="+mn-ea"/>
              <a:sym typeface="+mn-lt"/>
            </a:endParaRPr>
          </a:p>
        </p:txBody>
      </p:sp>
      <p:grpSp>
        <p:nvGrpSpPr>
          <p:cNvPr id="5" name="Group 17"/>
          <p:cNvGrpSpPr>
            <a:grpSpLocks noChangeAspect="1"/>
          </p:cNvGrpSpPr>
          <p:nvPr/>
        </p:nvGrpSpPr>
        <p:grpSpPr bwMode="auto">
          <a:xfrm>
            <a:off x="179512" y="212152"/>
            <a:ext cx="457188" cy="490764"/>
            <a:chOff x="231" y="1205"/>
            <a:chExt cx="640" cy="687"/>
          </a:xfrm>
          <a:solidFill>
            <a:srgbClr val="005A9E"/>
          </a:solidFill>
          <a:effectLst/>
        </p:grpSpPr>
        <p:sp>
          <p:nvSpPr>
            <p:cNvPr id="6" name="Freeform 18"/>
            <p:cNvSpPr>
              <a:spLocks/>
            </p:cNvSpPr>
            <p:nvPr/>
          </p:nvSpPr>
          <p:spPr bwMode="auto">
            <a:xfrm>
              <a:off x="231" y="1205"/>
              <a:ext cx="499" cy="687"/>
            </a:xfrm>
            <a:custGeom>
              <a:avLst/>
              <a:gdLst>
                <a:gd name="T0" fmla="*/ 442 w 499"/>
                <a:gd name="T1" fmla="*/ 629 h 687"/>
                <a:gd name="T2" fmla="*/ 57 w 499"/>
                <a:gd name="T3" fmla="*/ 629 h 687"/>
                <a:gd name="T4" fmla="*/ 57 w 499"/>
                <a:gd name="T5" fmla="*/ 200 h 687"/>
                <a:gd name="T6" fmla="*/ 200 w 499"/>
                <a:gd name="T7" fmla="*/ 200 h 687"/>
                <a:gd name="T8" fmla="*/ 200 w 499"/>
                <a:gd name="T9" fmla="*/ 57 h 687"/>
                <a:gd name="T10" fmla="*/ 442 w 499"/>
                <a:gd name="T11" fmla="*/ 57 h 687"/>
                <a:gd name="T12" fmla="*/ 442 w 499"/>
                <a:gd name="T13" fmla="*/ 116 h 687"/>
                <a:gd name="T14" fmla="*/ 494 w 499"/>
                <a:gd name="T15" fmla="*/ 64 h 687"/>
                <a:gd name="T16" fmla="*/ 499 w 499"/>
                <a:gd name="T17" fmla="*/ 59 h 687"/>
                <a:gd name="T18" fmla="*/ 499 w 499"/>
                <a:gd name="T19" fmla="*/ 0 h 687"/>
                <a:gd name="T20" fmla="*/ 143 w 499"/>
                <a:gd name="T21" fmla="*/ 0 h 687"/>
                <a:gd name="T22" fmla="*/ 143 w 499"/>
                <a:gd name="T23" fmla="*/ 0 h 687"/>
                <a:gd name="T24" fmla="*/ 0 w 499"/>
                <a:gd name="T25" fmla="*/ 143 h 687"/>
                <a:gd name="T26" fmla="*/ 0 w 499"/>
                <a:gd name="T27" fmla="*/ 687 h 687"/>
                <a:gd name="T28" fmla="*/ 499 w 499"/>
                <a:gd name="T29" fmla="*/ 687 h 687"/>
                <a:gd name="T30" fmla="*/ 499 w 499"/>
                <a:gd name="T31" fmla="*/ 429 h 687"/>
                <a:gd name="T32" fmla="*/ 442 w 499"/>
                <a:gd name="T33" fmla="*/ 486 h 687"/>
                <a:gd name="T34" fmla="*/ 442 w 499"/>
                <a:gd name="T35" fmla="*/ 629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9" h="687">
                  <a:moveTo>
                    <a:pt x="442" y="629"/>
                  </a:moveTo>
                  <a:lnTo>
                    <a:pt x="57" y="629"/>
                  </a:lnTo>
                  <a:lnTo>
                    <a:pt x="57" y="200"/>
                  </a:lnTo>
                  <a:lnTo>
                    <a:pt x="200" y="200"/>
                  </a:lnTo>
                  <a:lnTo>
                    <a:pt x="200" y="57"/>
                  </a:lnTo>
                  <a:lnTo>
                    <a:pt x="442" y="57"/>
                  </a:lnTo>
                  <a:lnTo>
                    <a:pt x="442" y="116"/>
                  </a:lnTo>
                  <a:lnTo>
                    <a:pt x="494" y="64"/>
                  </a:lnTo>
                  <a:lnTo>
                    <a:pt x="499" y="59"/>
                  </a:lnTo>
                  <a:lnTo>
                    <a:pt x="499" y="0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0" y="143"/>
                  </a:lnTo>
                  <a:lnTo>
                    <a:pt x="0" y="687"/>
                  </a:lnTo>
                  <a:lnTo>
                    <a:pt x="499" y="687"/>
                  </a:lnTo>
                  <a:lnTo>
                    <a:pt x="499" y="429"/>
                  </a:lnTo>
                  <a:lnTo>
                    <a:pt x="442" y="486"/>
                  </a:lnTo>
                  <a:lnTo>
                    <a:pt x="442" y="6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7" name="Freeform 19"/>
            <p:cNvSpPr>
              <a:spLocks noEditPoints="1"/>
            </p:cNvSpPr>
            <p:nvPr/>
          </p:nvSpPr>
          <p:spPr bwMode="auto">
            <a:xfrm>
              <a:off x="436" y="1310"/>
              <a:ext cx="435" cy="431"/>
            </a:xfrm>
            <a:custGeom>
              <a:avLst/>
              <a:gdLst>
                <a:gd name="T0" fmla="*/ 50 w 435"/>
                <a:gd name="T1" fmla="*/ 279 h 431"/>
                <a:gd name="T2" fmla="*/ 50 w 435"/>
                <a:gd name="T3" fmla="*/ 279 h 431"/>
                <a:gd name="T4" fmla="*/ 50 w 435"/>
                <a:gd name="T5" fmla="*/ 279 h 431"/>
                <a:gd name="T6" fmla="*/ 50 w 435"/>
                <a:gd name="T7" fmla="*/ 279 h 431"/>
                <a:gd name="T8" fmla="*/ 0 w 435"/>
                <a:gd name="T9" fmla="*/ 431 h 431"/>
                <a:gd name="T10" fmla="*/ 155 w 435"/>
                <a:gd name="T11" fmla="*/ 381 h 431"/>
                <a:gd name="T12" fmla="*/ 155 w 435"/>
                <a:gd name="T13" fmla="*/ 381 h 431"/>
                <a:gd name="T14" fmla="*/ 155 w 435"/>
                <a:gd name="T15" fmla="*/ 381 h 431"/>
                <a:gd name="T16" fmla="*/ 155 w 435"/>
                <a:gd name="T17" fmla="*/ 381 h 431"/>
                <a:gd name="T18" fmla="*/ 435 w 435"/>
                <a:gd name="T19" fmla="*/ 102 h 431"/>
                <a:gd name="T20" fmla="*/ 330 w 435"/>
                <a:gd name="T21" fmla="*/ 0 h 431"/>
                <a:gd name="T22" fmla="*/ 50 w 435"/>
                <a:gd name="T23" fmla="*/ 279 h 431"/>
                <a:gd name="T24" fmla="*/ 50 w 435"/>
                <a:gd name="T25" fmla="*/ 279 h 431"/>
                <a:gd name="T26" fmla="*/ 141 w 435"/>
                <a:gd name="T27" fmla="*/ 360 h 431"/>
                <a:gd name="T28" fmla="*/ 38 w 435"/>
                <a:gd name="T29" fmla="*/ 396 h 431"/>
                <a:gd name="T30" fmla="*/ 72 w 435"/>
                <a:gd name="T31" fmla="*/ 291 h 431"/>
                <a:gd name="T32" fmla="*/ 141 w 435"/>
                <a:gd name="T33" fmla="*/ 36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5" h="431">
                  <a:moveTo>
                    <a:pt x="50" y="279"/>
                  </a:moveTo>
                  <a:lnTo>
                    <a:pt x="50" y="279"/>
                  </a:lnTo>
                  <a:lnTo>
                    <a:pt x="50" y="279"/>
                  </a:lnTo>
                  <a:lnTo>
                    <a:pt x="50" y="279"/>
                  </a:lnTo>
                  <a:lnTo>
                    <a:pt x="0" y="43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435" y="102"/>
                  </a:lnTo>
                  <a:lnTo>
                    <a:pt x="330" y="0"/>
                  </a:lnTo>
                  <a:lnTo>
                    <a:pt x="50" y="279"/>
                  </a:lnTo>
                  <a:lnTo>
                    <a:pt x="50" y="279"/>
                  </a:lnTo>
                  <a:close/>
                  <a:moveTo>
                    <a:pt x="141" y="360"/>
                  </a:moveTo>
                  <a:lnTo>
                    <a:pt x="38" y="396"/>
                  </a:lnTo>
                  <a:lnTo>
                    <a:pt x="72" y="291"/>
                  </a:lnTo>
                  <a:lnTo>
                    <a:pt x="141" y="3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79512" y="1576193"/>
            <a:ext cx="2643755" cy="1046359"/>
            <a:chOff x="1258030" y="3593783"/>
            <a:chExt cx="2139699" cy="1046359"/>
          </a:xfrm>
        </p:grpSpPr>
        <p:sp>
          <p:nvSpPr>
            <p:cNvPr id="13" name="文本框 14"/>
            <p:cNvSpPr txBox="1"/>
            <p:nvPr/>
          </p:nvSpPr>
          <p:spPr>
            <a:xfrm>
              <a:off x="1258030" y="3593783"/>
              <a:ext cx="8707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005A9E"/>
                  </a:solidFill>
                  <a:cs typeface="+mn-ea"/>
                  <a:sym typeface="+mn-lt"/>
                </a:rPr>
                <a:t>01</a:t>
              </a:r>
              <a:endParaRPr lang="zh-CN" altLang="en-US" sz="2800" dirty="0">
                <a:solidFill>
                  <a:srgbClr val="005A9E"/>
                </a:solidFill>
                <a:cs typeface="+mn-ea"/>
                <a:sym typeface="+mn-lt"/>
              </a:endParaRPr>
            </a:p>
          </p:txBody>
        </p:sp>
        <p:sp>
          <p:nvSpPr>
            <p:cNvPr id="14" name="文本框 15"/>
            <p:cNvSpPr txBox="1"/>
            <p:nvPr/>
          </p:nvSpPr>
          <p:spPr>
            <a:xfrm>
              <a:off x="1799069" y="3696239"/>
              <a:ext cx="15986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005A9E"/>
                  </a:solidFill>
                  <a:cs typeface="+mn-ea"/>
                  <a:sym typeface="+mn-lt"/>
                </a:rPr>
                <a:t>   </a:t>
              </a:r>
              <a:r>
                <a:rPr lang="zh-CN" altLang="en-US" dirty="0" smtClean="0">
                  <a:solidFill>
                    <a:srgbClr val="005A9E"/>
                  </a:solidFill>
                  <a:cs typeface="+mn-ea"/>
                  <a:sym typeface="+mn-lt"/>
                </a:rPr>
                <a:t>黑暗的史前时代</a:t>
              </a:r>
              <a:endParaRPr lang="zh-CN" altLang="en-US" dirty="0">
                <a:solidFill>
                  <a:srgbClr val="005A9E"/>
                </a:solidFill>
                <a:cs typeface="+mn-ea"/>
                <a:sym typeface="+mn-lt"/>
              </a:endParaRPr>
            </a:p>
          </p:txBody>
        </p:sp>
        <p:sp>
          <p:nvSpPr>
            <p:cNvPr id="15" name="文本框 16"/>
            <p:cNvSpPr txBox="1"/>
            <p:nvPr/>
          </p:nvSpPr>
          <p:spPr>
            <a:xfrm>
              <a:off x="1438395" y="3993811"/>
              <a:ext cx="1915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对于秩序和工具的匮乏而言是黑暗的，相对于软件开发而言， 现在的高级语言选择才是黑暗的。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097875" y="1576193"/>
            <a:ext cx="2938621" cy="861693"/>
            <a:chOff x="1127785" y="3593783"/>
            <a:chExt cx="2269945" cy="861693"/>
          </a:xfrm>
        </p:grpSpPr>
        <p:sp>
          <p:nvSpPr>
            <p:cNvPr id="17" name="文本框 18"/>
            <p:cNvSpPr txBox="1"/>
            <p:nvPr/>
          </p:nvSpPr>
          <p:spPr>
            <a:xfrm>
              <a:off x="1127785" y="3593783"/>
              <a:ext cx="8707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005A9E"/>
                  </a:solidFill>
                  <a:cs typeface="+mn-ea"/>
                  <a:sym typeface="+mn-lt"/>
                </a:rPr>
                <a:t>02</a:t>
              </a:r>
              <a:endParaRPr lang="zh-CN" altLang="en-US" sz="2800" dirty="0">
                <a:solidFill>
                  <a:srgbClr val="005A9E"/>
                </a:solidFill>
                <a:cs typeface="+mn-ea"/>
                <a:sym typeface="+mn-lt"/>
              </a:endParaRPr>
            </a:p>
          </p:txBody>
        </p:sp>
        <p:sp>
          <p:nvSpPr>
            <p:cNvPr id="18" name="文本框 19"/>
            <p:cNvSpPr txBox="1"/>
            <p:nvPr/>
          </p:nvSpPr>
          <p:spPr>
            <a:xfrm>
              <a:off x="1733569" y="3639908"/>
              <a:ext cx="16641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005A9E"/>
                  </a:solidFill>
                  <a:cs typeface="+mn-ea"/>
                  <a:sym typeface="+mn-lt"/>
                </a:rPr>
                <a:t>CVS-</a:t>
              </a:r>
              <a:r>
                <a:rPr lang="zh-CN" altLang="en-US" dirty="0" smtClean="0">
                  <a:solidFill>
                    <a:srgbClr val="005A9E"/>
                  </a:solidFill>
                  <a:cs typeface="+mn-ea"/>
                  <a:sym typeface="+mn-lt"/>
                </a:rPr>
                <a:t>版本控制爆发</a:t>
              </a:r>
              <a:endParaRPr lang="zh-CN" altLang="en-US" dirty="0">
                <a:solidFill>
                  <a:srgbClr val="005A9E"/>
                </a:solidFill>
                <a:cs typeface="+mn-ea"/>
                <a:sym typeface="+mn-lt"/>
              </a:endParaRPr>
            </a:p>
          </p:txBody>
        </p:sp>
        <p:sp>
          <p:nvSpPr>
            <p:cNvPr id="19" name="文本框 20"/>
            <p:cNvSpPr txBox="1"/>
            <p:nvPr/>
          </p:nvSpPr>
          <p:spPr>
            <a:xfrm>
              <a:off x="1438395" y="3993811"/>
              <a:ext cx="1915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诞生于</a:t>
              </a:r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1985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年， 基于</a:t>
              </a:r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RCS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单一文件版本管理工具封装而成。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0" y="3132990"/>
            <a:ext cx="2823267" cy="1840315"/>
            <a:chOff x="1258030" y="3593783"/>
            <a:chExt cx="2139699" cy="1616835"/>
          </a:xfrm>
        </p:grpSpPr>
        <p:sp>
          <p:nvSpPr>
            <p:cNvPr id="21" name="文本框 22"/>
            <p:cNvSpPr txBox="1"/>
            <p:nvPr/>
          </p:nvSpPr>
          <p:spPr>
            <a:xfrm>
              <a:off x="1258030" y="3593783"/>
              <a:ext cx="8707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005A9E"/>
                  </a:solidFill>
                  <a:cs typeface="+mn-ea"/>
                  <a:sym typeface="+mn-lt"/>
                </a:rPr>
                <a:t>04</a:t>
              </a:r>
              <a:endParaRPr lang="zh-CN" altLang="en-US" sz="2800" dirty="0">
                <a:solidFill>
                  <a:srgbClr val="005A9E"/>
                </a:solidFill>
                <a:cs typeface="+mn-ea"/>
                <a:sym typeface="+mn-lt"/>
              </a:endParaRPr>
            </a:p>
          </p:txBody>
        </p:sp>
        <p:sp>
          <p:nvSpPr>
            <p:cNvPr id="22" name="文本框 23"/>
            <p:cNvSpPr txBox="1"/>
            <p:nvPr/>
          </p:nvSpPr>
          <p:spPr>
            <a:xfrm>
              <a:off x="1799069" y="3696239"/>
              <a:ext cx="15986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005A9E"/>
                  </a:solidFill>
                  <a:cs typeface="+mn-ea"/>
                  <a:sym typeface="+mn-lt"/>
                </a:rPr>
                <a:t> </a:t>
              </a:r>
              <a:r>
                <a:rPr lang="en-US" altLang="zh-CN" dirty="0" err="1" smtClean="0">
                  <a:solidFill>
                    <a:srgbClr val="005A9E"/>
                  </a:solidFill>
                  <a:cs typeface="+mn-ea"/>
                  <a:sym typeface="+mn-lt"/>
                </a:rPr>
                <a:t>Git</a:t>
              </a:r>
              <a:r>
                <a:rPr lang="en-US" altLang="zh-CN" dirty="0" smtClean="0">
                  <a:solidFill>
                    <a:srgbClr val="005A9E"/>
                  </a:solidFill>
                  <a:cs typeface="+mn-ea"/>
                  <a:sym typeface="+mn-lt"/>
                </a:rPr>
                <a:t>-Linux</a:t>
              </a:r>
              <a:r>
                <a:rPr lang="zh-CN" altLang="en-US" dirty="0" smtClean="0">
                  <a:solidFill>
                    <a:srgbClr val="005A9E"/>
                  </a:solidFill>
                  <a:cs typeface="+mn-ea"/>
                  <a:sym typeface="+mn-lt"/>
                </a:rPr>
                <a:t>的作品</a:t>
              </a:r>
              <a:endParaRPr lang="en-US" altLang="zh-CN" dirty="0" smtClean="0">
                <a:solidFill>
                  <a:srgbClr val="005A9E"/>
                </a:solidFill>
                <a:cs typeface="+mn-ea"/>
                <a:sym typeface="+mn-lt"/>
              </a:endParaRPr>
            </a:p>
            <a:p>
              <a:endParaRPr lang="zh-CN" altLang="en-US" dirty="0">
                <a:solidFill>
                  <a:srgbClr val="005A9E"/>
                </a:solidFill>
                <a:cs typeface="+mn-ea"/>
                <a:sym typeface="+mn-lt"/>
              </a:endParaRPr>
            </a:p>
          </p:txBody>
        </p:sp>
        <p:sp>
          <p:nvSpPr>
            <p:cNvPr id="23" name="文本框 24"/>
            <p:cNvSpPr txBox="1"/>
            <p:nvPr/>
          </p:nvSpPr>
          <p:spPr>
            <a:xfrm>
              <a:off x="1438395" y="3993811"/>
              <a:ext cx="1915200" cy="1216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1991~2002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，</a:t>
              </a:r>
              <a:r>
                <a:rPr lang="en-US" altLang="zh-CN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linux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之父一直使用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diff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、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patch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和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tar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包管理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Linux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的代码， 但是缺陷是： 不能对二进制文件进行处理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。迫于压力使用了</a:t>
              </a:r>
              <a:r>
                <a:rPr lang="en-US" altLang="zh-CN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BitKeeper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分布式， 但是</a:t>
              </a:r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2005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年，由于版权使用问题，导致</a:t>
              </a:r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Linux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自己开发了一个版本控制工具。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266488" y="3354193"/>
            <a:ext cx="2770008" cy="1046359"/>
            <a:chOff x="1258030" y="3593783"/>
            <a:chExt cx="2139699" cy="1046359"/>
          </a:xfrm>
        </p:grpSpPr>
        <p:sp>
          <p:nvSpPr>
            <p:cNvPr id="25" name="文本框 26"/>
            <p:cNvSpPr txBox="1"/>
            <p:nvPr/>
          </p:nvSpPr>
          <p:spPr>
            <a:xfrm>
              <a:off x="1258030" y="3593783"/>
              <a:ext cx="8707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005A9E"/>
                  </a:solidFill>
                  <a:cs typeface="+mn-ea"/>
                  <a:sym typeface="+mn-lt"/>
                </a:rPr>
                <a:t>03</a:t>
              </a:r>
              <a:endParaRPr lang="zh-CN" altLang="en-US" sz="2800" dirty="0">
                <a:solidFill>
                  <a:srgbClr val="005A9E"/>
                </a:solidFill>
                <a:cs typeface="+mn-ea"/>
                <a:sym typeface="+mn-lt"/>
              </a:endParaRPr>
            </a:p>
          </p:txBody>
        </p:sp>
        <p:sp>
          <p:nvSpPr>
            <p:cNvPr id="26" name="文本框 27"/>
            <p:cNvSpPr txBox="1"/>
            <p:nvPr/>
          </p:nvSpPr>
          <p:spPr>
            <a:xfrm>
              <a:off x="1799069" y="3696239"/>
              <a:ext cx="15986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005A9E"/>
                  </a:solidFill>
                  <a:cs typeface="+mn-ea"/>
                  <a:sym typeface="+mn-lt"/>
                </a:rPr>
                <a:t>  SVN</a:t>
              </a:r>
              <a:r>
                <a:rPr lang="zh-CN" altLang="en-US" dirty="0" smtClean="0">
                  <a:solidFill>
                    <a:srgbClr val="005A9E"/>
                  </a:solidFill>
                  <a:cs typeface="+mn-ea"/>
                  <a:sym typeface="+mn-lt"/>
                </a:rPr>
                <a:t>集大成者</a:t>
              </a:r>
              <a:endParaRPr lang="zh-CN" altLang="en-US" dirty="0">
                <a:solidFill>
                  <a:srgbClr val="005A9E"/>
                </a:solidFill>
                <a:cs typeface="+mn-ea"/>
                <a:sym typeface="+mn-lt"/>
              </a:endParaRPr>
            </a:p>
          </p:txBody>
        </p:sp>
        <p:sp>
          <p:nvSpPr>
            <p:cNvPr id="27" name="文本框 28"/>
            <p:cNvSpPr txBox="1"/>
            <p:nvPr/>
          </p:nvSpPr>
          <p:spPr>
            <a:xfrm>
              <a:off x="1438395" y="3993811"/>
              <a:ext cx="1915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SVN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是集中式版本集大成者，诞生于</a:t>
              </a:r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2000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年。解决了</a:t>
              </a:r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CVS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使用时的一些痛点。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909118" y="3132990"/>
            <a:ext cx="1454983" cy="1454984"/>
            <a:chOff x="2909118" y="3132990"/>
            <a:chExt cx="1454983" cy="1454984"/>
          </a:xfrm>
        </p:grpSpPr>
        <p:sp>
          <p:nvSpPr>
            <p:cNvPr id="10" name="任意多边形 9"/>
            <p:cNvSpPr/>
            <p:nvPr/>
          </p:nvSpPr>
          <p:spPr>
            <a:xfrm>
              <a:off x="2909118" y="3132990"/>
              <a:ext cx="1454983" cy="1454984"/>
            </a:xfrm>
            <a:custGeom>
              <a:avLst/>
              <a:gdLst>
                <a:gd name="connsiteX0" fmla="*/ 1752600 w 3505200"/>
                <a:gd name="connsiteY0" fmla="*/ 558800 h 3505200"/>
                <a:gd name="connsiteX1" fmla="*/ 558800 w 3505200"/>
                <a:gd name="connsiteY1" fmla="*/ 1752600 h 3505200"/>
                <a:gd name="connsiteX2" fmla="*/ 1752600 w 3505200"/>
                <a:gd name="connsiteY2" fmla="*/ 2946400 h 3505200"/>
                <a:gd name="connsiteX3" fmla="*/ 2946400 w 3505200"/>
                <a:gd name="connsiteY3" fmla="*/ 1752600 h 3505200"/>
                <a:gd name="connsiteX4" fmla="*/ 1752600 w 3505200"/>
                <a:gd name="connsiteY4" fmla="*/ 558800 h 3505200"/>
                <a:gd name="connsiteX5" fmla="*/ 877887 w 3505200"/>
                <a:gd name="connsiteY5" fmla="*/ 451020 h 3505200"/>
                <a:gd name="connsiteX6" fmla="*/ 793920 w 3505200"/>
                <a:gd name="connsiteY6" fmla="*/ 534987 h 3505200"/>
                <a:gd name="connsiteX7" fmla="*/ 877887 w 3505200"/>
                <a:gd name="connsiteY7" fmla="*/ 618954 h 3505200"/>
                <a:gd name="connsiteX8" fmla="*/ 961854 w 3505200"/>
                <a:gd name="connsiteY8" fmla="*/ 534987 h 3505200"/>
                <a:gd name="connsiteX9" fmla="*/ 877887 w 3505200"/>
                <a:gd name="connsiteY9" fmla="*/ 451020 h 3505200"/>
                <a:gd name="connsiteX10" fmla="*/ 1752600 w 3505200"/>
                <a:gd name="connsiteY10" fmla="*/ 0 h 3505200"/>
                <a:gd name="connsiteX11" fmla="*/ 3505200 w 3505200"/>
                <a:gd name="connsiteY11" fmla="*/ 1752600 h 3505200"/>
                <a:gd name="connsiteX12" fmla="*/ 1752600 w 3505200"/>
                <a:gd name="connsiteY12" fmla="*/ 3505200 h 3505200"/>
                <a:gd name="connsiteX13" fmla="*/ 0 w 3505200"/>
                <a:gd name="connsiteY13" fmla="*/ 1752600 h 3505200"/>
                <a:gd name="connsiteX14" fmla="*/ 1752600 w 3505200"/>
                <a:gd name="connsiteY14" fmla="*/ 0 h 350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05200" h="3505200">
                  <a:moveTo>
                    <a:pt x="1752600" y="558800"/>
                  </a:moveTo>
                  <a:cubicBezTo>
                    <a:pt x="1093282" y="558800"/>
                    <a:pt x="558800" y="1093282"/>
                    <a:pt x="558800" y="1752600"/>
                  </a:cubicBezTo>
                  <a:cubicBezTo>
                    <a:pt x="558800" y="2411918"/>
                    <a:pt x="1093282" y="2946400"/>
                    <a:pt x="1752600" y="2946400"/>
                  </a:cubicBezTo>
                  <a:cubicBezTo>
                    <a:pt x="2411918" y="2946400"/>
                    <a:pt x="2946400" y="2411918"/>
                    <a:pt x="2946400" y="1752600"/>
                  </a:cubicBezTo>
                  <a:cubicBezTo>
                    <a:pt x="2946400" y="1093282"/>
                    <a:pt x="2411918" y="558800"/>
                    <a:pt x="1752600" y="558800"/>
                  </a:cubicBezTo>
                  <a:close/>
                  <a:moveTo>
                    <a:pt x="877887" y="451020"/>
                  </a:moveTo>
                  <a:cubicBezTo>
                    <a:pt x="831513" y="451020"/>
                    <a:pt x="793920" y="488613"/>
                    <a:pt x="793920" y="534987"/>
                  </a:cubicBezTo>
                  <a:cubicBezTo>
                    <a:pt x="793920" y="581361"/>
                    <a:pt x="831513" y="618954"/>
                    <a:pt x="877887" y="618954"/>
                  </a:cubicBezTo>
                  <a:cubicBezTo>
                    <a:pt x="924261" y="618954"/>
                    <a:pt x="961854" y="581361"/>
                    <a:pt x="961854" y="534987"/>
                  </a:cubicBezTo>
                  <a:cubicBezTo>
                    <a:pt x="961854" y="488613"/>
                    <a:pt x="924261" y="451020"/>
                    <a:pt x="877887" y="451020"/>
                  </a:cubicBezTo>
                  <a:close/>
                  <a:moveTo>
                    <a:pt x="1752600" y="0"/>
                  </a:moveTo>
                  <a:cubicBezTo>
                    <a:pt x="2720534" y="0"/>
                    <a:pt x="3505200" y="784666"/>
                    <a:pt x="3505200" y="1752600"/>
                  </a:cubicBezTo>
                  <a:cubicBezTo>
                    <a:pt x="3505200" y="2720534"/>
                    <a:pt x="2720534" y="3505200"/>
                    <a:pt x="1752600" y="3505200"/>
                  </a:cubicBezTo>
                  <a:cubicBezTo>
                    <a:pt x="784666" y="3505200"/>
                    <a:pt x="0" y="2720534"/>
                    <a:pt x="0" y="1752600"/>
                  </a:cubicBezTo>
                  <a:cubicBezTo>
                    <a:pt x="0" y="784666"/>
                    <a:pt x="784666" y="0"/>
                    <a:pt x="175260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ysClr val="window" lastClr="FFFFFF">
                    <a:lumMod val="84000"/>
                  </a:sysClr>
                </a:gs>
                <a:gs pos="0">
                  <a:sysClr val="window" lastClr="FFFFFF">
                    <a:lumMod val="91000"/>
                  </a:sys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2700000" algn="tl" rotWithShape="0">
                <a:prstClr val="black">
                  <a:alpha val="25000"/>
                </a:prstClr>
              </a:outerShdw>
            </a:effectLst>
            <a:scene3d>
              <a:camera prst="orthographicFront"/>
              <a:lightRig rig="threePt" dir="t">
                <a:rot lat="0" lon="0" rev="0"/>
              </a:lightRig>
            </a:scene3d>
            <a:sp3d>
              <a:bevelT w="19050" h="6350" prst="angle"/>
            </a:sp3d>
          </p:spPr>
          <p:txBody>
            <a:bodyPr lIns="91438" tIns="45719" rIns="91438" bIns="45719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3440107" y="3625331"/>
              <a:ext cx="393685" cy="479865"/>
              <a:chOff x="3683997" y="856343"/>
              <a:chExt cx="576394" cy="702571"/>
            </a:xfrm>
            <a:solidFill>
              <a:schemeClr val="bg1">
                <a:lumMod val="65000"/>
              </a:schemeClr>
            </a:solidFill>
          </p:grpSpPr>
          <p:sp>
            <p:nvSpPr>
              <p:cNvPr id="29" name="Freeform 34"/>
              <p:cNvSpPr>
                <a:spLocks noEditPoints="1"/>
              </p:cNvSpPr>
              <p:nvPr/>
            </p:nvSpPr>
            <p:spPr bwMode="auto">
              <a:xfrm>
                <a:off x="3683997" y="856343"/>
                <a:ext cx="576394" cy="702571"/>
              </a:xfrm>
              <a:custGeom>
                <a:avLst/>
                <a:gdLst>
                  <a:gd name="T0" fmla="*/ 16 w 667"/>
                  <a:gd name="T1" fmla="*/ 176 h 813"/>
                  <a:gd name="T2" fmla="*/ 175 w 667"/>
                  <a:gd name="T3" fmla="*/ 16 h 813"/>
                  <a:gd name="T4" fmla="*/ 214 w 667"/>
                  <a:gd name="T5" fmla="*/ 0 h 813"/>
                  <a:gd name="T6" fmla="*/ 613 w 667"/>
                  <a:gd name="T7" fmla="*/ 0 h 813"/>
                  <a:gd name="T8" fmla="*/ 667 w 667"/>
                  <a:gd name="T9" fmla="*/ 54 h 813"/>
                  <a:gd name="T10" fmla="*/ 667 w 667"/>
                  <a:gd name="T11" fmla="*/ 759 h 813"/>
                  <a:gd name="T12" fmla="*/ 613 w 667"/>
                  <a:gd name="T13" fmla="*/ 813 h 813"/>
                  <a:gd name="T14" fmla="*/ 54 w 667"/>
                  <a:gd name="T15" fmla="*/ 813 h 813"/>
                  <a:gd name="T16" fmla="*/ 0 w 667"/>
                  <a:gd name="T17" fmla="*/ 759 h 813"/>
                  <a:gd name="T18" fmla="*/ 0 w 667"/>
                  <a:gd name="T19" fmla="*/ 214 h 813"/>
                  <a:gd name="T20" fmla="*/ 16 w 667"/>
                  <a:gd name="T21" fmla="*/ 176 h 813"/>
                  <a:gd name="T22" fmla="*/ 194 w 667"/>
                  <a:gd name="T23" fmla="*/ 229 h 813"/>
                  <a:gd name="T24" fmla="*/ 57 w 667"/>
                  <a:gd name="T25" fmla="*/ 229 h 813"/>
                  <a:gd name="T26" fmla="*/ 57 w 667"/>
                  <a:gd name="T27" fmla="*/ 756 h 813"/>
                  <a:gd name="T28" fmla="*/ 610 w 667"/>
                  <a:gd name="T29" fmla="*/ 756 h 813"/>
                  <a:gd name="T30" fmla="*/ 610 w 667"/>
                  <a:gd name="T31" fmla="*/ 57 h 813"/>
                  <a:gd name="T32" fmla="*/ 238 w 667"/>
                  <a:gd name="T33" fmla="*/ 57 h 813"/>
                  <a:gd name="T34" fmla="*/ 238 w 667"/>
                  <a:gd name="T35" fmla="*/ 185 h 813"/>
                  <a:gd name="T36" fmla="*/ 194 w 667"/>
                  <a:gd name="T37" fmla="*/ 229 h 813"/>
                  <a:gd name="T38" fmla="*/ 82 w 667"/>
                  <a:gd name="T39" fmla="*/ 191 h 813"/>
                  <a:gd name="T40" fmla="*/ 194 w 667"/>
                  <a:gd name="T41" fmla="*/ 191 h 813"/>
                  <a:gd name="T42" fmla="*/ 200 w 667"/>
                  <a:gd name="T43" fmla="*/ 185 h 813"/>
                  <a:gd name="T44" fmla="*/ 200 w 667"/>
                  <a:gd name="T45" fmla="*/ 72 h 813"/>
                  <a:gd name="T46" fmla="*/ 82 w 667"/>
                  <a:gd name="T47" fmla="*/ 191 h 8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67" h="813">
                    <a:moveTo>
                      <a:pt x="16" y="176"/>
                    </a:moveTo>
                    <a:cubicBezTo>
                      <a:pt x="175" y="16"/>
                      <a:pt x="175" y="16"/>
                      <a:pt x="175" y="16"/>
                    </a:cubicBezTo>
                    <a:cubicBezTo>
                      <a:pt x="186" y="6"/>
                      <a:pt x="199" y="0"/>
                      <a:pt x="214" y="0"/>
                    </a:cubicBezTo>
                    <a:cubicBezTo>
                      <a:pt x="613" y="0"/>
                      <a:pt x="613" y="0"/>
                      <a:pt x="613" y="0"/>
                    </a:cubicBezTo>
                    <a:cubicBezTo>
                      <a:pt x="643" y="0"/>
                      <a:pt x="667" y="24"/>
                      <a:pt x="667" y="54"/>
                    </a:cubicBezTo>
                    <a:cubicBezTo>
                      <a:pt x="667" y="759"/>
                      <a:pt x="667" y="759"/>
                      <a:pt x="667" y="759"/>
                    </a:cubicBezTo>
                    <a:cubicBezTo>
                      <a:pt x="667" y="789"/>
                      <a:pt x="643" y="813"/>
                      <a:pt x="613" y="813"/>
                    </a:cubicBezTo>
                    <a:cubicBezTo>
                      <a:pt x="54" y="813"/>
                      <a:pt x="54" y="813"/>
                      <a:pt x="54" y="813"/>
                    </a:cubicBezTo>
                    <a:cubicBezTo>
                      <a:pt x="24" y="813"/>
                      <a:pt x="0" y="789"/>
                      <a:pt x="0" y="759"/>
                    </a:cubicBezTo>
                    <a:cubicBezTo>
                      <a:pt x="0" y="214"/>
                      <a:pt x="0" y="214"/>
                      <a:pt x="0" y="214"/>
                    </a:cubicBezTo>
                    <a:cubicBezTo>
                      <a:pt x="0" y="200"/>
                      <a:pt x="5" y="186"/>
                      <a:pt x="16" y="176"/>
                    </a:cubicBezTo>
                    <a:close/>
                    <a:moveTo>
                      <a:pt x="194" y="229"/>
                    </a:moveTo>
                    <a:cubicBezTo>
                      <a:pt x="57" y="229"/>
                      <a:pt x="57" y="229"/>
                      <a:pt x="57" y="229"/>
                    </a:cubicBezTo>
                    <a:cubicBezTo>
                      <a:pt x="57" y="756"/>
                      <a:pt x="57" y="756"/>
                      <a:pt x="57" y="756"/>
                    </a:cubicBezTo>
                    <a:cubicBezTo>
                      <a:pt x="610" y="756"/>
                      <a:pt x="610" y="756"/>
                      <a:pt x="610" y="756"/>
                    </a:cubicBezTo>
                    <a:cubicBezTo>
                      <a:pt x="610" y="57"/>
                      <a:pt x="610" y="57"/>
                      <a:pt x="610" y="57"/>
                    </a:cubicBezTo>
                    <a:cubicBezTo>
                      <a:pt x="238" y="57"/>
                      <a:pt x="238" y="57"/>
                      <a:pt x="238" y="57"/>
                    </a:cubicBezTo>
                    <a:cubicBezTo>
                      <a:pt x="238" y="185"/>
                      <a:pt x="238" y="185"/>
                      <a:pt x="238" y="185"/>
                    </a:cubicBezTo>
                    <a:cubicBezTo>
                      <a:pt x="238" y="210"/>
                      <a:pt x="218" y="229"/>
                      <a:pt x="194" y="229"/>
                    </a:cubicBezTo>
                    <a:close/>
                    <a:moveTo>
                      <a:pt x="82" y="191"/>
                    </a:moveTo>
                    <a:cubicBezTo>
                      <a:pt x="194" y="191"/>
                      <a:pt x="194" y="191"/>
                      <a:pt x="194" y="191"/>
                    </a:cubicBezTo>
                    <a:cubicBezTo>
                      <a:pt x="197" y="191"/>
                      <a:pt x="200" y="188"/>
                      <a:pt x="200" y="185"/>
                    </a:cubicBezTo>
                    <a:cubicBezTo>
                      <a:pt x="200" y="72"/>
                      <a:pt x="200" y="72"/>
                      <a:pt x="200" y="72"/>
                    </a:cubicBezTo>
                    <a:cubicBezTo>
                      <a:pt x="82" y="191"/>
                      <a:pt x="82" y="191"/>
                      <a:pt x="82" y="19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0" name="Freeform 35"/>
              <p:cNvSpPr>
                <a:spLocks noEditPoints="1"/>
              </p:cNvSpPr>
              <p:nvPr/>
            </p:nvSpPr>
            <p:spPr bwMode="auto">
              <a:xfrm>
                <a:off x="3765921" y="1015436"/>
                <a:ext cx="412546" cy="433758"/>
              </a:xfrm>
              <a:custGeom>
                <a:avLst/>
                <a:gdLst>
                  <a:gd name="T0" fmla="*/ 170 w 477"/>
                  <a:gd name="T1" fmla="*/ 429 h 502"/>
                  <a:gd name="T2" fmla="*/ 86 w 477"/>
                  <a:gd name="T3" fmla="*/ 502 h 502"/>
                  <a:gd name="T4" fmla="*/ 0 w 477"/>
                  <a:gd name="T5" fmla="*/ 416 h 502"/>
                  <a:gd name="T6" fmla="*/ 72 w 477"/>
                  <a:gd name="T7" fmla="*/ 330 h 502"/>
                  <a:gd name="T8" fmla="*/ 63 w 477"/>
                  <a:gd name="T9" fmla="*/ 258 h 502"/>
                  <a:gd name="T10" fmla="*/ 144 w 477"/>
                  <a:gd name="T11" fmla="*/ 143 h 502"/>
                  <a:gd name="T12" fmla="*/ 254 w 477"/>
                  <a:gd name="T13" fmla="*/ 20 h 502"/>
                  <a:gd name="T14" fmla="*/ 458 w 477"/>
                  <a:gd name="T15" fmla="*/ 0 h 502"/>
                  <a:gd name="T16" fmla="*/ 477 w 477"/>
                  <a:gd name="T17" fmla="*/ 153 h 502"/>
                  <a:gd name="T18" fmla="*/ 398 w 477"/>
                  <a:gd name="T19" fmla="*/ 172 h 502"/>
                  <a:gd name="T20" fmla="*/ 438 w 477"/>
                  <a:gd name="T21" fmla="*/ 223 h 502"/>
                  <a:gd name="T22" fmla="*/ 404 w 477"/>
                  <a:gd name="T23" fmla="*/ 245 h 502"/>
                  <a:gd name="T24" fmla="*/ 452 w 477"/>
                  <a:gd name="T25" fmla="*/ 355 h 502"/>
                  <a:gd name="T26" fmla="*/ 452 w 477"/>
                  <a:gd name="T27" fmla="*/ 477 h 502"/>
                  <a:gd name="T28" fmla="*/ 330 w 477"/>
                  <a:gd name="T29" fmla="*/ 477 h 502"/>
                  <a:gd name="T30" fmla="*/ 256 w 477"/>
                  <a:gd name="T31" fmla="*/ 464 h 502"/>
                  <a:gd name="T32" fmla="*/ 235 w 477"/>
                  <a:gd name="T33" fmla="*/ 429 h 502"/>
                  <a:gd name="T34" fmla="*/ 162 w 477"/>
                  <a:gd name="T35" fmla="*/ 160 h 502"/>
                  <a:gd name="T36" fmla="*/ 135 w 477"/>
                  <a:gd name="T37" fmla="*/ 275 h 502"/>
                  <a:gd name="T38" fmla="*/ 101 w 477"/>
                  <a:gd name="T39" fmla="*/ 331 h 502"/>
                  <a:gd name="T40" fmla="*/ 171 w 477"/>
                  <a:gd name="T41" fmla="*/ 404 h 502"/>
                  <a:gd name="T42" fmla="*/ 235 w 477"/>
                  <a:gd name="T43" fmla="*/ 378 h 502"/>
                  <a:gd name="T44" fmla="*/ 306 w 477"/>
                  <a:gd name="T45" fmla="*/ 408 h 502"/>
                  <a:gd name="T46" fmla="*/ 378 w 477"/>
                  <a:gd name="T47" fmla="*/ 330 h 502"/>
                  <a:gd name="T48" fmla="*/ 353 w 477"/>
                  <a:gd name="T49" fmla="*/ 245 h 502"/>
                  <a:gd name="T50" fmla="*/ 382 w 477"/>
                  <a:gd name="T51" fmla="*/ 174 h 502"/>
                  <a:gd name="T52" fmla="*/ 273 w 477"/>
                  <a:gd name="T53" fmla="*/ 172 h 502"/>
                  <a:gd name="T54" fmla="*/ 254 w 477"/>
                  <a:gd name="T55" fmla="*/ 101 h 502"/>
                  <a:gd name="T56" fmla="*/ 292 w 477"/>
                  <a:gd name="T57" fmla="*/ 38 h 502"/>
                  <a:gd name="T58" fmla="*/ 439 w 477"/>
                  <a:gd name="T59" fmla="*/ 134 h 502"/>
                  <a:gd name="T60" fmla="*/ 425 w 477"/>
                  <a:gd name="T61" fmla="*/ 382 h 502"/>
                  <a:gd name="T62" fmla="*/ 357 w 477"/>
                  <a:gd name="T63" fmla="*/ 382 h 502"/>
                  <a:gd name="T64" fmla="*/ 357 w 477"/>
                  <a:gd name="T65" fmla="*/ 450 h 502"/>
                  <a:gd name="T66" fmla="*/ 425 w 477"/>
                  <a:gd name="T67" fmla="*/ 450 h 502"/>
                  <a:gd name="T68" fmla="*/ 425 w 477"/>
                  <a:gd name="T69" fmla="*/ 382 h 502"/>
                  <a:gd name="T70" fmla="*/ 86 w 477"/>
                  <a:gd name="T71" fmla="*/ 367 h 502"/>
                  <a:gd name="T72" fmla="*/ 38 w 477"/>
                  <a:gd name="T73" fmla="*/ 416 h 502"/>
                  <a:gd name="T74" fmla="*/ 86 w 477"/>
                  <a:gd name="T75" fmla="*/ 464 h 502"/>
                  <a:gd name="T76" fmla="*/ 134 w 477"/>
                  <a:gd name="T77" fmla="*/ 416 h 5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77" h="502">
                    <a:moveTo>
                      <a:pt x="235" y="429"/>
                    </a:moveTo>
                    <a:cubicBezTo>
                      <a:pt x="170" y="429"/>
                      <a:pt x="170" y="429"/>
                      <a:pt x="170" y="429"/>
                    </a:cubicBezTo>
                    <a:cubicBezTo>
                      <a:pt x="168" y="448"/>
                      <a:pt x="159" y="464"/>
                      <a:pt x="146" y="477"/>
                    </a:cubicBezTo>
                    <a:cubicBezTo>
                      <a:pt x="131" y="493"/>
                      <a:pt x="109" y="502"/>
                      <a:pt x="86" y="502"/>
                    </a:cubicBezTo>
                    <a:cubicBezTo>
                      <a:pt x="62" y="502"/>
                      <a:pt x="41" y="493"/>
                      <a:pt x="25" y="477"/>
                    </a:cubicBezTo>
                    <a:cubicBezTo>
                      <a:pt x="10" y="461"/>
                      <a:pt x="0" y="440"/>
                      <a:pt x="0" y="416"/>
                    </a:cubicBezTo>
                    <a:cubicBezTo>
                      <a:pt x="0" y="392"/>
                      <a:pt x="10" y="370"/>
                      <a:pt x="25" y="355"/>
                    </a:cubicBezTo>
                    <a:cubicBezTo>
                      <a:pt x="38" y="342"/>
                      <a:pt x="54" y="333"/>
                      <a:pt x="72" y="330"/>
                    </a:cubicBezTo>
                    <a:cubicBezTo>
                      <a:pt x="48" y="277"/>
                      <a:pt x="48" y="277"/>
                      <a:pt x="48" y="277"/>
                    </a:cubicBezTo>
                    <a:cubicBezTo>
                      <a:pt x="43" y="269"/>
                      <a:pt x="48" y="255"/>
                      <a:pt x="63" y="258"/>
                    </a:cubicBezTo>
                    <a:cubicBezTo>
                      <a:pt x="84" y="263"/>
                      <a:pt x="84" y="263"/>
                      <a:pt x="84" y="263"/>
                    </a:cubicBezTo>
                    <a:cubicBezTo>
                      <a:pt x="94" y="216"/>
                      <a:pt x="115" y="175"/>
                      <a:pt x="144" y="143"/>
                    </a:cubicBezTo>
                    <a:cubicBezTo>
                      <a:pt x="174" y="108"/>
                      <a:pt x="212" y="84"/>
                      <a:pt x="254" y="75"/>
                    </a:cubicBezTo>
                    <a:cubicBezTo>
                      <a:pt x="254" y="20"/>
                      <a:pt x="254" y="20"/>
                      <a:pt x="254" y="20"/>
                    </a:cubicBezTo>
                    <a:cubicBezTo>
                      <a:pt x="254" y="9"/>
                      <a:pt x="264" y="0"/>
                      <a:pt x="275" y="0"/>
                    </a:cubicBezTo>
                    <a:cubicBezTo>
                      <a:pt x="458" y="0"/>
                      <a:pt x="458" y="0"/>
                      <a:pt x="458" y="0"/>
                    </a:cubicBezTo>
                    <a:cubicBezTo>
                      <a:pt x="468" y="0"/>
                      <a:pt x="477" y="9"/>
                      <a:pt x="477" y="19"/>
                    </a:cubicBezTo>
                    <a:cubicBezTo>
                      <a:pt x="477" y="153"/>
                      <a:pt x="477" y="153"/>
                      <a:pt x="477" y="153"/>
                    </a:cubicBezTo>
                    <a:cubicBezTo>
                      <a:pt x="477" y="163"/>
                      <a:pt x="468" y="172"/>
                      <a:pt x="458" y="172"/>
                    </a:cubicBezTo>
                    <a:cubicBezTo>
                      <a:pt x="398" y="172"/>
                      <a:pt x="398" y="172"/>
                      <a:pt x="398" y="172"/>
                    </a:cubicBezTo>
                    <a:cubicBezTo>
                      <a:pt x="398" y="172"/>
                      <a:pt x="399" y="173"/>
                      <a:pt x="399" y="174"/>
                    </a:cubicBezTo>
                    <a:cubicBezTo>
                      <a:pt x="438" y="223"/>
                      <a:pt x="438" y="223"/>
                      <a:pt x="438" y="223"/>
                    </a:cubicBezTo>
                    <a:cubicBezTo>
                      <a:pt x="444" y="229"/>
                      <a:pt x="443" y="245"/>
                      <a:pt x="428" y="245"/>
                    </a:cubicBezTo>
                    <a:cubicBezTo>
                      <a:pt x="404" y="245"/>
                      <a:pt x="404" y="245"/>
                      <a:pt x="404" y="245"/>
                    </a:cubicBezTo>
                    <a:cubicBezTo>
                      <a:pt x="404" y="330"/>
                      <a:pt x="404" y="330"/>
                      <a:pt x="404" y="330"/>
                    </a:cubicBezTo>
                    <a:cubicBezTo>
                      <a:pt x="422" y="333"/>
                      <a:pt x="439" y="342"/>
                      <a:pt x="452" y="355"/>
                    </a:cubicBezTo>
                    <a:cubicBezTo>
                      <a:pt x="467" y="370"/>
                      <a:pt x="477" y="392"/>
                      <a:pt x="477" y="416"/>
                    </a:cubicBezTo>
                    <a:cubicBezTo>
                      <a:pt x="477" y="440"/>
                      <a:pt x="467" y="461"/>
                      <a:pt x="452" y="477"/>
                    </a:cubicBezTo>
                    <a:cubicBezTo>
                      <a:pt x="436" y="493"/>
                      <a:pt x="415" y="502"/>
                      <a:pt x="391" y="502"/>
                    </a:cubicBezTo>
                    <a:cubicBezTo>
                      <a:pt x="367" y="502"/>
                      <a:pt x="346" y="493"/>
                      <a:pt x="330" y="477"/>
                    </a:cubicBezTo>
                    <a:cubicBezTo>
                      <a:pt x="317" y="463"/>
                      <a:pt x="308" y="445"/>
                      <a:pt x="306" y="425"/>
                    </a:cubicBezTo>
                    <a:cubicBezTo>
                      <a:pt x="256" y="464"/>
                      <a:pt x="256" y="464"/>
                      <a:pt x="256" y="464"/>
                    </a:cubicBezTo>
                    <a:cubicBezTo>
                      <a:pt x="249" y="470"/>
                      <a:pt x="235" y="469"/>
                      <a:pt x="235" y="453"/>
                    </a:cubicBezTo>
                    <a:cubicBezTo>
                      <a:pt x="235" y="429"/>
                      <a:pt x="235" y="429"/>
                      <a:pt x="235" y="429"/>
                    </a:cubicBezTo>
                    <a:close/>
                    <a:moveTo>
                      <a:pt x="254" y="101"/>
                    </a:moveTo>
                    <a:cubicBezTo>
                      <a:pt x="219" y="110"/>
                      <a:pt x="188" y="131"/>
                      <a:pt x="162" y="160"/>
                    </a:cubicBezTo>
                    <a:cubicBezTo>
                      <a:pt x="137" y="189"/>
                      <a:pt x="118" y="226"/>
                      <a:pt x="109" y="269"/>
                    </a:cubicBezTo>
                    <a:cubicBezTo>
                      <a:pt x="135" y="275"/>
                      <a:pt x="135" y="275"/>
                      <a:pt x="135" y="275"/>
                    </a:cubicBezTo>
                    <a:cubicBezTo>
                      <a:pt x="148" y="278"/>
                      <a:pt x="147" y="292"/>
                      <a:pt x="140" y="298"/>
                    </a:cubicBezTo>
                    <a:cubicBezTo>
                      <a:pt x="101" y="331"/>
                      <a:pt x="101" y="331"/>
                      <a:pt x="101" y="331"/>
                    </a:cubicBezTo>
                    <a:cubicBezTo>
                      <a:pt x="118" y="334"/>
                      <a:pt x="134" y="342"/>
                      <a:pt x="146" y="355"/>
                    </a:cubicBezTo>
                    <a:cubicBezTo>
                      <a:pt x="159" y="368"/>
                      <a:pt x="168" y="385"/>
                      <a:pt x="171" y="404"/>
                    </a:cubicBezTo>
                    <a:cubicBezTo>
                      <a:pt x="235" y="404"/>
                      <a:pt x="235" y="404"/>
                      <a:pt x="235" y="404"/>
                    </a:cubicBezTo>
                    <a:cubicBezTo>
                      <a:pt x="235" y="378"/>
                      <a:pt x="235" y="378"/>
                      <a:pt x="235" y="378"/>
                    </a:cubicBezTo>
                    <a:cubicBezTo>
                      <a:pt x="235" y="365"/>
                      <a:pt x="248" y="363"/>
                      <a:pt x="256" y="369"/>
                    </a:cubicBezTo>
                    <a:cubicBezTo>
                      <a:pt x="306" y="408"/>
                      <a:pt x="306" y="408"/>
                      <a:pt x="306" y="408"/>
                    </a:cubicBezTo>
                    <a:cubicBezTo>
                      <a:pt x="308" y="387"/>
                      <a:pt x="317" y="368"/>
                      <a:pt x="330" y="355"/>
                    </a:cubicBezTo>
                    <a:cubicBezTo>
                      <a:pt x="343" y="342"/>
                      <a:pt x="360" y="333"/>
                      <a:pt x="378" y="330"/>
                    </a:cubicBezTo>
                    <a:cubicBezTo>
                      <a:pt x="378" y="245"/>
                      <a:pt x="378" y="245"/>
                      <a:pt x="378" y="245"/>
                    </a:cubicBezTo>
                    <a:cubicBezTo>
                      <a:pt x="353" y="245"/>
                      <a:pt x="353" y="245"/>
                      <a:pt x="353" y="245"/>
                    </a:cubicBezTo>
                    <a:cubicBezTo>
                      <a:pt x="340" y="245"/>
                      <a:pt x="338" y="230"/>
                      <a:pt x="344" y="223"/>
                    </a:cubicBezTo>
                    <a:cubicBezTo>
                      <a:pt x="382" y="174"/>
                      <a:pt x="382" y="174"/>
                      <a:pt x="382" y="174"/>
                    </a:cubicBezTo>
                    <a:cubicBezTo>
                      <a:pt x="383" y="173"/>
                      <a:pt x="383" y="172"/>
                      <a:pt x="384" y="172"/>
                    </a:cubicBezTo>
                    <a:cubicBezTo>
                      <a:pt x="273" y="172"/>
                      <a:pt x="273" y="172"/>
                      <a:pt x="273" y="172"/>
                    </a:cubicBezTo>
                    <a:cubicBezTo>
                      <a:pt x="263" y="172"/>
                      <a:pt x="254" y="164"/>
                      <a:pt x="254" y="153"/>
                    </a:cubicBezTo>
                    <a:cubicBezTo>
                      <a:pt x="254" y="101"/>
                      <a:pt x="254" y="101"/>
                      <a:pt x="254" y="101"/>
                    </a:cubicBezTo>
                    <a:close/>
                    <a:moveTo>
                      <a:pt x="439" y="38"/>
                    </a:moveTo>
                    <a:cubicBezTo>
                      <a:pt x="292" y="38"/>
                      <a:pt x="292" y="38"/>
                      <a:pt x="292" y="38"/>
                    </a:cubicBezTo>
                    <a:cubicBezTo>
                      <a:pt x="292" y="134"/>
                      <a:pt x="292" y="134"/>
                      <a:pt x="292" y="134"/>
                    </a:cubicBezTo>
                    <a:cubicBezTo>
                      <a:pt x="439" y="134"/>
                      <a:pt x="439" y="134"/>
                      <a:pt x="439" y="134"/>
                    </a:cubicBezTo>
                    <a:cubicBezTo>
                      <a:pt x="439" y="38"/>
                      <a:pt x="439" y="38"/>
                      <a:pt x="439" y="38"/>
                    </a:cubicBezTo>
                    <a:close/>
                    <a:moveTo>
                      <a:pt x="425" y="382"/>
                    </a:moveTo>
                    <a:cubicBezTo>
                      <a:pt x="416" y="373"/>
                      <a:pt x="404" y="367"/>
                      <a:pt x="391" y="367"/>
                    </a:cubicBezTo>
                    <a:cubicBezTo>
                      <a:pt x="378" y="367"/>
                      <a:pt x="366" y="373"/>
                      <a:pt x="357" y="382"/>
                    </a:cubicBezTo>
                    <a:cubicBezTo>
                      <a:pt x="349" y="390"/>
                      <a:pt x="343" y="402"/>
                      <a:pt x="343" y="416"/>
                    </a:cubicBezTo>
                    <a:cubicBezTo>
                      <a:pt x="343" y="429"/>
                      <a:pt x="349" y="441"/>
                      <a:pt x="357" y="450"/>
                    </a:cubicBezTo>
                    <a:cubicBezTo>
                      <a:pt x="366" y="459"/>
                      <a:pt x="378" y="464"/>
                      <a:pt x="391" y="464"/>
                    </a:cubicBezTo>
                    <a:cubicBezTo>
                      <a:pt x="404" y="464"/>
                      <a:pt x="416" y="459"/>
                      <a:pt x="425" y="450"/>
                    </a:cubicBezTo>
                    <a:cubicBezTo>
                      <a:pt x="434" y="441"/>
                      <a:pt x="439" y="429"/>
                      <a:pt x="439" y="416"/>
                    </a:cubicBezTo>
                    <a:cubicBezTo>
                      <a:pt x="439" y="402"/>
                      <a:pt x="434" y="390"/>
                      <a:pt x="425" y="382"/>
                    </a:cubicBezTo>
                    <a:close/>
                    <a:moveTo>
                      <a:pt x="120" y="382"/>
                    </a:moveTo>
                    <a:cubicBezTo>
                      <a:pt x="111" y="373"/>
                      <a:pt x="99" y="367"/>
                      <a:pt x="86" y="367"/>
                    </a:cubicBezTo>
                    <a:cubicBezTo>
                      <a:pt x="73" y="367"/>
                      <a:pt x="61" y="373"/>
                      <a:pt x="52" y="382"/>
                    </a:cubicBezTo>
                    <a:cubicBezTo>
                      <a:pt x="43" y="390"/>
                      <a:pt x="38" y="402"/>
                      <a:pt x="38" y="416"/>
                    </a:cubicBezTo>
                    <a:cubicBezTo>
                      <a:pt x="38" y="429"/>
                      <a:pt x="43" y="441"/>
                      <a:pt x="52" y="450"/>
                    </a:cubicBezTo>
                    <a:cubicBezTo>
                      <a:pt x="61" y="459"/>
                      <a:pt x="73" y="464"/>
                      <a:pt x="86" y="464"/>
                    </a:cubicBezTo>
                    <a:cubicBezTo>
                      <a:pt x="99" y="464"/>
                      <a:pt x="111" y="459"/>
                      <a:pt x="120" y="450"/>
                    </a:cubicBezTo>
                    <a:cubicBezTo>
                      <a:pt x="128" y="441"/>
                      <a:pt x="134" y="429"/>
                      <a:pt x="134" y="416"/>
                    </a:cubicBezTo>
                    <a:cubicBezTo>
                      <a:pt x="134" y="402"/>
                      <a:pt x="128" y="390"/>
                      <a:pt x="120" y="3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3" name="组合 42"/>
          <p:cNvGrpSpPr/>
          <p:nvPr/>
        </p:nvGrpSpPr>
        <p:grpSpPr>
          <a:xfrm>
            <a:off x="4806934" y="1337969"/>
            <a:ext cx="1454983" cy="1454984"/>
            <a:chOff x="4806934" y="1337969"/>
            <a:chExt cx="1454983" cy="1454984"/>
          </a:xfrm>
        </p:grpSpPr>
        <p:sp>
          <p:nvSpPr>
            <p:cNvPr id="9" name="任意多边形 8"/>
            <p:cNvSpPr/>
            <p:nvPr/>
          </p:nvSpPr>
          <p:spPr>
            <a:xfrm>
              <a:off x="4806934" y="1337969"/>
              <a:ext cx="1454983" cy="1454984"/>
            </a:xfrm>
            <a:custGeom>
              <a:avLst/>
              <a:gdLst>
                <a:gd name="connsiteX0" fmla="*/ 1752600 w 3505200"/>
                <a:gd name="connsiteY0" fmla="*/ 558800 h 3505200"/>
                <a:gd name="connsiteX1" fmla="*/ 558800 w 3505200"/>
                <a:gd name="connsiteY1" fmla="*/ 1752600 h 3505200"/>
                <a:gd name="connsiteX2" fmla="*/ 1752600 w 3505200"/>
                <a:gd name="connsiteY2" fmla="*/ 2946400 h 3505200"/>
                <a:gd name="connsiteX3" fmla="*/ 2946400 w 3505200"/>
                <a:gd name="connsiteY3" fmla="*/ 1752600 h 3505200"/>
                <a:gd name="connsiteX4" fmla="*/ 1752600 w 3505200"/>
                <a:gd name="connsiteY4" fmla="*/ 558800 h 3505200"/>
                <a:gd name="connsiteX5" fmla="*/ 877887 w 3505200"/>
                <a:gd name="connsiteY5" fmla="*/ 451020 h 3505200"/>
                <a:gd name="connsiteX6" fmla="*/ 793920 w 3505200"/>
                <a:gd name="connsiteY6" fmla="*/ 534987 h 3505200"/>
                <a:gd name="connsiteX7" fmla="*/ 877887 w 3505200"/>
                <a:gd name="connsiteY7" fmla="*/ 618954 h 3505200"/>
                <a:gd name="connsiteX8" fmla="*/ 961854 w 3505200"/>
                <a:gd name="connsiteY8" fmla="*/ 534987 h 3505200"/>
                <a:gd name="connsiteX9" fmla="*/ 877887 w 3505200"/>
                <a:gd name="connsiteY9" fmla="*/ 451020 h 3505200"/>
                <a:gd name="connsiteX10" fmla="*/ 1752600 w 3505200"/>
                <a:gd name="connsiteY10" fmla="*/ 0 h 3505200"/>
                <a:gd name="connsiteX11" fmla="*/ 3505200 w 3505200"/>
                <a:gd name="connsiteY11" fmla="*/ 1752600 h 3505200"/>
                <a:gd name="connsiteX12" fmla="*/ 1752600 w 3505200"/>
                <a:gd name="connsiteY12" fmla="*/ 3505200 h 3505200"/>
                <a:gd name="connsiteX13" fmla="*/ 0 w 3505200"/>
                <a:gd name="connsiteY13" fmla="*/ 1752600 h 3505200"/>
                <a:gd name="connsiteX14" fmla="*/ 1752600 w 3505200"/>
                <a:gd name="connsiteY14" fmla="*/ 0 h 350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05200" h="3505200">
                  <a:moveTo>
                    <a:pt x="1752600" y="558800"/>
                  </a:moveTo>
                  <a:cubicBezTo>
                    <a:pt x="1093282" y="558800"/>
                    <a:pt x="558800" y="1093282"/>
                    <a:pt x="558800" y="1752600"/>
                  </a:cubicBezTo>
                  <a:cubicBezTo>
                    <a:pt x="558800" y="2411918"/>
                    <a:pt x="1093282" y="2946400"/>
                    <a:pt x="1752600" y="2946400"/>
                  </a:cubicBezTo>
                  <a:cubicBezTo>
                    <a:pt x="2411918" y="2946400"/>
                    <a:pt x="2946400" y="2411918"/>
                    <a:pt x="2946400" y="1752600"/>
                  </a:cubicBezTo>
                  <a:cubicBezTo>
                    <a:pt x="2946400" y="1093282"/>
                    <a:pt x="2411918" y="558800"/>
                    <a:pt x="1752600" y="558800"/>
                  </a:cubicBezTo>
                  <a:close/>
                  <a:moveTo>
                    <a:pt x="877887" y="451020"/>
                  </a:moveTo>
                  <a:cubicBezTo>
                    <a:pt x="831513" y="451020"/>
                    <a:pt x="793920" y="488613"/>
                    <a:pt x="793920" y="534987"/>
                  </a:cubicBezTo>
                  <a:cubicBezTo>
                    <a:pt x="793920" y="581361"/>
                    <a:pt x="831513" y="618954"/>
                    <a:pt x="877887" y="618954"/>
                  </a:cubicBezTo>
                  <a:cubicBezTo>
                    <a:pt x="924261" y="618954"/>
                    <a:pt x="961854" y="581361"/>
                    <a:pt x="961854" y="534987"/>
                  </a:cubicBezTo>
                  <a:cubicBezTo>
                    <a:pt x="961854" y="488613"/>
                    <a:pt x="924261" y="451020"/>
                    <a:pt x="877887" y="451020"/>
                  </a:cubicBezTo>
                  <a:close/>
                  <a:moveTo>
                    <a:pt x="1752600" y="0"/>
                  </a:moveTo>
                  <a:cubicBezTo>
                    <a:pt x="2720534" y="0"/>
                    <a:pt x="3505200" y="784666"/>
                    <a:pt x="3505200" y="1752600"/>
                  </a:cubicBezTo>
                  <a:cubicBezTo>
                    <a:pt x="3505200" y="2720534"/>
                    <a:pt x="2720534" y="3505200"/>
                    <a:pt x="1752600" y="3505200"/>
                  </a:cubicBezTo>
                  <a:cubicBezTo>
                    <a:pt x="784666" y="3505200"/>
                    <a:pt x="0" y="2720534"/>
                    <a:pt x="0" y="1752600"/>
                  </a:cubicBezTo>
                  <a:cubicBezTo>
                    <a:pt x="0" y="784666"/>
                    <a:pt x="784666" y="0"/>
                    <a:pt x="175260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ysClr val="window" lastClr="FFFFFF">
                    <a:lumMod val="84000"/>
                  </a:sysClr>
                </a:gs>
                <a:gs pos="0">
                  <a:sysClr val="window" lastClr="FFFFFF">
                    <a:lumMod val="91000"/>
                  </a:sys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2700000" algn="tl" rotWithShape="0">
                <a:prstClr val="black">
                  <a:alpha val="25000"/>
                </a:prstClr>
              </a:outerShdw>
            </a:effectLst>
            <a:scene3d>
              <a:camera prst="orthographicFront"/>
              <a:lightRig rig="threePt" dir="t">
                <a:rot lat="0" lon="0" rev="0"/>
              </a:lightRig>
            </a:scene3d>
            <a:sp3d>
              <a:bevelT w="19050" h="6350" prst="angle"/>
            </a:sp3d>
          </p:spPr>
          <p:txBody>
            <a:bodyPr lIns="91438" tIns="45719" rIns="91438" bIns="45719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5313641" y="1851429"/>
              <a:ext cx="461131" cy="427907"/>
              <a:chOff x="7903081" y="894379"/>
              <a:chExt cx="675141" cy="626498"/>
            </a:xfrm>
            <a:solidFill>
              <a:schemeClr val="bg1">
                <a:lumMod val="65000"/>
              </a:schemeClr>
            </a:solidFill>
          </p:grpSpPr>
          <p:sp>
            <p:nvSpPr>
              <p:cNvPr id="32" name="Freeform 36"/>
              <p:cNvSpPr>
                <a:spLocks noEditPoints="1"/>
              </p:cNvSpPr>
              <p:nvPr/>
            </p:nvSpPr>
            <p:spPr bwMode="auto">
              <a:xfrm>
                <a:off x="7990491" y="894379"/>
                <a:ext cx="321479" cy="213587"/>
              </a:xfrm>
              <a:custGeom>
                <a:avLst/>
                <a:gdLst>
                  <a:gd name="T0" fmla="*/ 133 w 372"/>
                  <a:gd name="T1" fmla="*/ 185 h 247"/>
                  <a:gd name="T2" fmla="*/ 118 w 372"/>
                  <a:gd name="T3" fmla="*/ 152 h 247"/>
                  <a:gd name="T4" fmla="*/ 136 w 372"/>
                  <a:gd name="T5" fmla="*/ 115 h 247"/>
                  <a:gd name="T6" fmla="*/ 180 w 372"/>
                  <a:gd name="T7" fmla="*/ 100 h 247"/>
                  <a:gd name="T8" fmla="*/ 180 w 372"/>
                  <a:gd name="T9" fmla="*/ 84 h 247"/>
                  <a:gd name="T10" fmla="*/ 205 w 372"/>
                  <a:gd name="T11" fmla="*/ 84 h 247"/>
                  <a:gd name="T12" fmla="*/ 205 w 372"/>
                  <a:gd name="T13" fmla="*/ 99 h 247"/>
                  <a:gd name="T14" fmla="*/ 246 w 372"/>
                  <a:gd name="T15" fmla="*/ 114 h 247"/>
                  <a:gd name="T16" fmla="*/ 263 w 372"/>
                  <a:gd name="T17" fmla="*/ 152 h 247"/>
                  <a:gd name="T18" fmla="*/ 221 w 372"/>
                  <a:gd name="T19" fmla="*/ 152 h 247"/>
                  <a:gd name="T20" fmla="*/ 215 w 372"/>
                  <a:gd name="T21" fmla="*/ 136 h 247"/>
                  <a:gd name="T22" fmla="*/ 167 w 372"/>
                  <a:gd name="T23" fmla="*/ 134 h 247"/>
                  <a:gd name="T24" fmla="*/ 167 w 372"/>
                  <a:gd name="T25" fmla="*/ 156 h 247"/>
                  <a:gd name="T26" fmla="*/ 217 w 372"/>
                  <a:gd name="T27" fmla="*/ 171 h 247"/>
                  <a:gd name="T28" fmla="*/ 251 w 372"/>
                  <a:gd name="T29" fmla="*/ 188 h 247"/>
                  <a:gd name="T30" fmla="*/ 266 w 372"/>
                  <a:gd name="T31" fmla="*/ 223 h 247"/>
                  <a:gd name="T32" fmla="*/ 265 w 372"/>
                  <a:gd name="T33" fmla="*/ 234 h 247"/>
                  <a:gd name="T34" fmla="*/ 259 w 372"/>
                  <a:gd name="T35" fmla="*/ 246 h 247"/>
                  <a:gd name="T36" fmla="*/ 222 w 372"/>
                  <a:gd name="T37" fmla="*/ 230 h 247"/>
                  <a:gd name="T38" fmla="*/ 217 w 372"/>
                  <a:gd name="T39" fmla="*/ 217 h 247"/>
                  <a:gd name="T40" fmla="*/ 133 w 372"/>
                  <a:gd name="T41" fmla="*/ 185 h 247"/>
                  <a:gd name="T42" fmla="*/ 191 w 372"/>
                  <a:gd name="T43" fmla="*/ 39 h 247"/>
                  <a:gd name="T44" fmla="*/ 83 w 372"/>
                  <a:gd name="T45" fmla="*/ 83 h 247"/>
                  <a:gd name="T46" fmla="*/ 39 w 372"/>
                  <a:gd name="T47" fmla="*/ 191 h 247"/>
                  <a:gd name="T48" fmla="*/ 44 w 372"/>
                  <a:gd name="T49" fmla="*/ 231 h 247"/>
                  <a:gd name="T50" fmla="*/ 9 w 372"/>
                  <a:gd name="T51" fmla="*/ 247 h 247"/>
                  <a:gd name="T52" fmla="*/ 0 w 372"/>
                  <a:gd name="T53" fmla="*/ 191 h 247"/>
                  <a:gd name="T54" fmla="*/ 56 w 372"/>
                  <a:gd name="T55" fmla="*/ 56 h 247"/>
                  <a:gd name="T56" fmla="*/ 191 w 372"/>
                  <a:gd name="T57" fmla="*/ 0 h 247"/>
                  <a:gd name="T58" fmla="*/ 326 w 372"/>
                  <a:gd name="T59" fmla="*/ 56 h 247"/>
                  <a:gd name="T60" fmla="*/ 372 w 372"/>
                  <a:gd name="T61" fmla="*/ 132 h 247"/>
                  <a:gd name="T62" fmla="*/ 339 w 372"/>
                  <a:gd name="T63" fmla="*/ 152 h 247"/>
                  <a:gd name="T64" fmla="*/ 299 w 372"/>
                  <a:gd name="T65" fmla="*/ 83 h 247"/>
                  <a:gd name="T66" fmla="*/ 191 w 372"/>
                  <a:gd name="T67" fmla="*/ 39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2" h="247">
                    <a:moveTo>
                      <a:pt x="133" y="185"/>
                    </a:moveTo>
                    <a:cubicBezTo>
                      <a:pt x="123" y="177"/>
                      <a:pt x="118" y="166"/>
                      <a:pt x="118" y="152"/>
                    </a:cubicBezTo>
                    <a:cubicBezTo>
                      <a:pt x="118" y="136"/>
                      <a:pt x="124" y="124"/>
                      <a:pt x="136" y="115"/>
                    </a:cubicBezTo>
                    <a:cubicBezTo>
                      <a:pt x="147" y="105"/>
                      <a:pt x="160" y="100"/>
                      <a:pt x="180" y="100"/>
                    </a:cubicBezTo>
                    <a:cubicBezTo>
                      <a:pt x="180" y="84"/>
                      <a:pt x="180" y="84"/>
                      <a:pt x="180" y="84"/>
                    </a:cubicBezTo>
                    <a:cubicBezTo>
                      <a:pt x="205" y="84"/>
                      <a:pt x="205" y="84"/>
                      <a:pt x="205" y="84"/>
                    </a:cubicBezTo>
                    <a:cubicBezTo>
                      <a:pt x="205" y="99"/>
                      <a:pt x="205" y="99"/>
                      <a:pt x="205" y="99"/>
                    </a:cubicBezTo>
                    <a:cubicBezTo>
                      <a:pt x="224" y="100"/>
                      <a:pt x="235" y="104"/>
                      <a:pt x="246" y="114"/>
                    </a:cubicBezTo>
                    <a:cubicBezTo>
                      <a:pt x="257" y="123"/>
                      <a:pt x="262" y="136"/>
                      <a:pt x="263" y="152"/>
                    </a:cubicBezTo>
                    <a:cubicBezTo>
                      <a:pt x="221" y="152"/>
                      <a:pt x="221" y="152"/>
                      <a:pt x="221" y="152"/>
                    </a:cubicBezTo>
                    <a:cubicBezTo>
                      <a:pt x="220" y="145"/>
                      <a:pt x="218" y="140"/>
                      <a:pt x="215" y="136"/>
                    </a:cubicBezTo>
                    <a:cubicBezTo>
                      <a:pt x="208" y="128"/>
                      <a:pt x="176" y="128"/>
                      <a:pt x="167" y="134"/>
                    </a:cubicBezTo>
                    <a:cubicBezTo>
                      <a:pt x="161" y="139"/>
                      <a:pt x="160" y="151"/>
                      <a:pt x="167" y="156"/>
                    </a:cubicBezTo>
                    <a:cubicBezTo>
                      <a:pt x="175" y="162"/>
                      <a:pt x="205" y="167"/>
                      <a:pt x="217" y="171"/>
                    </a:cubicBezTo>
                    <a:cubicBezTo>
                      <a:pt x="232" y="176"/>
                      <a:pt x="244" y="181"/>
                      <a:pt x="251" y="188"/>
                    </a:cubicBezTo>
                    <a:cubicBezTo>
                      <a:pt x="261" y="197"/>
                      <a:pt x="266" y="208"/>
                      <a:pt x="266" y="223"/>
                    </a:cubicBezTo>
                    <a:cubicBezTo>
                      <a:pt x="266" y="227"/>
                      <a:pt x="266" y="231"/>
                      <a:pt x="265" y="234"/>
                    </a:cubicBezTo>
                    <a:cubicBezTo>
                      <a:pt x="263" y="238"/>
                      <a:pt x="261" y="242"/>
                      <a:pt x="259" y="246"/>
                    </a:cubicBezTo>
                    <a:cubicBezTo>
                      <a:pt x="247" y="240"/>
                      <a:pt x="235" y="235"/>
                      <a:pt x="222" y="230"/>
                    </a:cubicBezTo>
                    <a:cubicBezTo>
                      <a:pt x="223" y="225"/>
                      <a:pt x="221" y="220"/>
                      <a:pt x="217" y="217"/>
                    </a:cubicBezTo>
                    <a:cubicBezTo>
                      <a:pt x="200" y="204"/>
                      <a:pt x="158" y="207"/>
                      <a:pt x="133" y="185"/>
                    </a:cubicBezTo>
                    <a:close/>
                    <a:moveTo>
                      <a:pt x="191" y="39"/>
                    </a:moveTo>
                    <a:cubicBezTo>
                      <a:pt x="149" y="39"/>
                      <a:pt x="111" y="56"/>
                      <a:pt x="83" y="83"/>
                    </a:cubicBezTo>
                    <a:cubicBezTo>
                      <a:pt x="56" y="111"/>
                      <a:pt x="39" y="149"/>
                      <a:pt x="39" y="191"/>
                    </a:cubicBezTo>
                    <a:cubicBezTo>
                      <a:pt x="39" y="205"/>
                      <a:pt x="40" y="219"/>
                      <a:pt x="44" y="231"/>
                    </a:cubicBezTo>
                    <a:cubicBezTo>
                      <a:pt x="32" y="236"/>
                      <a:pt x="20" y="241"/>
                      <a:pt x="9" y="247"/>
                    </a:cubicBezTo>
                    <a:cubicBezTo>
                      <a:pt x="3" y="229"/>
                      <a:pt x="0" y="210"/>
                      <a:pt x="0" y="191"/>
                    </a:cubicBezTo>
                    <a:cubicBezTo>
                      <a:pt x="0" y="138"/>
                      <a:pt x="22" y="91"/>
                      <a:pt x="56" y="56"/>
                    </a:cubicBezTo>
                    <a:cubicBezTo>
                      <a:pt x="91" y="22"/>
                      <a:pt x="138" y="0"/>
                      <a:pt x="191" y="0"/>
                    </a:cubicBezTo>
                    <a:cubicBezTo>
                      <a:pt x="244" y="0"/>
                      <a:pt x="291" y="22"/>
                      <a:pt x="326" y="56"/>
                    </a:cubicBezTo>
                    <a:cubicBezTo>
                      <a:pt x="347" y="77"/>
                      <a:pt x="363" y="103"/>
                      <a:pt x="372" y="132"/>
                    </a:cubicBezTo>
                    <a:cubicBezTo>
                      <a:pt x="361" y="138"/>
                      <a:pt x="349" y="145"/>
                      <a:pt x="339" y="152"/>
                    </a:cubicBezTo>
                    <a:cubicBezTo>
                      <a:pt x="332" y="126"/>
                      <a:pt x="318" y="102"/>
                      <a:pt x="299" y="83"/>
                    </a:cubicBezTo>
                    <a:cubicBezTo>
                      <a:pt x="271" y="56"/>
                      <a:pt x="233" y="39"/>
                      <a:pt x="191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3" name="Freeform 37"/>
              <p:cNvSpPr>
                <a:spLocks noEditPoints="1"/>
              </p:cNvSpPr>
              <p:nvPr/>
            </p:nvSpPr>
            <p:spPr bwMode="auto">
              <a:xfrm>
                <a:off x="8242846" y="1021288"/>
                <a:ext cx="335376" cy="351103"/>
              </a:xfrm>
              <a:custGeom>
                <a:avLst/>
                <a:gdLst>
                  <a:gd name="T0" fmla="*/ 41 w 388"/>
                  <a:gd name="T1" fmla="*/ 59 h 406"/>
                  <a:gd name="T2" fmla="*/ 185 w 388"/>
                  <a:gd name="T3" fmla="*/ 0 h 406"/>
                  <a:gd name="T4" fmla="*/ 329 w 388"/>
                  <a:gd name="T5" fmla="*/ 59 h 406"/>
                  <a:gd name="T6" fmla="*/ 388 w 388"/>
                  <a:gd name="T7" fmla="*/ 203 h 406"/>
                  <a:gd name="T8" fmla="*/ 329 w 388"/>
                  <a:gd name="T9" fmla="*/ 347 h 406"/>
                  <a:gd name="T10" fmla="*/ 185 w 388"/>
                  <a:gd name="T11" fmla="*/ 406 h 406"/>
                  <a:gd name="T12" fmla="*/ 111 w 388"/>
                  <a:gd name="T13" fmla="*/ 393 h 406"/>
                  <a:gd name="T14" fmla="*/ 116 w 388"/>
                  <a:gd name="T15" fmla="*/ 342 h 406"/>
                  <a:gd name="T16" fmla="*/ 36 w 388"/>
                  <a:gd name="T17" fmla="*/ 149 h 406"/>
                  <a:gd name="T18" fmla="*/ 0 w 388"/>
                  <a:gd name="T19" fmla="*/ 119 h 406"/>
                  <a:gd name="T20" fmla="*/ 41 w 388"/>
                  <a:gd name="T21" fmla="*/ 59 h 406"/>
                  <a:gd name="T22" fmla="*/ 123 w 388"/>
                  <a:gd name="T23" fmla="*/ 197 h 406"/>
                  <a:gd name="T24" fmla="*/ 107 w 388"/>
                  <a:gd name="T25" fmla="*/ 161 h 406"/>
                  <a:gd name="T26" fmla="*/ 126 w 388"/>
                  <a:gd name="T27" fmla="*/ 121 h 406"/>
                  <a:gd name="T28" fmla="*/ 173 w 388"/>
                  <a:gd name="T29" fmla="*/ 105 h 406"/>
                  <a:gd name="T30" fmla="*/ 173 w 388"/>
                  <a:gd name="T31" fmla="*/ 88 h 406"/>
                  <a:gd name="T32" fmla="*/ 200 w 388"/>
                  <a:gd name="T33" fmla="*/ 88 h 406"/>
                  <a:gd name="T34" fmla="*/ 200 w 388"/>
                  <a:gd name="T35" fmla="*/ 104 h 406"/>
                  <a:gd name="T36" fmla="*/ 244 w 388"/>
                  <a:gd name="T37" fmla="*/ 120 h 406"/>
                  <a:gd name="T38" fmla="*/ 262 w 388"/>
                  <a:gd name="T39" fmla="*/ 161 h 406"/>
                  <a:gd name="T40" fmla="*/ 217 w 388"/>
                  <a:gd name="T41" fmla="*/ 161 h 406"/>
                  <a:gd name="T42" fmla="*/ 211 w 388"/>
                  <a:gd name="T43" fmla="*/ 144 h 406"/>
                  <a:gd name="T44" fmla="*/ 160 w 388"/>
                  <a:gd name="T45" fmla="*/ 142 h 406"/>
                  <a:gd name="T46" fmla="*/ 159 w 388"/>
                  <a:gd name="T47" fmla="*/ 165 h 406"/>
                  <a:gd name="T48" fmla="*/ 213 w 388"/>
                  <a:gd name="T49" fmla="*/ 181 h 406"/>
                  <a:gd name="T50" fmla="*/ 250 w 388"/>
                  <a:gd name="T51" fmla="*/ 200 h 406"/>
                  <a:gd name="T52" fmla="*/ 265 w 388"/>
                  <a:gd name="T53" fmla="*/ 237 h 406"/>
                  <a:gd name="T54" fmla="*/ 248 w 388"/>
                  <a:gd name="T55" fmla="*/ 279 h 406"/>
                  <a:gd name="T56" fmla="*/ 198 w 388"/>
                  <a:gd name="T57" fmla="*/ 296 h 406"/>
                  <a:gd name="T58" fmla="*/ 198 w 388"/>
                  <a:gd name="T59" fmla="*/ 318 h 406"/>
                  <a:gd name="T60" fmla="*/ 172 w 388"/>
                  <a:gd name="T61" fmla="*/ 318 h 406"/>
                  <a:gd name="T62" fmla="*/ 172 w 388"/>
                  <a:gd name="T63" fmla="*/ 296 h 406"/>
                  <a:gd name="T64" fmla="*/ 123 w 388"/>
                  <a:gd name="T65" fmla="*/ 279 h 406"/>
                  <a:gd name="T66" fmla="*/ 105 w 388"/>
                  <a:gd name="T67" fmla="*/ 233 h 406"/>
                  <a:gd name="T68" fmla="*/ 152 w 388"/>
                  <a:gd name="T69" fmla="*/ 233 h 406"/>
                  <a:gd name="T70" fmla="*/ 158 w 388"/>
                  <a:gd name="T71" fmla="*/ 254 h 406"/>
                  <a:gd name="T72" fmla="*/ 212 w 388"/>
                  <a:gd name="T73" fmla="*/ 256 h 406"/>
                  <a:gd name="T74" fmla="*/ 213 w 388"/>
                  <a:gd name="T75" fmla="*/ 231 h 406"/>
                  <a:gd name="T76" fmla="*/ 123 w 388"/>
                  <a:gd name="T77" fmla="*/ 197 h 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88" h="406">
                    <a:moveTo>
                      <a:pt x="41" y="59"/>
                    </a:moveTo>
                    <a:cubicBezTo>
                      <a:pt x="78" y="22"/>
                      <a:pt x="129" y="0"/>
                      <a:pt x="185" y="0"/>
                    </a:cubicBezTo>
                    <a:cubicBezTo>
                      <a:pt x="241" y="0"/>
                      <a:pt x="292" y="22"/>
                      <a:pt x="329" y="59"/>
                    </a:cubicBezTo>
                    <a:cubicBezTo>
                      <a:pt x="366" y="96"/>
                      <a:pt x="388" y="147"/>
                      <a:pt x="388" y="203"/>
                    </a:cubicBezTo>
                    <a:cubicBezTo>
                      <a:pt x="388" y="259"/>
                      <a:pt x="366" y="310"/>
                      <a:pt x="329" y="347"/>
                    </a:cubicBezTo>
                    <a:cubicBezTo>
                      <a:pt x="292" y="384"/>
                      <a:pt x="241" y="406"/>
                      <a:pt x="185" y="406"/>
                    </a:cubicBezTo>
                    <a:cubicBezTo>
                      <a:pt x="159" y="406"/>
                      <a:pt x="134" y="401"/>
                      <a:pt x="111" y="393"/>
                    </a:cubicBezTo>
                    <a:cubicBezTo>
                      <a:pt x="114" y="376"/>
                      <a:pt x="116" y="359"/>
                      <a:pt x="116" y="342"/>
                    </a:cubicBezTo>
                    <a:cubicBezTo>
                      <a:pt x="116" y="270"/>
                      <a:pt x="87" y="200"/>
                      <a:pt x="36" y="149"/>
                    </a:cubicBezTo>
                    <a:cubicBezTo>
                      <a:pt x="25" y="138"/>
                      <a:pt x="13" y="128"/>
                      <a:pt x="0" y="119"/>
                    </a:cubicBezTo>
                    <a:cubicBezTo>
                      <a:pt x="10" y="96"/>
                      <a:pt x="24" y="76"/>
                      <a:pt x="41" y="59"/>
                    </a:cubicBezTo>
                    <a:close/>
                    <a:moveTo>
                      <a:pt x="123" y="197"/>
                    </a:moveTo>
                    <a:cubicBezTo>
                      <a:pt x="112" y="188"/>
                      <a:pt x="107" y="176"/>
                      <a:pt x="107" y="161"/>
                    </a:cubicBezTo>
                    <a:cubicBezTo>
                      <a:pt x="107" y="144"/>
                      <a:pt x="113" y="131"/>
                      <a:pt x="126" y="121"/>
                    </a:cubicBezTo>
                    <a:cubicBezTo>
                      <a:pt x="138" y="111"/>
                      <a:pt x="152" y="105"/>
                      <a:pt x="173" y="105"/>
                    </a:cubicBezTo>
                    <a:cubicBezTo>
                      <a:pt x="173" y="88"/>
                      <a:pt x="173" y="88"/>
                      <a:pt x="173" y="88"/>
                    </a:cubicBezTo>
                    <a:cubicBezTo>
                      <a:pt x="200" y="88"/>
                      <a:pt x="200" y="88"/>
                      <a:pt x="200" y="88"/>
                    </a:cubicBezTo>
                    <a:cubicBezTo>
                      <a:pt x="200" y="104"/>
                      <a:pt x="200" y="104"/>
                      <a:pt x="200" y="104"/>
                    </a:cubicBezTo>
                    <a:cubicBezTo>
                      <a:pt x="220" y="105"/>
                      <a:pt x="233" y="110"/>
                      <a:pt x="244" y="120"/>
                    </a:cubicBezTo>
                    <a:cubicBezTo>
                      <a:pt x="255" y="130"/>
                      <a:pt x="261" y="143"/>
                      <a:pt x="262" y="161"/>
                    </a:cubicBezTo>
                    <a:cubicBezTo>
                      <a:pt x="217" y="161"/>
                      <a:pt x="217" y="161"/>
                      <a:pt x="217" y="161"/>
                    </a:cubicBezTo>
                    <a:cubicBezTo>
                      <a:pt x="216" y="154"/>
                      <a:pt x="214" y="148"/>
                      <a:pt x="211" y="144"/>
                    </a:cubicBezTo>
                    <a:cubicBezTo>
                      <a:pt x="203" y="135"/>
                      <a:pt x="168" y="135"/>
                      <a:pt x="160" y="142"/>
                    </a:cubicBezTo>
                    <a:cubicBezTo>
                      <a:pt x="152" y="147"/>
                      <a:pt x="152" y="160"/>
                      <a:pt x="159" y="165"/>
                    </a:cubicBezTo>
                    <a:cubicBezTo>
                      <a:pt x="168" y="172"/>
                      <a:pt x="200" y="177"/>
                      <a:pt x="213" y="181"/>
                    </a:cubicBezTo>
                    <a:cubicBezTo>
                      <a:pt x="229" y="186"/>
                      <a:pt x="242" y="193"/>
                      <a:pt x="250" y="200"/>
                    </a:cubicBezTo>
                    <a:cubicBezTo>
                      <a:pt x="260" y="209"/>
                      <a:pt x="265" y="221"/>
                      <a:pt x="265" y="237"/>
                    </a:cubicBezTo>
                    <a:cubicBezTo>
                      <a:pt x="265" y="256"/>
                      <a:pt x="260" y="270"/>
                      <a:pt x="248" y="279"/>
                    </a:cubicBezTo>
                    <a:cubicBezTo>
                      <a:pt x="236" y="289"/>
                      <a:pt x="222" y="295"/>
                      <a:pt x="198" y="296"/>
                    </a:cubicBezTo>
                    <a:cubicBezTo>
                      <a:pt x="198" y="318"/>
                      <a:pt x="198" y="318"/>
                      <a:pt x="198" y="318"/>
                    </a:cubicBezTo>
                    <a:cubicBezTo>
                      <a:pt x="172" y="318"/>
                      <a:pt x="172" y="318"/>
                      <a:pt x="172" y="318"/>
                    </a:cubicBezTo>
                    <a:cubicBezTo>
                      <a:pt x="172" y="296"/>
                      <a:pt x="172" y="296"/>
                      <a:pt x="172" y="296"/>
                    </a:cubicBezTo>
                    <a:cubicBezTo>
                      <a:pt x="150" y="295"/>
                      <a:pt x="136" y="290"/>
                      <a:pt x="123" y="279"/>
                    </a:cubicBezTo>
                    <a:cubicBezTo>
                      <a:pt x="111" y="268"/>
                      <a:pt x="105" y="252"/>
                      <a:pt x="105" y="233"/>
                    </a:cubicBezTo>
                    <a:cubicBezTo>
                      <a:pt x="152" y="233"/>
                      <a:pt x="152" y="233"/>
                      <a:pt x="152" y="233"/>
                    </a:cubicBezTo>
                    <a:cubicBezTo>
                      <a:pt x="153" y="243"/>
                      <a:pt x="155" y="250"/>
                      <a:pt x="158" y="254"/>
                    </a:cubicBezTo>
                    <a:cubicBezTo>
                      <a:pt x="167" y="265"/>
                      <a:pt x="203" y="263"/>
                      <a:pt x="212" y="256"/>
                    </a:cubicBezTo>
                    <a:cubicBezTo>
                      <a:pt x="220" y="251"/>
                      <a:pt x="221" y="237"/>
                      <a:pt x="213" y="231"/>
                    </a:cubicBezTo>
                    <a:cubicBezTo>
                      <a:pt x="195" y="216"/>
                      <a:pt x="150" y="220"/>
                      <a:pt x="123" y="1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4" name="Freeform 38"/>
              <p:cNvSpPr>
                <a:spLocks noEditPoints="1"/>
              </p:cNvSpPr>
              <p:nvPr/>
            </p:nvSpPr>
            <p:spPr bwMode="auto">
              <a:xfrm>
                <a:off x="7903081" y="1114915"/>
                <a:ext cx="406328" cy="405962"/>
              </a:xfrm>
              <a:custGeom>
                <a:avLst/>
                <a:gdLst>
                  <a:gd name="T0" fmla="*/ 235 w 470"/>
                  <a:gd name="T1" fmla="*/ 57 h 470"/>
                  <a:gd name="T2" fmla="*/ 109 w 470"/>
                  <a:gd name="T3" fmla="*/ 109 h 470"/>
                  <a:gd name="T4" fmla="*/ 57 w 470"/>
                  <a:gd name="T5" fmla="*/ 235 h 470"/>
                  <a:gd name="T6" fmla="*/ 109 w 470"/>
                  <a:gd name="T7" fmla="*/ 361 h 470"/>
                  <a:gd name="T8" fmla="*/ 235 w 470"/>
                  <a:gd name="T9" fmla="*/ 413 h 470"/>
                  <a:gd name="T10" fmla="*/ 361 w 470"/>
                  <a:gd name="T11" fmla="*/ 361 h 470"/>
                  <a:gd name="T12" fmla="*/ 413 w 470"/>
                  <a:gd name="T13" fmla="*/ 235 h 470"/>
                  <a:gd name="T14" fmla="*/ 361 w 470"/>
                  <a:gd name="T15" fmla="*/ 109 h 470"/>
                  <a:gd name="T16" fmla="*/ 235 w 470"/>
                  <a:gd name="T17" fmla="*/ 57 h 470"/>
                  <a:gd name="T18" fmla="*/ 170 w 470"/>
                  <a:gd name="T19" fmla="*/ 228 h 470"/>
                  <a:gd name="T20" fmla="*/ 154 w 470"/>
                  <a:gd name="T21" fmla="*/ 191 h 470"/>
                  <a:gd name="T22" fmla="*/ 173 w 470"/>
                  <a:gd name="T23" fmla="*/ 149 h 470"/>
                  <a:gd name="T24" fmla="*/ 222 w 470"/>
                  <a:gd name="T25" fmla="*/ 132 h 470"/>
                  <a:gd name="T26" fmla="*/ 222 w 470"/>
                  <a:gd name="T27" fmla="*/ 114 h 470"/>
                  <a:gd name="T28" fmla="*/ 251 w 470"/>
                  <a:gd name="T29" fmla="*/ 114 h 470"/>
                  <a:gd name="T30" fmla="*/ 251 w 470"/>
                  <a:gd name="T31" fmla="*/ 132 h 470"/>
                  <a:gd name="T32" fmla="*/ 296 w 470"/>
                  <a:gd name="T33" fmla="*/ 148 h 470"/>
                  <a:gd name="T34" fmla="*/ 314 w 470"/>
                  <a:gd name="T35" fmla="*/ 190 h 470"/>
                  <a:gd name="T36" fmla="*/ 267 w 470"/>
                  <a:gd name="T37" fmla="*/ 190 h 470"/>
                  <a:gd name="T38" fmla="*/ 262 w 470"/>
                  <a:gd name="T39" fmla="*/ 173 h 470"/>
                  <a:gd name="T40" fmla="*/ 208 w 470"/>
                  <a:gd name="T41" fmla="*/ 171 h 470"/>
                  <a:gd name="T42" fmla="*/ 208 w 470"/>
                  <a:gd name="T43" fmla="*/ 196 h 470"/>
                  <a:gd name="T44" fmla="*/ 264 w 470"/>
                  <a:gd name="T45" fmla="*/ 212 h 470"/>
                  <a:gd name="T46" fmla="*/ 302 w 470"/>
                  <a:gd name="T47" fmla="*/ 231 h 470"/>
                  <a:gd name="T48" fmla="*/ 318 w 470"/>
                  <a:gd name="T49" fmla="*/ 271 h 470"/>
                  <a:gd name="T50" fmla="*/ 300 w 470"/>
                  <a:gd name="T51" fmla="*/ 314 h 470"/>
                  <a:gd name="T52" fmla="*/ 248 w 470"/>
                  <a:gd name="T53" fmla="*/ 333 h 470"/>
                  <a:gd name="T54" fmla="*/ 248 w 470"/>
                  <a:gd name="T55" fmla="*/ 355 h 470"/>
                  <a:gd name="T56" fmla="*/ 219 w 470"/>
                  <a:gd name="T57" fmla="*/ 355 h 470"/>
                  <a:gd name="T58" fmla="*/ 219 w 470"/>
                  <a:gd name="T59" fmla="*/ 333 h 470"/>
                  <a:gd name="T60" fmla="*/ 171 w 470"/>
                  <a:gd name="T61" fmla="*/ 313 h 470"/>
                  <a:gd name="T62" fmla="*/ 151 w 470"/>
                  <a:gd name="T63" fmla="*/ 266 h 470"/>
                  <a:gd name="T64" fmla="*/ 201 w 470"/>
                  <a:gd name="T65" fmla="*/ 266 h 470"/>
                  <a:gd name="T66" fmla="*/ 207 w 470"/>
                  <a:gd name="T67" fmla="*/ 288 h 470"/>
                  <a:gd name="T68" fmla="*/ 263 w 470"/>
                  <a:gd name="T69" fmla="*/ 290 h 470"/>
                  <a:gd name="T70" fmla="*/ 264 w 470"/>
                  <a:gd name="T71" fmla="*/ 264 h 470"/>
                  <a:gd name="T72" fmla="*/ 170 w 470"/>
                  <a:gd name="T73" fmla="*/ 228 h 470"/>
                  <a:gd name="T74" fmla="*/ 69 w 470"/>
                  <a:gd name="T75" fmla="*/ 69 h 470"/>
                  <a:gd name="T76" fmla="*/ 235 w 470"/>
                  <a:gd name="T77" fmla="*/ 0 h 470"/>
                  <a:gd name="T78" fmla="*/ 401 w 470"/>
                  <a:gd name="T79" fmla="*/ 69 h 470"/>
                  <a:gd name="T80" fmla="*/ 470 w 470"/>
                  <a:gd name="T81" fmla="*/ 235 h 470"/>
                  <a:gd name="T82" fmla="*/ 401 w 470"/>
                  <a:gd name="T83" fmla="*/ 401 h 470"/>
                  <a:gd name="T84" fmla="*/ 235 w 470"/>
                  <a:gd name="T85" fmla="*/ 470 h 470"/>
                  <a:gd name="T86" fmla="*/ 69 w 470"/>
                  <a:gd name="T87" fmla="*/ 401 h 470"/>
                  <a:gd name="T88" fmla="*/ 0 w 470"/>
                  <a:gd name="T89" fmla="*/ 235 h 470"/>
                  <a:gd name="T90" fmla="*/ 69 w 470"/>
                  <a:gd name="T91" fmla="*/ 69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70" h="470">
                    <a:moveTo>
                      <a:pt x="235" y="57"/>
                    </a:moveTo>
                    <a:cubicBezTo>
                      <a:pt x="186" y="57"/>
                      <a:pt x="141" y="77"/>
                      <a:pt x="109" y="109"/>
                    </a:cubicBezTo>
                    <a:cubicBezTo>
                      <a:pt x="77" y="141"/>
                      <a:pt x="57" y="186"/>
                      <a:pt x="57" y="235"/>
                    </a:cubicBezTo>
                    <a:cubicBezTo>
                      <a:pt x="57" y="284"/>
                      <a:pt x="77" y="328"/>
                      <a:pt x="109" y="361"/>
                    </a:cubicBezTo>
                    <a:cubicBezTo>
                      <a:pt x="141" y="393"/>
                      <a:pt x="186" y="413"/>
                      <a:pt x="235" y="413"/>
                    </a:cubicBezTo>
                    <a:cubicBezTo>
                      <a:pt x="284" y="413"/>
                      <a:pt x="328" y="393"/>
                      <a:pt x="361" y="361"/>
                    </a:cubicBezTo>
                    <a:cubicBezTo>
                      <a:pt x="393" y="328"/>
                      <a:pt x="413" y="284"/>
                      <a:pt x="413" y="235"/>
                    </a:cubicBezTo>
                    <a:cubicBezTo>
                      <a:pt x="413" y="186"/>
                      <a:pt x="393" y="141"/>
                      <a:pt x="361" y="109"/>
                    </a:cubicBezTo>
                    <a:cubicBezTo>
                      <a:pt x="328" y="77"/>
                      <a:pt x="284" y="57"/>
                      <a:pt x="235" y="57"/>
                    </a:cubicBezTo>
                    <a:close/>
                    <a:moveTo>
                      <a:pt x="170" y="228"/>
                    </a:moveTo>
                    <a:cubicBezTo>
                      <a:pt x="159" y="219"/>
                      <a:pt x="154" y="207"/>
                      <a:pt x="154" y="191"/>
                    </a:cubicBezTo>
                    <a:cubicBezTo>
                      <a:pt x="154" y="174"/>
                      <a:pt x="160" y="160"/>
                      <a:pt x="173" y="149"/>
                    </a:cubicBezTo>
                    <a:cubicBezTo>
                      <a:pt x="186" y="139"/>
                      <a:pt x="200" y="133"/>
                      <a:pt x="222" y="132"/>
                    </a:cubicBezTo>
                    <a:cubicBezTo>
                      <a:pt x="222" y="114"/>
                      <a:pt x="222" y="114"/>
                      <a:pt x="222" y="114"/>
                    </a:cubicBezTo>
                    <a:cubicBezTo>
                      <a:pt x="251" y="114"/>
                      <a:pt x="251" y="114"/>
                      <a:pt x="251" y="114"/>
                    </a:cubicBezTo>
                    <a:cubicBezTo>
                      <a:pt x="251" y="132"/>
                      <a:pt x="251" y="132"/>
                      <a:pt x="251" y="132"/>
                    </a:cubicBezTo>
                    <a:cubicBezTo>
                      <a:pt x="272" y="133"/>
                      <a:pt x="284" y="138"/>
                      <a:pt x="296" y="148"/>
                    </a:cubicBezTo>
                    <a:cubicBezTo>
                      <a:pt x="308" y="158"/>
                      <a:pt x="313" y="172"/>
                      <a:pt x="314" y="190"/>
                    </a:cubicBezTo>
                    <a:cubicBezTo>
                      <a:pt x="267" y="190"/>
                      <a:pt x="267" y="190"/>
                      <a:pt x="267" y="190"/>
                    </a:cubicBezTo>
                    <a:cubicBezTo>
                      <a:pt x="266" y="182"/>
                      <a:pt x="265" y="177"/>
                      <a:pt x="262" y="173"/>
                    </a:cubicBezTo>
                    <a:cubicBezTo>
                      <a:pt x="254" y="164"/>
                      <a:pt x="218" y="164"/>
                      <a:pt x="208" y="171"/>
                    </a:cubicBezTo>
                    <a:cubicBezTo>
                      <a:pt x="201" y="177"/>
                      <a:pt x="200" y="190"/>
                      <a:pt x="208" y="196"/>
                    </a:cubicBezTo>
                    <a:cubicBezTo>
                      <a:pt x="217" y="203"/>
                      <a:pt x="250" y="208"/>
                      <a:pt x="264" y="212"/>
                    </a:cubicBezTo>
                    <a:cubicBezTo>
                      <a:pt x="281" y="218"/>
                      <a:pt x="294" y="224"/>
                      <a:pt x="302" y="231"/>
                    </a:cubicBezTo>
                    <a:cubicBezTo>
                      <a:pt x="313" y="241"/>
                      <a:pt x="318" y="254"/>
                      <a:pt x="318" y="271"/>
                    </a:cubicBezTo>
                    <a:cubicBezTo>
                      <a:pt x="319" y="290"/>
                      <a:pt x="312" y="304"/>
                      <a:pt x="300" y="314"/>
                    </a:cubicBezTo>
                    <a:cubicBezTo>
                      <a:pt x="288" y="325"/>
                      <a:pt x="272" y="332"/>
                      <a:pt x="248" y="333"/>
                    </a:cubicBezTo>
                    <a:cubicBezTo>
                      <a:pt x="248" y="355"/>
                      <a:pt x="248" y="355"/>
                      <a:pt x="248" y="355"/>
                    </a:cubicBezTo>
                    <a:cubicBezTo>
                      <a:pt x="219" y="355"/>
                      <a:pt x="219" y="355"/>
                      <a:pt x="219" y="355"/>
                    </a:cubicBezTo>
                    <a:cubicBezTo>
                      <a:pt x="219" y="333"/>
                      <a:pt x="219" y="333"/>
                      <a:pt x="219" y="333"/>
                    </a:cubicBezTo>
                    <a:cubicBezTo>
                      <a:pt x="196" y="333"/>
                      <a:pt x="183" y="325"/>
                      <a:pt x="171" y="313"/>
                    </a:cubicBezTo>
                    <a:cubicBezTo>
                      <a:pt x="158" y="302"/>
                      <a:pt x="151" y="286"/>
                      <a:pt x="151" y="266"/>
                    </a:cubicBezTo>
                    <a:cubicBezTo>
                      <a:pt x="201" y="266"/>
                      <a:pt x="201" y="266"/>
                      <a:pt x="201" y="266"/>
                    </a:cubicBezTo>
                    <a:cubicBezTo>
                      <a:pt x="202" y="276"/>
                      <a:pt x="204" y="283"/>
                      <a:pt x="207" y="288"/>
                    </a:cubicBezTo>
                    <a:cubicBezTo>
                      <a:pt x="216" y="299"/>
                      <a:pt x="254" y="297"/>
                      <a:pt x="263" y="290"/>
                    </a:cubicBezTo>
                    <a:cubicBezTo>
                      <a:pt x="272" y="284"/>
                      <a:pt x="272" y="271"/>
                      <a:pt x="264" y="264"/>
                    </a:cubicBezTo>
                    <a:cubicBezTo>
                      <a:pt x="245" y="249"/>
                      <a:pt x="198" y="252"/>
                      <a:pt x="170" y="228"/>
                    </a:cubicBezTo>
                    <a:close/>
                    <a:moveTo>
                      <a:pt x="69" y="69"/>
                    </a:moveTo>
                    <a:cubicBezTo>
                      <a:pt x="111" y="26"/>
                      <a:pt x="170" y="0"/>
                      <a:pt x="235" y="0"/>
                    </a:cubicBezTo>
                    <a:cubicBezTo>
                      <a:pt x="300" y="0"/>
                      <a:pt x="359" y="26"/>
                      <a:pt x="401" y="69"/>
                    </a:cubicBezTo>
                    <a:cubicBezTo>
                      <a:pt x="444" y="111"/>
                      <a:pt x="470" y="170"/>
                      <a:pt x="470" y="235"/>
                    </a:cubicBezTo>
                    <a:cubicBezTo>
                      <a:pt x="470" y="300"/>
                      <a:pt x="444" y="359"/>
                      <a:pt x="401" y="401"/>
                    </a:cubicBezTo>
                    <a:cubicBezTo>
                      <a:pt x="359" y="444"/>
                      <a:pt x="300" y="470"/>
                      <a:pt x="235" y="470"/>
                    </a:cubicBezTo>
                    <a:cubicBezTo>
                      <a:pt x="170" y="470"/>
                      <a:pt x="111" y="444"/>
                      <a:pt x="69" y="401"/>
                    </a:cubicBezTo>
                    <a:cubicBezTo>
                      <a:pt x="26" y="359"/>
                      <a:pt x="0" y="300"/>
                      <a:pt x="0" y="235"/>
                    </a:cubicBezTo>
                    <a:cubicBezTo>
                      <a:pt x="0" y="170"/>
                      <a:pt x="26" y="111"/>
                      <a:pt x="69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2" name="组合 41"/>
          <p:cNvGrpSpPr/>
          <p:nvPr/>
        </p:nvGrpSpPr>
        <p:grpSpPr>
          <a:xfrm>
            <a:off x="2909118" y="1337969"/>
            <a:ext cx="1454983" cy="1454984"/>
            <a:chOff x="2909118" y="1337969"/>
            <a:chExt cx="1454983" cy="1454984"/>
          </a:xfrm>
        </p:grpSpPr>
        <p:sp>
          <p:nvSpPr>
            <p:cNvPr id="8" name="任意多边形 7"/>
            <p:cNvSpPr/>
            <p:nvPr/>
          </p:nvSpPr>
          <p:spPr>
            <a:xfrm>
              <a:off x="2909118" y="1337969"/>
              <a:ext cx="1454983" cy="1454984"/>
            </a:xfrm>
            <a:custGeom>
              <a:avLst/>
              <a:gdLst>
                <a:gd name="connsiteX0" fmla="*/ 1752600 w 3505200"/>
                <a:gd name="connsiteY0" fmla="*/ 558800 h 3505200"/>
                <a:gd name="connsiteX1" fmla="*/ 558800 w 3505200"/>
                <a:gd name="connsiteY1" fmla="*/ 1752600 h 3505200"/>
                <a:gd name="connsiteX2" fmla="*/ 1752600 w 3505200"/>
                <a:gd name="connsiteY2" fmla="*/ 2946400 h 3505200"/>
                <a:gd name="connsiteX3" fmla="*/ 2946400 w 3505200"/>
                <a:gd name="connsiteY3" fmla="*/ 1752600 h 3505200"/>
                <a:gd name="connsiteX4" fmla="*/ 1752600 w 3505200"/>
                <a:gd name="connsiteY4" fmla="*/ 558800 h 3505200"/>
                <a:gd name="connsiteX5" fmla="*/ 877887 w 3505200"/>
                <a:gd name="connsiteY5" fmla="*/ 451020 h 3505200"/>
                <a:gd name="connsiteX6" fmla="*/ 793920 w 3505200"/>
                <a:gd name="connsiteY6" fmla="*/ 534987 h 3505200"/>
                <a:gd name="connsiteX7" fmla="*/ 877887 w 3505200"/>
                <a:gd name="connsiteY7" fmla="*/ 618954 h 3505200"/>
                <a:gd name="connsiteX8" fmla="*/ 961854 w 3505200"/>
                <a:gd name="connsiteY8" fmla="*/ 534987 h 3505200"/>
                <a:gd name="connsiteX9" fmla="*/ 877887 w 3505200"/>
                <a:gd name="connsiteY9" fmla="*/ 451020 h 3505200"/>
                <a:gd name="connsiteX10" fmla="*/ 1752600 w 3505200"/>
                <a:gd name="connsiteY10" fmla="*/ 0 h 3505200"/>
                <a:gd name="connsiteX11" fmla="*/ 3505200 w 3505200"/>
                <a:gd name="connsiteY11" fmla="*/ 1752600 h 3505200"/>
                <a:gd name="connsiteX12" fmla="*/ 1752600 w 3505200"/>
                <a:gd name="connsiteY12" fmla="*/ 3505200 h 3505200"/>
                <a:gd name="connsiteX13" fmla="*/ 0 w 3505200"/>
                <a:gd name="connsiteY13" fmla="*/ 1752600 h 3505200"/>
                <a:gd name="connsiteX14" fmla="*/ 1752600 w 3505200"/>
                <a:gd name="connsiteY14" fmla="*/ 0 h 350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05200" h="3505200">
                  <a:moveTo>
                    <a:pt x="1752600" y="558800"/>
                  </a:moveTo>
                  <a:cubicBezTo>
                    <a:pt x="1093282" y="558800"/>
                    <a:pt x="558800" y="1093282"/>
                    <a:pt x="558800" y="1752600"/>
                  </a:cubicBezTo>
                  <a:cubicBezTo>
                    <a:pt x="558800" y="2411918"/>
                    <a:pt x="1093282" y="2946400"/>
                    <a:pt x="1752600" y="2946400"/>
                  </a:cubicBezTo>
                  <a:cubicBezTo>
                    <a:pt x="2411918" y="2946400"/>
                    <a:pt x="2946400" y="2411918"/>
                    <a:pt x="2946400" y="1752600"/>
                  </a:cubicBezTo>
                  <a:cubicBezTo>
                    <a:pt x="2946400" y="1093282"/>
                    <a:pt x="2411918" y="558800"/>
                    <a:pt x="1752600" y="558800"/>
                  </a:cubicBezTo>
                  <a:close/>
                  <a:moveTo>
                    <a:pt x="877887" y="451020"/>
                  </a:moveTo>
                  <a:cubicBezTo>
                    <a:pt x="831513" y="451020"/>
                    <a:pt x="793920" y="488613"/>
                    <a:pt x="793920" y="534987"/>
                  </a:cubicBezTo>
                  <a:cubicBezTo>
                    <a:pt x="793920" y="581361"/>
                    <a:pt x="831513" y="618954"/>
                    <a:pt x="877887" y="618954"/>
                  </a:cubicBezTo>
                  <a:cubicBezTo>
                    <a:pt x="924261" y="618954"/>
                    <a:pt x="961854" y="581361"/>
                    <a:pt x="961854" y="534987"/>
                  </a:cubicBezTo>
                  <a:cubicBezTo>
                    <a:pt x="961854" y="488613"/>
                    <a:pt x="924261" y="451020"/>
                    <a:pt x="877887" y="451020"/>
                  </a:cubicBezTo>
                  <a:close/>
                  <a:moveTo>
                    <a:pt x="1752600" y="0"/>
                  </a:moveTo>
                  <a:cubicBezTo>
                    <a:pt x="2720534" y="0"/>
                    <a:pt x="3505200" y="784666"/>
                    <a:pt x="3505200" y="1752600"/>
                  </a:cubicBezTo>
                  <a:cubicBezTo>
                    <a:pt x="3505200" y="2720534"/>
                    <a:pt x="2720534" y="3505200"/>
                    <a:pt x="1752600" y="3505200"/>
                  </a:cubicBezTo>
                  <a:cubicBezTo>
                    <a:pt x="784666" y="3505200"/>
                    <a:pt x="0" y="2720534"/>
                    <a:pt x="0" y="1752600"/>
                  </a:cubicBezTo>
                  <a:cubicBezTo>
                    <a:pt x="0" y="784666"/>
                    <a:pt x="784666" y="0"/>
                    <a:pt x="175260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ysClr val="window" lastClr="FFFFFF">
                    <a:lumMod val="84000"/>
                  </a:sysClr>
                </a:gs>
                <a:gs pos="0">
                  <a:sysClr val="window" lastClr="FFFFFF">
                    <a:lumMod val="91000"/>
                  </a:sys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2700000" algn="tl" rotWithShape="0">
                <a:prstClr val="black">
                  <a:alpha val="25000"/>
                </a:prstClr>
              </a:outerShdw>
            </a:effectLst>
            <a:scene3d>
              <a:camera prst="orthographicFront"/>
              <a:lightRig rig="threePt" dir="t">
                <a:rot lat="0" lon="0" rev="0"/>
              </a:lightRig>
            </a:scene3d>
            <a:sp3d>
              <a:bevelT w="19050" h="6350" prst="angle"/>
            </a:sp3d>
          </p:spPr>
          <p:txBody>
            <a:bodyPr lIns="91438" tIns="45719" rIns="91438" bIns="45719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3404330" y="1818163"/>
              <a:ext cx="488359" cy="479865"/>
              <a:chOff x="5037571" y="856343"/>
              <a:chExt cx="715006" cy="702571"/>
            </a:xfrm>
            <a:solidFill>
              <a:srgbClr val="005A9E"/>
            </a:solidFill>
          </p:grpSpPr>
          <p:sp>
            <p:nvSpPr>
              <p:cNvPr id="36" name="Freeform 39"/>
              <p:cNvSpPr>
                <a:spLocks/>
              </p:cNvSpPr>
              <p:nvPr/>
            </p:nvSpPr>
            <p:spPr bwMode="auto">
              <a:xfrm>
                <a:off x="5468769" y="856343"/>
                <a:ext cx="244675" cy="244675"/>
              </a:xfrm>
              <a:custGeom>
                <a:avLst/>
                <a:gdLst>
                  <a:gd name="T0" fmla="*/ 19 w 283"/>
                  <a:gd name="T1" fmla="*/ 0 h 283"/>
                  <a:gd name="T2" fmla="*/ 264 w 283"/>
                  <a:gd name="T3" fmla="*/ 0 h 283"/>
                  <a:gd name="T4" fmla="*/ 276 w 283"/>
                  <a:gd name="T5" fmla="*/ 4 h 283"/>
                  <a:gd name="T6" fmla="*/ 224 w 283"/>
                  <a:gd name="T7" fmla="*/ 38 h 283"/>
                  <a:gd name="T8" fmla="*/ 97 w 283"/>
                  <a:gd name="T9" fmla="*/ 38 h 283"/>
                  <a:gd name="T10" fmla="*/ 90 w 283"/>
                  <a:gd name="T11" fmla="*/ 38 h 283"/>
                  <a:gd name="T12" fmla="*/ 38 w 283"/>
                  <a:gd name="T13" fmla="*/ 38 h 283"/>
                  <a:gd name="T14" fmla="*/ 38 w 283"/>
                  <a:gd name="T15" fmla="*/ 245 h 283"/>
                  <a:gd name="T16" fmla="*/ 103 w 283"/>
                  <a:gd name="T17" fmla="*/ 245 h 283"/>
                  <a:gd name="T18" fmla="*/ 127 w 283"/>
                  <a:gd name="T19" fmla="*/ 245 h 283"/>
                  <a:gd name="T20" fmla="*/ 245 w 283"/>
                  <a:gd name="T21" fmla="*/ 245 h 283"/>
                  <a:gd name="T22" fmla="*/ 245 w 283"/>
                  <a:gd name="T23" fmla="*/ 152 h 283"/>
                  <a:gd name="T24" fmla="*/ 283 w 283"/>
                  <a:gd name="T25" fmla="*/ 115 h 283"/>
                  <a:gd name="T26" fmla="*/ 283 w 283"/>
                  <a:gd name="T27" fmla="*/ 264 h 283"/>
                  <a:gd name="T28" fmla="*/ 264 w 283"/>
                  <a:gd name="T29" fmla="*/ 283 h 283"/>
                  <a:gd name="T30" fmla="*/ 19 w 283"/>
                  <a:gd name="T31" fmla="*/ 283 h 283"/>
                  <a:gd name="T32" fmla="*/ 0 w 283"/>
                  <a:gd name="T33" fmla="*/ 264 h 283"/>
                  <a:gd name="T34" fmla="*/ 0 w 283"/>
                  <a:gd name="T35" fmla="*/ 19 h 283"/>
                  <a:gd name="T36" fmla="*/ 19 w 283"/>
                  <a:gd name="T37" fmla="*/ 0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83" h="283">
                    <a:moveTo>
                      <a:pt x="19" y="0"/>
                    </a:moveTo>
                    <a:cubicBezTo>
                      <a:pt x="264" y="0"/>
                      <a:pt x="264" y="0"/>
                      <a:pt x="264" y="0"/>
                    </a:cubicBezTo>
                    <a:cubicBezTo>
                      <a:pt x="269" y="0"/>
                      <a:pt x="273" y="2"/>
                      <a:pt x="276" y="4"/>
                    </a:cubicBezTo>
                    <a:cubicBezTo>
                      <a:pt x="259" y="16"/>
                      <a:pt x="242" y="27"/>
                      <a:pt x="224" y="38"/>
                    </a:cubicBezTo>
                    <a:cubicBezTo>
                      <a:pt x="97" y="38"/>
                      <a:pt x="97" y="38"/>
                      <a:pt x="97" y="38"/>
                    </a:cubicBezTo>
                    <a:cubicBezTo>
                      <a:pt x="95" y="38"/>
                      <a:pt x="92" y="38"/>
                      <a:pt x="90" y="38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38" y="245"/>
                      <a:pt x="38" y="245"/>
                      <a:pt x="38" y="245"/>
                    </a:cubicBezTo>
                    <a:cubicBezTo>
                      <a:pt x="103" y="245"/>
                      <a:pt x="103" y="245"/>
                      <a:pt x="103" y="245"/>
                    </a:cubicBezTo>
                    <a:cubicBezTo>
                      <a:pt x="111" y="247"/>
                      <a:pt x="119" y="247"/>
                      <a:pt x="127" y="245"/>
                    </a:cubicBezTo>
                    <a:cubicBezTo>
                      <a:pt x="245" y="245"/>
                      <a:pt x="245" y="245"/>
                      <a:pt x="245" y="245"/>
                    </a:cubicBezTo>
                    <a:cubicBezTo>
                      <a:pt x="245" y="152"/>
                      <a:pt x="245" y="152"/>
                      <a:pt x="245" y="152"/>
                    </a:cubicBezTo>
                    <a:cubicBezTo>
                      <a:pt x="258" y="140"/>
                      <a:pt x="270" y="128"/>
                      <a:pt x="283" y="115"/>
                    </a:cubicBezTo>
                    <a:cubicBezTo>
                      <a:pt x="283" y="264"/>
                      <a:pt x="283" y="264"/>
                      <a:pt x="283" y="264"/>
                    </a:cubicBezTo>
                    <a:cubicBezTo>
                      <a:pt x="283" y="274"/>
                      <a:pt x="275" y="283"/>
                      <a:pt x="264" y="283"/>
                    </a:cubicBezTo>
                    <a:cubicBezTo>
                      <a:pt x="19" y="283"/>
                      <a:pt x="19" y="283"/>
                      <a:pt x="19" y="283"/>
                    </a:cubicBezTo>
                    <a:cubicBezTo>
                      <a:pt x="9" y="283"/>
                      <a:pt x="0" y="274"/>
                      <a:pt x="0" y="264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9"/>
                      <a:pt x="9" y="0"/>
                      <a:pt x="1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7" name="Freeform 40"/>
              <p:cNvSpPr>
                <a:spLocks noEditPoints="1"/>
              </p:cNvSpPr>
              <p:nvPr/>
            </p:nvSpPr>
            <p:spPr bwMode="auto">
              <a:xfrm>
                <a:off x="5037571" y="889259"/>
                <a:ext cx="423518" cy="669655"/>
              </a:xfrm>
              <a:custGeom>
                <a:avLst/>
                <a:gdLst>
                  <a:gd name="T0" fmla="*/ 253 w 490"/>
                  <a:gd name="T1" fmla="*/ 737 h 775"/>
                  <a:gd name="T2" fmla="*/ 211 w 490"/>
                  <a:gd name="T3" fmla="*/ 775 h 775"/>
                  <a:gd name="T4" fmla="*/ 175 w 490"/>
                  <a:gd name="T5" fmla="*/ 762 h 775"/>
                  <a:gd name="T6" fmla="*/ 161 w 490"/>
                  <a:gd name="T7" fmla="*/ 762 h 775"/>
                  <a:gd name="T8" fmla="*/ 125 w 490"/>
                  <a:gd name="T9" fmla="*/ 775 h 775"/>
                  <a:gd name="T10" fmla="*/ 84 w 490"/>
                  <a:gd name="T11" fmla="*/ 737 h 775"/>
                  <a:gd name="T12" fmla="*/ 76 w 490"/>
                  <a:gd name="T13" fmla="*/ 475 h 775"/>
                  <a:gd name="T14" fmla="*/ 65 w 490"/>
                  <a:gd name="T15" fmla="*/ 474 h 775"/>
                  <a:gd name="T16" fmla="*/ 21 w 490"/>
                  <a:gd name="T17" fmla="*/ 441 h 775"/>
                  <a:gd name="T18" fmla="*/ 19 w 490"/>
                  <a:gd name="T19" fmla="*/ 217 h 775"/>
                  <a:gd name="T20" fmla="*/ 48 w 490"/>
                  <a:gd name="T21" fmla="*/ 192 h 775"/>
                  <a:gd name="T22" fmla="*/ 121 w 490"/>
                  <a:gd name="T23" fmla="*/ 183 h 775"/>
                  <a:gd name="T24" fmla="*/ 132 w 490"/>
                  <a:gd name="T25" fmla="*/ 189 h 775"/>
                  <a:gd name="T26" fmla="*/ 168 w 490"/>
                  <a:gd name="T27" fmla="*/ 243 h 775"/>
                  <a:gd name="T28" fmla="*/ 204 w 490"/>
                  <a:gd name="T29" fmla="*/ 189 h 775"/>
                  <a:gd name="T30" fmla="*/ 216 w 490"/>
                  <a:gd name="T31" fmla="*/ 183 h 775"/>
                  <a:gd name="T32" fmla="*/ 257 w 490"/>
                  <a:gd name="T33" fmla="*/ 188 h 775"/>
                  <a:gd name="T34" fmla="*/ 293 w 490"/>
                  <a:gd name="T35" fmla="*/ 205 h 775"/>
                  <a:gd name="T36" fmla="*/ 331 w 490"/>
                  <a:gd name="T37" fmla="*/ 251 h 775"/>
                  <a:gd name="T38" fmla="*/ 339 w 490"/>
                  <a:gd name="T39" fmla="*/ 259 h 775"/>
                  <a:gd name="T40" fmla="*/ 355 w 490"/>
                  <a:gd name="T41" fmla="*/ 261 h 775"/>
                  <a:gd name="T42" fmla="*/ 362 w 490"/>
                  <a:gd name="T43" fmla="*/ 256 h 775"/>
                  <a:gd name="T44" fmla="*/ 406 w 490"/>
                  <a:gd name="T45" fmla="*/ 223 h 775"/>
                  <a:gd name="T46" fmla="*/ 452 w 490"/>
                  <a:gd name="T47" fmla="*/ 284 h 775"/>
                  <a:gd name="T48" fmla="*/ 405 w 490"/>
                  <a:gd name="T49" fmla="*/ 318 h 775"/>
                  <a:gd name="T50" fmla="*/ 357 w 490"/>
                  <a:gd name="T51" fmla="*/ 346 h 775"/>
                  <a:gd name="T52" fmla="*/ 321 w 490"/>
                  <a:gd name="T53" fmla="*/ 343 h 775"/>
                  <a:gd name="T54" fmla="*/ 275 w 490"/>
                  <a:gd name="T55" fmla="*/ 302 h 775"/>
                  <a:gd name="T56" fmla="*/ 265 w 490"/>
                  <a:gd name="T57" fmla="*/ 291 h 775"/>
                  <a:gd name="T58" fmla="*/ 253 w 490"/>
                  <a:gd name="T59" fmla="*/ 737 h 775"/>
                  <a:gd name="T60" fmla="*/ 170 w 490"/>
                  <a:gd name="T61" fmla="*/ 1 h 775"/>
                  <a:gd name="T62" fmla="*/ 236 w 490"/>
                  <a:gd name="T63" fmla="*/ 74 h 775"/>
                  <a:gd name="T64" fmla="*/ 167 w 490"/>
                  <a:gd name="T65" fmla="*/ 159 h 775"/>
                  <a:gd name="T66" fmla="*/ 100 w 490"/>
                  <a:gd name="T67" fmla="*/ 71 h 775"/>
                  <a:gd name="T68" fmla="*/ 170 w 490"/>
                  <a:gd name="T69" fmla="*/ 1 h 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90" h="775">
                    <a:moveTo>
                      <a:pt x="253" y="737"/>
                    </a:moveTo>
                    <a:cubicBezTo>
                      <a:pt x="252" y="758"/>
                      <a:pt x="230" y="775"/>
                      <a:pt x="211" y="775"/>
                    </a:cubicBezTo>
                    <a:cubicBezTo>
                      <a:pt x="198" y="775"/>
                      <a:pt x="182" y="770"/>
                      <a:pt x="175" y="762"/>
                    </a:cubicBezTo>
                    <a:cubicBezTo>
                      <a:pt x="172" y="757"/>
                      <a:pt x="165" y="757"/>
                      <a:pt x="161" y="762"/>
                    </a:cubicBezTo>
                    <a:cubicBezTo>
                      <a:pt x="155" y="770"/>
                      <a:pt x="138" y="775"/>
                      <a:pt x="125" y="775"/>
                    </a:cubicBezTo>
                    <a:cubicBezTo>
                      <a:pt x="106" y="775"/>
                      <a:pt x="85" y="758"/>
                      <a:pt x="84" y="737"/>
                    </a:cubicBezTo>
                    <a:cubicBezTo>
                      <a:pt x="76" y="475"/>
                      <a:pt x="76" y="475"/>
                      <a:pt x="76" y="475"/>
                    </a:cubicBezTo>
                    <a:cubicBezTo>
                      <a:pt x="65" y="474"/>
                      <a:pt x="65" y="474"/>
                      <a:pt x="65" y="474"/>
                    </a:cubicBezTo>
                    <a:cubicBezTo>
                      <a:pt x="47" y="472"/>
                      <a:pt x="24" y="459"/>
                      <a:pt x="21" y="441"/>
                    </a:cubicBezTo>
                    <a:cubicBezTo>
                      <a:pt x="0" y="331"/>
                      <a:pt x="4" y="332"/>
                      <a:pt x="19" y="217"/>
                    </a:cubicBezTo>
                    <a:cubicBezTo>
                      <a:pt x="21" y="209"/>
                      <a:pt x="31" y="194"/>
                      <a:pt x="48" y="192"/>
                    </a:cubicBezTo>
                    <a:cubicBezTo>
                      <a:pt x="121" y="183"/>
                      <a:pt x="121" y="183"/>
                      <a:pt x="121" y="183"/>
                    </a:cubicBezTo>
                    <a:cubicBezTo>
                      <a:pt x="125" y="183"/>
                      <a:pt x="130" y="185"/>
                      <a:pt x="132" y="189"/>
                    </a:cubicBezTo>
                    <a:cubicBezTo>
                      <a:pt x="168" y="243"/>
                      <a:pt x="168" y="243"/>
                      <a:pt x="168" y="243"/>
                    </a:cubicBezTo>
                    <a:cubicBezTo>
                      <a:pt x="204" y="189"/>
                      <a:pt x="204" y="189"/>
                      <a:pt x="204" y="189"/>
                    </a:cubicBezTo>
                    <a:cubicBezTo>
                      <a:pt x="207" y="185"/>
                      <a:pt x="211" y="183"/>
                      <a:pt x="216" y="183"/>
                    </a:cubicBezTo>
                    <a:cubicBezTo>
                      <a:pt x="257" y="188"/>
                      <a:pt x="257" y="188"/>
                      <a:pt x="257" y="188"/>
                    </a:cubicBezTo>
                    <a:cubicBezTo>
                      <a:pt x="278" y="191"/>
                      <a:pt x="285" y="196"/>
                      <a:pt x="293" y="205"/>
                    </a:cubicBezTo>
                    <a:cubicBezTo>
                      <a:pt x="307" y="223"/>
                      <a:pt x="320" y="239"/>
                      <a:pt x="331" y="251"/>
                    </a:cubicBezTo>
                    <a:cubicBezTo>
                      <a:pt x="334" y="254"/>
                      <a:pt x="336" y="257"/>
                      <a:pt x="339" y="259"/>
                    </a:cubicBezTo>
                    <a:cubicBezTo>
                      <a:pt x="343" y="264"/>
                      <a:pt x="350" y="264"/>
                      <a:pt x="355" y="261"/>
                    </a:cubicBezTo>
                    <a:cubicBezTo>
                      <a:pt x="357" y="259"/>
                      <a:pt x="360" y="258"/>
                      <a:pt x="362" y="256"/>
                    </a:cubicBezTo>
                    <a:cubicBezTo>
                      <a:pt x="373" y="248"/>
                      <a:pt x="393" y="233"/>
                      <a:pt x="406" y="223"/>
                    </a:cubicBezTo>
                    <a:cubicBezTo>
                      <a:pt x="442" y="195"/>
                      <a:pt x="490" y="255"/>
                      <a:pt x="452" y="284"/>
                    </a:cubicBezTo>
                    <a:cubicBezTo>
                      <a:pt x="438" y="294"/>
                      <a:pt x="418" y="310"/>
                      <a:pt x="405" y="318"/>
                    </a:cubicBezTo>
                    <a:cubicBezTo>
                      <a:pt x="386" y="332"/>
                      <a:pt x="369" y="342"/>
                      <a:pt x="357" y="346"/>
                    </a:cubicBezTo>
                    <a:cubicBezTo>
                      <a:pt x="346" y="351"/>
                      <a:pt x="332" y="351"/>
                      <a:pt x="321" y="343"/>
                    </a:cubicBezTo>
                    <a:cubicBezTo>
                      <a:pt x="305" y="333"/>
                      <a:pt x="291" y="320"/>
                      <a:pt x="275" y="302"/>
                    </a:cubicBezTo>
                    <a:cubicBezTo>
                      <a:pt x="272" y="299"/>
                      <a:pt x="269" y="295"/>
                      <a:pt x="265" y="291"/>
                    </a:cubicBezTo>
                    <a:cubicBezTo>
                      <a:pt x="253" y="737"/>
                      <a:pt x="253" y="737"/>
                      <a:pt x="253" y="737"/>
                    </a:cubicBezTo>
                    <a:close/>
                    <a:moveTo>
                      <a:pt x="170" y="1"/>
                    </a:moveTo>
                    <a:cubicBezTo>
                      <a:pt x="207" y="2"/>
                      <a:pt x="237" y="34"/>
                      <a:pt x="236" y="74"/>
                    </a:cubicBezTo>
                    <a:cubicBezTo>
                      <a:pt x="235" y="113"/>
                      <a:pt x="204" y="160"/>
                      <a:pt x="167" y="159"/>
                    </a:cubicBezTo>
                    <a:cubicBezTo>
                      <a:pt x="129" y="159"/>
                      <a:pt x="100" y="110"/>
                      <a:pt x="100" y="71"/>
                    </a:cubicBezTo>
                    <a:cubicBezTo>
                      <a:pt x="101" y="32"/>
                      <a:pt x="132" y="0"/>
                      <a:pt x="17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8" name="Freeform 41"/>
              <p:cNvSpPr>
                <a:spLocks/>
              </p:cNvSpPr>
              <p:nvPr/>
            </p:nvSpPr>
            <p:spPr bwMode="auto">
              <a:xfrm>
                <a:off x="5532772" y="870972"/>
                <a:ext cx="219805" cy="176283"/>
              </a:xfrm>
              <a:custGeom>
                <a:avLst/>
                <a:gdLst>
                  <a:gd name="T0" fmla="*/ 35 w 254"/>
                  <a:gd name="T1" fmla="*/ 62 h 204"/>
                  <a:gd name="T2" fmla="*/ 0 w 254"/>
                  <a:gd name="T3" fmla="*/ 66 h 204"/>
                  <a:gd name="T4" fmla="*/ 11 w 254"/>
                  <a:gd name="T5" fmla="*/ 171 h 204"/>
                  <a:gd name="T6" fmla="*/ 48 w 254"/>
                  <a:gd name="T7" fmla="*/ 195 h 204"/>
                  <a:gd name="T8" fmla="*/ 243 w 254"/>
                  <a:gd name="T9" fmla="*/ 20 h 204"/>
                  <a:gd name="T10" fmla="*/ 230 w 254"/>
                  <a:gd name="T11" fmla="*/ 7 h 204"/>
                  <a:gd name="T12" fmla="*/ 53 w 254"/>
                  <a:gd name="T13" fmla="*/ 116 h 204"/>
                  <a:gd name="T14" fmla="*/ 35 w 254"/>
                  <a:gd name="T15" fmla="*/ 62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4" h="204">
                    <a:moveTo>
                      <a:pt x="35" y="62"/>
                    </a:moveTo>
                    <a:cubicBezTo>
                      <a:pt x="31" y="48"/>
                      <a:pt x="0" y="51"/>
                      <a:pt x="0" y="66"/>
                    </a:cubicBezTo>
                    <a:cubicBezTo>
                      <a:pt x="0" y="113"/>
                      <a:pt x="4" y="130"/>
                      <a:pt x="11" y="171"/>
                    </a:cubicBezTo>
                    <a:cubicBezTo>
                      <a:pt x="14" y="186"/>
                      <a:pt x="36" y="204"/>
                      <a:pt x="48" y="195"/>
                    </a:cubicBezTo>
                    <a:cubicBezTo>
                      <a:pt x="133" y="135"/>
                      <a:pt x="169" y="92"/>
                      <a:pt x="243" y="20"/>
                    </a:cubicBezTo>
                    <a:cubicBezTo>
                      <a:pt x="254" y="9"/>
                      <a:pt x="240" y="0"/>
                      <a:pt x="230" y="7"/>
                    </a:cubicBezTo>
                    <a:cubicBezTo>
                      <a:pt x="158" y="56"/>
                      <a:pt x="123" y="73"/>
                      <a:pt x="53" y="116"/>
                    </a:cubicBezTo>
                    <a:cubicBezTo>
                      <a:pt x="42" y="95"/>
                      <a:pt x="40" y="80"/>
                      <a:pt x="35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4" name="组合 43"/>
          <p:cNvGrpSpPr/>
          <p:nvPr/>
        </p:nvGrpSpPr>
        <p:grpSpPr>
          <a:xfrm>
            <a:off x="4806934" y="3132990"/>
            <a:ext cx="1454983" cy="1454984"/>
            <a:chOff x="4806934" y="3132990"/>
            <a:chExt cx="1454983" cy="1454984"/>
          </a:xfrm>
        </p:grpSpPr>
        <p:sp>
          <p:nvSpPr>
            <p:cNvPr id="11" name="任意多边形 10"/>
            <p:cNvSpPr/>
            <p:nvPr/>
          </p:nvSpPr>
          <p:spPr>
            <a:xfrm>
              <a:off x="4806934" y="3132990"/>
              <a:ext cx="1454983" cy="1454984"/>
            </a:xfrm>
            <a:custGeom>
              <a:avLst/>
              <a:gdLst>
                <a:gd name="connsiteX0" fmla="*/ 1752600 w 3505200"/>
                <a:gd name="connsiteY0" fmla="*/ 558800 h 3505200"/>
                <a:gd name="connsiteX1" fmla="*/ 558800 w 3505200"/>
                <a:gd name="connsiteY1" fmla="*/ 1752600 h 3505200"/>
                <a:gd name="connsiteX2" fmla="*/ 1752600 w 3505200"/>
                <a:gd name="connsiteY2" fmla="*/ 2946400 h 3505200"/>
                <a:gd name="connsiteX3" fmla="*/ 2946400 w 3505200"/>
                <a:gd name="connsiteY3" fmla="*/ 1752600 h 3505200"/>
                <a:gd name="connsiteX4" fmla="*/ 1752600 w 3505200"/>
                <a:gd name="connsiteY4" fmla="*/ 558800 h 3505200"/>
                <a:gd name="connsiteX5" fmla="*/ 877887 w 3505200"/>
                <a:gd name="connsiteY5" fmla="*/ 451020 h 3505200"/>
                <a:gd name="connsiteX6" fmla="*/ 793920 w 3505200"/>
                <a:gd name="connsiteY6" fmla="*/ 534987 h 3505200"/>
                <a:gd name="connsiteX7" fmla="*/ 877887 w 3505200"/>
                <a:gd name="connsiteY7" fmla="*/ 618954 h 3505200"/>
                <a:gd name="connsiteX8" fmla="*/ 961854 w 3505200"/>
                <a:gd name="connsiteY8" fmla="*/ 534987 h 3505200"/>
                <a:gd name="connsiteX9" fmla="*/ 877887 w 3505200"/>
                <a:gd name="connsiteY9" fmla="*/ 451020 h 3505200"/>
                <a:gd name="connsiteX10" fmla="*/ 1752600 w 3505200"/>
                <a:gd name="connsiteY10" fmla="*/ 0 h 3505200"/>
                <a:gd name="connsiteX11" fmla="*/ 3505200 w 3505200"/>
                <a:gd name="connsiteY11" fmla="*/ 1752600 h 3505200"/>
                <a:gd name="connsiteX12" fmla="*/ 1752600 w 3505200"/>
                <a:gd name="connsiteY12" fmla="*/ 3505200 h 3505200"/>
                <a:gd name="connsiteX13" fmla="*/ 0 w 3505200"/>
                <a:gd name="connsiteY13" fmla="*/ 1752600 h 3505200"/>
                <a:gd name="connsiteX14" fmla="*/ 1752600 w 3505200"/>
                <a:gd name="connsiteY14" fmla="*/ 0 h 350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05200" h="3505200">
                  <a:moveTo>
                    <a:pt x="1752600" y="558800"/>
                  </a:moveTo>
                  <a:cubicBezTo>
                    <a:pt x="1093282" y="558800"/>
                    <a:pt x="558800" y="1093282"/>
                    <a:pt x="558800" y="1752600"/>
                  </a:cubicBezTo>
                  <a:cubicBezTo>
                    <a:pt x="558800" y="2411918"/>
                    <a:pt x="1093282" y="2946400"/>
                    <a:pt x="1752600" y="2946400"/>
                  </a:cubicBezTo>
                  <a:cubicBezTo>
                    <a:pt x="2411918" y="2946400"/>
                    <a:pt x="2946400" y="2411918"/>
                    <a:pt x="2946400" y="1752600"/>
                  </a:cubicBezTo>
                  <a:cubicBezTo>
                    <a:pt x="2946400" y="1093282"/>
                    <a:pt x="2411918" y="558800"/>
                    <a:pt x="1752600" y="558800"/>
                  </a:cubicBezTo>
                  <a:close/>
                  <a:moveTo>
                    <a:pt x="877887" y="451020"/>
                  </a:moveTo>
                  <a:cubicBezTo>
                    <a:pt x="831513" y="451020"/>
                    <a:pt x="793920" y="488613"/>
                    <a:pt x="793920" y="534987"/>
                  </a:cubicBezTo>
                  <a:cubicBezTo>
                    <a:pt x="793920" y="581361"/>
                    <a:pt x="831513" y="618954"/>
                    <a:pt x="877887" y="618954"/>
                  </a:cubicBezTo>
                  <a:cubicBezTo>
                    <a:pt x="924261" y="618954"/>
                    <a:pt x="961854" y="581361"/>
                    <a:pt x="961854" y="534987"/>
                  </a:cubicBezTo>
                  <a:cubicBezTo>
                    <a:pt x="961854" y="488613"/>
                    <a:pt x="924261" y="451020"/>
                    <a:pt x="877887" y="451020"/>
                  </a:cubicBezTo>
                  <a:close/>
                  <a:moveTo>
                    <a:pt x="1752600" y="0"/>
                  </a:moveTo>
                  <a:cubicBezTo>
                    <a:pt x="2720534" y="0"/>
                    <a:pt x="3505200" y="784666"/>
                    <a:pt x="3505200" y="1752600"/>
                  </a:cubicBezTo>
                  <a:cubicBezTo>
                    <a:pt x="3505200" y="2720534"/>
                    <a:pt x="2720534" y="3505200"/>
                    <a:pt x="1752600" y="3505200"/>
                  </a:cubicBezTo>
                  <a:cubicBezTo>
                    <a:pt x="784666" y="3505200"/>
                    <a:pt x="0" y="2720534"/>
                    <a:pt x="0" y="1752600"/>
                  </a:cubicBezTo>
                  <a:cubicBezTo>
                    <a:pt x="0" y="784666"/>
                    <a:pt x="784666" y="0"/>
                    <a:pt x="175260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ysClr val="window" lastClr="FFFFFF">
                    <a:lumMod val="84000"/>
                  </a:sysClr>
                </a:gs>
                <a:gs pos="0">
                  <a:sysClr val="window" lastClr="FFFFFF">
                    <a:lumMod val="91000"/>
                  </a:sys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2700000" algn="tl" rotWithShape="0">
                <a:prstClr val="black">
                  <a:alpha val="25000"/>
                </a:prstClr>
              </a:outerShdw>
            </a:effectLst>
            <a:scene3d>
              <a:camera prst="orthographicFront"/>
              <a:lightRig rig="threePt" dir="t">
                <a:rot lat="0" lon="0" rev="0"/>
              </a:lightRig>
            </a:scene3d>
            <a:sp3d>
              <a:bevelT w="19050" h="6350" prst="angle"/>
            </a:sp3d>
          </p:spPr>
          <p:txBody>
            <a:bodyPr lIns="91438" tIns="45719" rIns="91438" bIns="45719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5313642" y="3631790"/>
              <a:ext cx="484361" cy="457384"/>
              <a:chOff x="6460269" y="872801"/>
              <a:chExt cx="709154" cy="669655"/>
            </a:xfrm>
            <a:solidFill>
              <a:srgbClr val="005A9E"/>
            </a:solidFill>
          </p:grpSpPr>
          <p:sp>
            <p:nvSpPr>
              <p:cNvPr id="40" name="Freeform 42"/>
              <p:cNvSpPr>
                <a:spLocks noEditPoints="1"/>
              </p:cNvSpPr>
              <p:nvPr/>
            </p:nvSpPr>
            <p:spPr bwMode="auto">
              <a:xfrm>
                <a:off x="6460269" y="872801"/>
                <a:ext cx="442902" cy="669655"/>
              </a:xfrm>
              <a:custGeom>
                <a:avLst/>
                <a:gdLst>
                  <a:gd name="T0" fmla="*/ 250 w 512"/>
                  <a:gd name="T1" fmla="*/ 737 h 775"/>
                  <a:gd name="T2" fmla="*/ 209 w 512"/>
                  <a:gd name="T3" fmla="*/ 775 h 775"/>
                  <a:gd name="T4" fmla="*/ 173 w 512"/>
                  <a:gd name="T5" fmla="*/ 762 h 775"/>
                  <a:gd name="T6" fmla="*/ 159 w 512"/>
                  <a:gd name="T7" fmla="*/ 762 h 775"/>
                  <a:gd name="T8" fmla="*/ 124 w 512"/>
                  <a:gd name="T9" fmla="*/ 775 h 775"/>
                  <a:gd name="T10" fmla="*/ 83 w 512"/>
                  <a:gd name="T11" fmla="*/ 737 h 775"/>
                  <a:gd name="T12" fmla="*/ 75 w 512"/>
                  <a:gd name="T13" fmla="*/ 475 h 775"/>
                  <a:gd name="T14" fmla="*/ 65 w 512"/>
                  <a:gd name="T15" fmla="*/ 474 h 775"/>
                  <a:gd name="T16" fmla="*/ 21 w 512"/>
                  <a:gd name="T17" fmla="*/ 441 h 775"/>
                  <a:gd name="T18" fmla="*/ 19 w 512"/>
                  <a:gd name="T19" fmla="*/ 214 h 775"/>
                  <a:gd name="T20" fmla="*/ 48 w 512"/>
                  <a:gd name="T21" fmla="*/ 189 h 775"/>
                  <a:gd name="T22" fmla="*/ 119 w 512"/>
                  <a:gd name="T23" fmla="*/ 181 h 775"/>
                  <a:gd name="T24" fmla="*/ 131 w 512"/>
                  <a:gd name="T25" fmla="*/ 186 h 775"/>
                  <a:gd name="T26" fmla="*/ 166 w 512"/>
                  <a:gd name="T27" fmla="*/ 239 h 775"/>
                  <a:gd name="T28" fmla="*/ 202 w 512"/>
                  <a:gd name="T29" fmla="*/ 186 h 775"/>
                  <a:gd name="T30" fmla="*/ 213 w 512"/>
                  <a:gd name="T31" fmla="*/ 181 h 775"/>
                  <a:gd name="T32" fmla="*/ 269 w 512"/>
                  <a:gd name="T33" fmla="*/ 184 h 775"/>
                  <a:gd name="T34" fmla="*/ 286 w 512"/>
                  <a:gd name="T35" fmla="*/ 190 h 775"/>
                  <a:gd name="T36" fmla="*/ 361 w 512"/>
                  <a:gd name="T37" fmla="*/ 220 h 775"/>
                  <a:gd name="T38" fmla="*/ 454 w 512"/>
                  <a:gd name="T39" fmla="*/ 179 h 775"/>
                  <a:gd name="T40" fmla="*/ 503 w 512"/>
                  <a:gd name="T41" fmla="*/ 193 h 775"/>
                  <a:gd name="T42" fmla="*/ 488 w 512"/>
                  <a:gd name="T43" fmla="*/ 243 h 775"/>
                  <a:gd name="T44" fmla="*/ 382 w 512"/>
                  <a:gd name="T45" fmla="*/ 290 h 775"/>
                  <a:gd name="T46" fmla="*/ 359 w 512"/>
                  <a:gd name="T47" fmla="*/ 294 h 775"/>
                  <a:gd name="T48" fmla="*/ 266 w 512"/>
                  <a:gd name="T49" fmla="*/ 263 h 775"/>
                  <a:gd name="T50" fmla="*/ 261 w 512"/>
                  <a:gd name="T51" fmla="*/ 265 h 775"/>
                  <a:gd name="T52" fmla="*/ 250 w 512"/>
                  <a:gd name="T53" fmla="*/ 737 h 775"/>
                  <a:gd name="T54" fmla="*/ 168 w 512"/>
                  <a:gd name="T55" fmla="*/ 1 h 775"/>
                  <a:gd name="T56" fmla="*/ 233 w 512"/>
                  <a:gd name="T57" fmla="*/ 72 h 775"/>
                  <a:gd name="T58" fmla="*/ 165 w 512"/>
                  <a:gd name="T59" fmla="*/ 157 h 775"/>
                  <a:gd name="T60" fmla="*/ 99 w 512"/>
                  <a:gd name="T61" fmla="*/ 70 h 775"/>
                  <a:gd name="T62" fmla="*/ 168 w 512"/>
                  <a:gd name="T63" fmla="*/ 1 h 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12" h="775">
                    <a:moveTo>
                      <a:pt x="250" y="737"/>
                    </a:moveTo>
                    <a:cubicBezTo>
                      <a:pt x="249" y="758"/>
                      <a:pt x="228" y="775"/>
                      <a:pt x="209" y="775"/>
                    </a:cubicBezTo>
                    <a:cubicBezTo>
                      <a:pt x="196" y="775"/>
                      <a:pt x="180" y="770"/>
                      <a:pt x="173" y="762"/>
                    </a:cubicBezTo>
                    <a:cubicBezTo>
                      <a:pt x="170" y="757"/>
                      <a:pt x="163" y="757"/>
                      <a:pt x="159" y="762"/>
                    </a:cubicBezTo>
                    <a:cubicBezTo>
                      <a:pt x="153" y="770"/>
                      <a:pt x="137" y="775"/>
                      <a:pt x="124" y="775"/>
                    </a:cubicBezTo>
                    <a:cubicBezTo>
                      <a:pt x="105" y="775"/>
                      <a:pt x="84" y="758"/>
                      <a:pt x="83" y="737"/>
                    </a:cubicBezTo>
                    <a:cubicBezTo>
                      <a:pt x="75" y="475"/>
                      <a:pt x="75" y="475"/>
                      <a:pt x="75" y="475"/>
                    </a:cubicBezTo>
                    <a:cubicBezTo>
                      <a:pt x="65" y="474"/>
                      <a:pt x="65" y="474"/>
                      <a:pt x="65" y="474"/>
                    </a:cubicBezTo>
                    <a:cubicBezTo>
                      <a:pt x="46" y="472"/>
                      <a:pt x="24" y="460"/>
                      <a:pt x="21" y="441"/>
                    </a:cubicBezTo>
                    <a:cubicBezTo>
                      <a:pt x="0" y="333"/>
                      <a:pt x="4" y="328"/>
                      <a:pt x="19" y="214"/>
                    </a:cubicBezTo>
                    <a:cubicBezTo>
                      <a:pt x="21" y="206"/>
                      <a:pt x="30" y="191"/>
                      <a:pt x="48" y="189"/>
                    </a:cubicBezTo>
                    <a:cubicBezTo>
                      <a:pt x="119" y="181"/>
                      <a:pt x="119" y="181"/>
                      <a:pt x="119" y="181"/>
                    </a:cubicBezTo>
                    <a:cubicBezTo>
                      <a:pt x="124" y="180"/>
                      <a:pt x="128" y="182"/>
                      <a:pt x="131" y="186"/>
                    </a:cubicBezTo>
                    <a:cubicBezTo>
                      <a:pt x="166" y="239"/>
                      <a:pt x="166" y="239"/>
                      <a:pt x="166" y="239"/>
                    </a:cubicBezTo>
                    <a:cubicBezTo>
                      <a:pt x="202" y="186"/>
                      <a:pt x="202" y="186"/>
                      <a:pt x="202" y="186"/>
                    </a:cubicBezTo>
                    <a:cubicBezTo>
                      <a:pt x="204" y="182"/>
                      <a:pt x="209" y="180"/>
                      <a:pt x="213" y="181"/>
                    </a:cubicBezTo>
                    <a:cubicBezTo>
                      <a:pt x="219" y="181"/>
                      <a:pt x="248" y="183"/>
                      <a:pt x="269" y="184"/>
                    </a:cubicBezTo>
                    <a:cubicBezTo>
                      <a:pt x="275" y="185"/>
                      <a:pt x="281" y="186"/>
                      <a:pt x="286" y="190"/>
                    </a:cubicBezTo>
                    <a:cubicBezTo>
                      <a:pt x="309" y="204"/>
                      <a:pt x="334" y="215"/>
                      <a:pt x="361" y="220"/>
                    </a:cubicBezTo>
                    <a:cubicBezTo>
                      <a:pt x="393" y="209"/>
                      <a:pt x="424" y="195"/>
                      <a:pt x="454" y="179"/>
                    </a:cubicBezTo>
                    <a:cubicBezTo>
                      <a:pt x="471" y="169"/>
                      <a:pt x="493" y="176"/>
                      <a:pt x="503" y="193"/>
                    </a:cubicBezTo>
                    <a:cubicBezTo>
                      <a:pt x="512" y="211"/>
                      <a:pt x="506" y="233"/>
                      <a:pt x="488" y="243"/>
                    </a:cubicBezTo>
                    <a:cubicBezTo>
                      <a:pt x="452" y="262"/>
                      <a:pt x="420" y="274"/>
                      <a:pt x="382" y="290"/>
                    </a:cubicBezTo>
                    <a:cubicBezTo>
                      <a:pt x="375" y="293"/>
                      <a:pt x="367" y="295"/>
                      <a:pt x="359" y="294"/>
                    </a:cubicBezTo>
                    <a:cubicBezTo>
                      <a:pt x="326" y="288"/>
                      <a:pt x="296" y="279"/>
                      <a:pt x="266" y="263"/>
                    </a:cubicBezTo>
                    <a:cubicBezTo>
                      <a:pt x="261" y="265"/>
                      <a:pt x="261" y="265"/>
                      <a:pt x="261" y="265"/>
                    </a:cubicBezTo>
                    <a:cubicBezTo>
                      <a:pt x="250" y="737"/>
                      <a:pt x="250" y="737"/>
                      <a:pt x="250" y="737"/>
                    </a:cubicBezTo>
                    <a:close/>
                    <a:moveTo>
                      <a:pt x="168" y="1"/>
                    </a:moveTo>
                    <a:cubicBezTo>
                      <a:pt x="205" y="1"/>
                      <a:pt x="234" y="33"/>
                      <a:pt x="233" y="72"/>
                    </a:cubicBezTo>
                    <a:cubicBezTo>
                      <a:pt x="233" y="111"/>
                      <a:pt x="202" y="158"/>
                      <a:pt x="165" y="157"/>
                    </a:cubicBezTo>
                    <a:cubicBezTo>
                      <a:pt x="128" y="156"/>
                      <a:pt x="99" y="109"/>
                      <a:pt x="99" y="70"/>
                    </a:cubicBezTo>
                    <a:cubicBezTo>
                      <a:pt x="100" y="31"/>
                      <a:pt x="131" y="0"/>
                      <a:pt x="16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1" name="Freeform 43"/>
              <p:cNvSpPr>
                <a:spLocks noEditPoints="1"/>
              </p:cNvSpPr>
              <p:nvPr/>
            </p:nvSpPr>
            <p:spPr bwMode="auto">
              <a:xfrm>
                <a:off x="6735299" y="1108698"/>
                <a:ext cx="434124" cy="433758"/>
              </a:xfrm>
              <a:custGeom>
                <a:avLst/>
                <a:gdLst>
                  <a:gd name="T0" fmla="*/ 388 w 502"/>
                  <a:gd name="T1" fmla="*/ 388 h 502"/>
                  <a:gd name="T2" fmla="*/ 383 w 502"/>
                  <a:gd name="T3" fmla="*/ 335 h 502"/>
                  <a:gd name="T4" fmla="*/ 334 w 502"/>
                  <a:gd name="T5" fmla="*/ 426 h 502"/>
                  <a:gd name="T6" fmla="*/ 445 w 502"/>
                  <a:gd name="T7" fmla="*/ 251 h 502"/>
                  <a:gd name="T8" fmla="*/ 393 w 502"/>
                  <a:gd name="T9" fmla="*/ 214 h 502"/>
                  <a:gd name="T10" fmla="*/ 392 w 502"/>
                  <a:gd name="T11" fmla="*/ 297 h 502"/>
                  <a:gd name="T12" fmla="*/ 430 w 502"/>
                  <a:gd name="T13" fmla="*/ 176 h 502"/>
                  <a:gd name="T14" fmla="*/ 332 w 502"/>
                  <a:gd name="T15" fmla="*/ 75 h 502"/>
                  <a:gd name="T16" fmla="*/ 385 w 502"/>
                  <a:gd name="T17" fmla="*/ 176 h 502"/>
                  <a:gd name="T18" fmla="*/ 72 w 502"/>
                  <a:gd name="T19" fmla="*/ 176 h 502"/>
                  <a:gd name="T20" fmla="*/ 150 w 502"/>
                  <a:gd name="T21" fmla="*/ 117 h 502"/>
                  <a:gd name="T22" fmla="*/ 114 w 502"/>
                  <a:gd name="T23" fmla="*/ 114 h 502"/>
                  <a:gd name="T24" fmla="*/ 165 w 502"/>
                  <a:gd name="T25" fmla="*/ 176 h 502"/>
                  <a:gd name="T26" fmla="*/ 236 w 502"/>
                  <a:gd name="T27" fmla="*/ 71 h 502"/>
                  <a:gd name="T28" fmla="*/ 165 w 502"/>
                  <a:gd name="T29" fmla="*/ 176 h 502"/>
                  <a:gd name="T30" fmla="*/ 345 w 502"/>
                  <a:gd name="T31" fmla="*/ 176 h 502"/>
                  <a:gd name="T32" fmla="*/ 274 w 502"/>
                  <a:gd name="T33" fmla="*/ 71 h 502"/>
                  <a:gd name="T34" fmla="*/ 354 w 502"/>
                  <a:gd name="T35" fmla="*/ 214 h 502"/>
                  <a:gd name="T36" fmla="*/ 274 w 502"/>
                  <a:gd name="T37" fmla="*/ 297 h 502"/>
                  <a:gd name="T38" fmla="*/ 357 w 502"/>
                  <a:gd name="T39" fmla="*/ 252 h 502"/>
                  <a:gd name="T40" fmla="*/ 236 w 502"/>
                  <a:gd name="T41" fmla="*/ 214 h 502"/>
                  <a:gd name="T42" fmla="*/ 153 w 502"/>
                  <a:gd name="T43" fmla="*/ 252 h 502"/>
                  <a:gd name="T44" fmla="*/ 236 w 502"/>
                  <a:gd name="T45" fmla="*/ 297 h 502"/>
                  <a:gd name="T46" fmla="*/ 118 w 502"/>
                  <a:gd name="T47" fmla="*/ 214 h 502"/>
                  <a:gd name="T48" fmla="*/ 57 w 502"/>
                  <a:gd name="T49" fmla="*/ 251 h 502"/>
                  <a:gd name="T50" fmla="*/ 119 w 502"/>
                  <a:gd name="T51" fmla="*/ 297 h 502"/>
                  <a:gd name="T52" fmla="*/ 118 w 502"/>
                  <a:gd name="T53" fmla="*/ 214 h 502"/>
                  <a:gd name="T54" fmla="*/ 274 w 502"/>
                  <a:gd name="T55" fmla="*/ 335 h 502"/>
                  <a:gd name="T56" fmla="*/ 328 w 502"/>
                  <a:gd name="T57" fmla="*/ 367 h 502"/>
                  <a:gd name="T58" fmla="*/ 236 w 502"/>
                  <a:gd name="T59" fmla="*/ 335 h 502"/>
                  <a:gd name="T60" fmla="*/ 182 w 502"/>
                  <a:gd name="T61" fmla="*/ 367 h 502"/>
                  <a:gd name="T62" fmla="*/ 236 w 502"/>
                  <a:gd name="T63" fmla="*/ 335 h 502"/>
                  <a:gd name="T64" fmla="*/ 77 w 502"/>
                  <a:gd name="T65" fmla="*/ 335 h 502"/>
                  <a:gd name="T66" fmla="*/ 181 w 502"/>
                  <a:gd name="T67" fmla="*/ 431 h 502"/>
                  <a:gd name="T68" fmla="*/ 128 w 502"/>
                  <a:gd name="T69" fmla="*/ 335 h 502"/>
                  <a:gd name="T70" fmla="*/ 251 w 502"/>
                  <a:gd name="T71" fmla="*/ 502 h 502"/>
                  <a:gd name="T72" fmla="*/ 0 w 502"/>
                  <a:gd name="T73" fmla="*/ 251 h 502"/>
                  <a:gd name="T74" fmla="*/ 251 w 502"/>
                  <a:gd name="T75" fmla="*/ 0 h 502"/>
                  <a:gd name="T76" fmla="*/ 502 w 502"/>
                  <a:gd name="T77" fmla="*/ 251 h 5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02" h="502">
                    <a:moveTo>
                      <a:pt x="334" y="426"/>
                    </a:moveTo>
                    <a:cubicBezTo>
                      <a:pt x="355" y="416"/>
                      <a:pt x="373" y="403"/>
                      <a:pt x="388" y="388"/>
                    </a:cubicBezTo>
                    <a:cubicBezTo>
                      <a:pt x="403" y="373"/>
                      <a:pt x="416" y="354"/>
                      <a:pt x="425" y="335"/>
                    </a:cubicBezTo>
                    <a:cubicBezTo>
                      <a:pt x="383" y="335"/>
                      <a:pt x="383" y="335"/>
                      <a:pt x="383" y="335"/>
                    </a:cubicBezTo>
                    <a:cubicBezTo>
                      <a:pt x="377" y="352"/>
                      <a:pt x="370" y="370"/>
                      <a:pt x="362" y="385"/>
                    </a:cubicBezTo>
                    <a:cubicBezTo>
                      <a:pt x="354" y="400"/>
                      <a:pt x="345" y="413"/>
                      <a:pt x="334" y="426"/>
                    </a:cubicBezTo>
                    <a:close/>
                    <a:moveTo>
                      <a:pt x="439" y="297"/>
                    </a:moveTo>
                    <a:cubicBezTo>
                      <a:pt x="443" y="282"/>
                      <a:pt x="445" y="267"/>
                      <a:pt x="445" y="251"/>
                    </a:cubicBezTo>
                    <a:cubicBezTo>
                      <a:pt x="445" y="238"/>
                      <a:pt x="444" y="226"/>
                      <a:pt x="442" y="214"/>
                    </a:cubicBezTo>
                    <a:cubicBezTo>
                      <a:pt x="393" y="214"/>
                      <a:pt x="393" y="214"/>
                      <a:pt x="393" y="214"/>
                    </a:cubicBezTo>
                    <a:cubicBezTo>
                      <a:pt x="395" y="227"/>
                      <a:pt x="395" y="239"/>
                      <a:pt x="395" y="252"/>
                    </a:cubicBezTo>
                    <a:cubicBezTo>
                      <a:pt x="395" y="267"/>
                      <a:pt x="394" y="282"/>
                      <a:pt x="392" y="297"/>
                    </a:cubicBezTo>
                    <a:cubicBezTo>
                      <a:pt x="439" y="297"/>
                      <a:pt x="439" y="297"/>
                      <a:pt x="439" y="297"/>
                    </a:cubicBezTo>
                    <a:close/>
                    <a:moveTo>
                      <a:pt x="430" y="176"/>
                    </a:moveTo>
                    <a:cubicBezTo>
                      <a:pt x="420" y="153"/>
                      <a:pt x="406" y="132"/>
                      <a:pt x="388" y="114"/>
                    </a:cubicBezTo>
                    <a:cubicBezTo>
                      <a:pt x="372" y="98"/>
                      <a:pt x="353" y="84"/>
                      <a:pt x="332" y="75"/>
                    </a:cubicBezTo>
                    <a:cubicBezTo>
                      <a:pt x="343" y="88"/>
                      <a:pt x="353" y="102"/>
                      <a:pt x="361" y="117"/>
                    </a:cubicBezTo>
                    <a:cubicBezTo>
                      <a:pt x="371" y="135"/>
                      <a:pt x="379" y="155"/>
                      <a:pt x="385" y="176"/>
                    </a:cubicBezTo>
                    <a:cubicBezTo>
                      <a:pt x="430" y="176"/>
                      <a:pt x="430" y="176"/>
                      <a:pt x="430" y="176"/>
                    </a:cubicBezTo>
                    <a:close/>
                    <a:moveTo>
                      <a:pt x="72" y="176"/>
                    </a:moveTo>
                    <a:cubicBezTo>
                      <a:pt x="125" y="176"/>
                      <a:pt x="125" y="176"/>
                      <a:pt x="125" y="176"/>
                    </a:cubicBezTo>
                    <a:cubicBezTo>
                      <a:pt x="131" y="155"/>
                      <a:pt x="139" y="135"/>
                      <a:pt x="150" y="117"/>
                    </a:cubicBezTo>
                    <a:cubicBezTo>
                      <a:pt x="159" y="100"/>
                      <a:pt x="170" y="84"/>
                      <a:pt x="183" y="69"/>
                    </a:cubicBezTo>
                    <a:cubicBezTo>
                      <a:pt x="157" y="79"/>
                      <a:pt x="133" y="94"/>
                      <a:pt x="114" y="114"/>
                    </a:cubicBezTo>
                    <a:cubicBezTo>
                      <a:pt x="96" y="132"/>
                      <a:pt x="82" y="153"/>
                      <a:pt x="72" y="176"/>
                    </a:cubicBezTo>
                    <a:close/>
                    <a:moveTo>
                      <a:pt x="165" y="176"/>
                    </a:moveTo>
                    <a:cubicBezTo>
                      <a:pt x="236" y="176"/>
                      <a:pt x="236" y="176"/>
                      <a:pt x="236" y="176"/>
                    </a:cubicBezTo>
                    <a:cubicBezTo>
                      <a:pt x="236" y="71"/>
                      <a:pt x="236" y="71"/>
                      <a:pt x="236" y="71"/>
                    </a:cubicBezTo>
                    <a:cubicBezTo>
                      <a:pt x="215" y="88"/>
                      <a:pt x="197" y="110"/>
                      <a:pt x="183" y="135"/>
                    </a:cubicBezTo>
                    <a:cubicBezTo>
                      <a:pt x="176" y="148"/>
                      <a:pt x="170" y="162"/>
                      <a:pt x="165" y="176"/>
                    </a:cubicBezTo>
                    <a:close/>
                    <a:moveTo>
                      <a:pt x="274" y="176"/>
                    </a:moveTo>
                    <a:cubicBezTo>
                      <a:pt x="345" y="176"/>
                      <a:pt x="345" y="176"/>
                      <a:pt x="345" y="176"/>
                    </a:cubicBezTo>
                    <a:cubicBezTo>
                      <a:pt x="341" y="162"/>
                      <a:pt x="335" y="148"/>
                      <a:pt x="327" y="135"/>
                    </a:cubicBezTo>
                    <a:cubicBezTo>
                      <a:pt x="314" y="110"/>
                      <a:pt x="296" y="88"/>
                      <a:pt x="274" y="71"/>
                    </a:cubicBezTo>
                    <a:cubicBezTo>
                      <a:pt x="274" y="176"/>
                      <a:pt x="274" y="176"/>
                      <a:pt x="274" y="176"/>
                    </a:cubicBezTo>
                    <a:close/>
                    <a:moveTo>
                      <a:pt x="354" y="214"/>
                    </a:moveTo>
                    <a:cubicBezTo>
                      <a:pt x="274" y="214"/>
                      <a:pt x="274" y="214"/>
                      <a:pt x="274" y="214"/>
                    </a:cubicBezTo>
                    <a:cubicBezTo>
                      <a:pt x="274" y="297"/>
                      <a:pt x="274" y="297"/>
                      <a:pt x="274" y="297"/>
                    </a:cubicBezTo>
                    <a:cubicBezTo>
                      <a:pt x="353" y="297"/>
                      <a:pt x="353" y="297"/>
                      <a:pt x="353" y="297"/>
                    </a:cubicBezTo>
                    <a:cubicBezTo>
                      <a:pt x="356" y="282"/>
                      <a:pt x="357" y="267"/>
                      <a:pt x="357" y="252"/>
                    </a:cubicBezTo>
                    <a:cubicBezTo>
                      <a:pt x="357" y="239"/>
                      <a:pt x="356" y="227"/>
                      <a:pt x="354" y="214"/>
                    </a:cubicBezTo>
                    <a:close/>
                    <a:moveTo>
                      <a:pt x="236" y="214"/>
                    </a:moveTo>
                    <a:cubicBezTo>
                      <a:pt x="156" y="214"/>
                      <a:pt x="156" y="214"/>
                      <a:pt x="156" y="214"/>
                    </a:cubicBezTo>
                    <a:cubicBezTo>
                      <a:pt x="154" y="227"/>
                      <a:pt x="153" y="239"/>
                      <a:pt x="153" y="252"/>
                    </a:cubicBezTo>
                    <a:cubicBezTo>
                      <a:pt x="153" y="267"/>
                      <a:pt x="155" y="282"/>
                      <a:pt x="158" y="297"/>
                    </a:cubicBezTo>
                    <a:cubicBezTo>
                      <a:pt x="236" y="297"/>
                      <a:pt x="236" y="297"/>
                      <a:pt x="236" y="297"/>
                    </a:cubicBezTo>
                    <a:cubicBezTo>
                      <a:pt x="236" y="214"/>
                      <a:pt x="236" y="214"/>
                      <a:pt x="236" y="214"/>
                    </a:cubicBezTo>
                    <a:close/>
                    <a:moveTo>
                      <a:pt x="118" y="214"/>
                    </a:moveTo>
                    <a:cubicBezTo>
                      <a:pt x="61" y="214"/>
                      <a:pt x="61" y="214"/>
                      <a:pt x="61" y="214"/>
                    </a:cubicBezTo>
                    <a:cubicBezTo>
                      <a:pt x="59" y="226"/>
                      <a:pt x="57" y="238"/>
                      <a:pt x="57" y="251"/>
                    </a:cubicBezTo>
                    <a:cubicBezTo>
                      <a:pt x="57" y="267"/>
                      <a:pt x="59" y="282"/>
                      <a:pt x="63" y="297"/>
                    </a:cubicBezTo>
                    <a:cubicBezTo>
                      <a:pt x="119" y="297"/>
                      <a:pt x="119" y="297"/>
                      <a:pt x="119" y="297"/>
                    </a:cubicBezTo>
                    <a:cubicBezTo>
                      <a:pt x="116" y="282"/>
                      <a:pt x="115" y="267"/>
                      <a:pt x="115" y="252"/>
                    </a:cubicBezTo>
                    <a:cubicBezTo>
                      <a:pt x="115" y="239"/>
                      <a:pt x="116" y="227"/>
                      <a:pt x="118" y="214"/>
                    </a:cubicBezTo>
                    <a:close/>
                    <a:moveTo>
                      <a:pt x="342" y="335"/>
                    </a:moveTo>
                    <a:cubicBezTo>
                      <a:pt x="274" y="335"/>
                      <a:pt x="274" y="335"/>
                      <a:pt x="274" y="335"/>
                    </a:cubicBezTo>
                    <a:cubicBezTo>
                      <a:pt x="274" y="433"/>
                      <a:pt x="274" y="433"/>
                      <a:pt x="274" y="433"/>
                    </a:cubicBezTo>
                    <a:cubicBezTo>
                      <a:pt x="296" y="415"/>
                      <a:pt x="315" y="392"/>
                      <a:pt x="328" y="367"/>
                    </a:cubicBezTo>
                    <a:cubicBezTo>
                      <a:pt x="334" y="357"/>
                      <a:pt x="338" y="346"/>
                      <a:pt x="342" y="335"/>
                    </a:cubicBezTo>
                    <a:close/>
                    <a:moveTo>
                      <a:pt x="236" y="335"/>
                    </a:moveTo>
                    <a:cubicBezTo>
                      <a:pt x="168" y="335"/>
                      <a:pt x="168" y="335"/>
                      <a:pt x="168" y="335"/>
                    </a:cubicBezTo>
                    <a:cubicBezTo>
                      <a:pt x="172" y="346"/>
                      <a:pt x="177" y="357"/>
                      <a:pt x="182" y="367"/>
                    </a:cubicBezTo>
                    <a:cubicBezTo>
                      <a:pt x="196" y="392"/>
                      <a:pt x="214" y="415"/>
                      <a:pt x="236" y="433"/>
                    </a:cubicBezTo>
                    <a:cubicBezTo>
                      <a:pt x="236" y="335"/>
                      <a:pt x="236" y="335"/>
                      <a:pt x="236" y="335"/>
                    </a:cubicBezTo>
                    <a:close/>
                    <a:moveTo>
                      <a:pt x="128" y="335"/>
                    </a:moveTo>
                    <a:cubicBezTo>
                      <a:pt x="77" y="335"/>
                      <a:pt x="77" y="335"/>
                      <a:pt x="77" y="335"/>
                    </a:cubicBezTo>
                    <a:cubicBezTo>
                      <a:pt x="86" y="354"/>
                      <a:pt x="99" y="373"/>
                      <a:pt x="114" y="388"/>
                    </a:cubicBezTo>
                    <a:cubicBezTo>
                      <a:pt x="133" y="407"/>
                      <a:pt x="155" y="422"/>
                      <a:pt x="181" y="431"/>
                    </a:cubicBezTo>
                    <a:cubicBezTo>
                      <a:pt x="168" y="417"/>
                      <a:pt x="158" y="402"/>
                      <a:pt x="149" y="385"/>
                    </a:cubicBezTo>
                    <a:cubicBezTo>
                      <a:pt x="140" y="370"/>
                      <a:pt x="133" y="352"/>
                      <a:pt x="128" y="335"/>
                    </a:cubicBezTo>
                    <a:close/>
                    <a:moveTo>
                      <a:pt x="429" y="428"/>
                    </a:moveTo>
                    <a:cubicBezTo>
                      <a:pt x="383" y="474"/>
                      <a:pt x="321" y="502"/>
                      <a:pt x="251" y="502"/>
                    </a:cubicBezTo>
                    <a:cubicBezTo>
                      <a:pt x="182" y="502"/>
                      <a:pt x="119" y="474"/>
                      <a:pt x="74" y="428"/>
                    </a:cubicBezTo>
                    <a:cubicBezTo>
                      <a:pt x="28" y="383"/>
                      <a:pt x="0" y="320"/>
                      <a:pt x="0" y="251"/>
                    </a:cubicBezTo>
                    <a:cubicBezTo>
                      <a:pt x="0" y="182"/>
                      <a:pt x="28" y="119"/>
                      <a:pt x="74" y="73"/>
                    </a:cubicBezTo>
                    <a:cubicBezTo>
                      <a:pt x="119" y="28"/>
                      <a:pt x="182" y="0"/>
                      <a:pt x="251" y="0"/>
                    </a:cubicBezTo>
                    <a:cubicBezTo>
                      <a:pt x="321" y="0"/>
                      <a:pt x="383" y="28"/>
                      <a:pt x="429" y="73"/>
                    </a:cubicBezTo>
                    <a:cubicBezTo>
                      <a:pt x="474" y="119"/>
                      <a:pt x="502" y="182"/>
                      <a:pt x="502" y="251"/>
                    </a:cubicBezTo>
                    <a:cubicBezTo>
                      <a:pt x="502" y="320"/>
                      <a:pt x="474" y="383"/>
                      <a:pt x="429" y="4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1249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35000">
        <p14:prism/>
      </p:transition>
    </mc:Choice>
    <mc:Fallback xmlns="">
      <p:transition spd="slow" advTm="3500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617229" y="1107294"/>
            <a:ext cx="1165350" cy="2136085"/>
            <a:chOff x="6156302" y="1476392"/>
            <a:chExt cx="1553799" cy="2848113"/>
          </a:xfrm>
        </p:grpSpPr>
        <p:grpSp>
          <p:nvGrpSpPr>
            <p:cNvPr id="3" name="组合 2"/>
            <p:cNvGrpSpPr/>
            <p:nvPr/>
          </p:nvGrpSpPr>
          <p:grpSpPr>
            <a:xfrm>
              <a:off x="6156302" y="1476392"/>
              <a:ext cx="1484565" cy="2848113"/>
              <a:chOff x="6156302" y="1476392"/>
              <a:chExt cx="1484565" cy="2848113"/>
            </a:xfrm>
          </p:grpSpPr>
          <p:sp>
            <p:nvSpPr>
              <p:cNvPr id="7" name="MH_Other_3"/>
              <p:cNvSpPr/>
              <p:nvPr>
                <p:custDataLst>
                  <p:tags r:id="rId6"/>
                </p:custDataLst>
              </p:nvPr>
            </p:nvSpPr>
            <p:spPr>
              <a:xfrm rot="5400000" flipV="1">
                <a:off x="5311844" y="2591146"/>
                <a:ext cx="2577817" cy="888902"/>
              </a:xfrm>
              <a:prstGeom prst="bentArrow">
                <a:avLst>
                  <a:gd name="adj1" fmla="val 7438"/>
                  <a:gd name="adj2" fmla="val 3464"/>
                  <a:gd name="adj3" fmla="val 0"/>
                  <a:gd name="adj4" fmla="val 30020"/>
                </a:avLst>
              </a:prstGeom>
              <a:solidFill>
                <a:srgbClr val="5FBD98"/>
              </a:solidFill>
              <a:ln w="76200" cap="flat" cmpd="sng" algn="ctr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772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7018705" y="1476392"/>
                <a:ext cx="622162" cy="622163"/>
              </a:xfrm>
              <a:prstGeom prst="ellipse">
                <a:avLst/>
              </a:prstGeom>
              <a:solidFill>
                <a:srgbClr val="005A9E"/>
              </a:solidFill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7103519" y="1545274"/>
              <a:ext cx="606582" cy="492443"/>
              <a:chOff x="4418676" y="1572161"/>
              <a:chExt cx="606582" cy="492443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4418676" y="1573446"/>
                <a:ext cx="464474" cy="464474"/>
              </a:xfrm>
              <a:prstGeom prst="ellipse">
                <a:avLst/>
              </a:prstGeom>
              <a:gradFill>
                <a:gsLst>
                  <a:gs pos="0">
                    <a:sysClr val="window" lastClr="FFFFFF">
                      <a:lumMod val="75000"/>
                    </a:sysClr>
                  </a:gs>
                  <a:gs pos="100000">
                    <a:sysClr val="window" lastClr="FFFFFF"/>
                  </a:gs>
                </a:gsLst>
                <a:lin ang="5400000" scaled="1"/>
              </a:gradFill>
              <a:ln w="25400" cap="flat">
                <a:gradFill>
                  <a:gsLst>
                    <a:gs pos="0">
                      <a:sysClr val="window" lastClr="FFFFFF"/>
                    </a:gs>
                    <a:gs pos="100000">
                      <a:srgbClr val="DDDDDD"/>
                    </a:gs>
                  </a:gsLst>
                  <a:lin ang="5400000" scaled="1"/>
                </a:gradFill>
                <a:prstDash val="solid"/>
                <a:miter lim="800000"/>
              </a:ln>
              <a:effectLst>
                <a:outerShdw blurRad="228600" dist="228600" dir="5400000" algn="t" rotWithShape="0">
                  <a:sysClr val="windowText" lastClr="000000">
                    <a:lumMod val="85000"/>
                    <a:lumOff val="15000"/>
                    <a:alpha val="28000"/>
                  </a:sys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6" name="文本框 114"/>
              <p:cNvSpPr txBox="1"/>
              <p:nvPr/>
            </p:nvSpPr>
            <p:spPr>
              <a:xfrm>
                <a:off x="4437064" y="1572161"/>
                <a:ext cx="588194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>
                        <a:lumMod val="50000"/>
                      </a:sysClr>
                    </a:solidFill>
                    <a:effectLst/>
                    <a:uLnTx/>
                    <a:uFillTx/>
                    <a:cs typeface="+mn-ea"/>
                    <a:sym typeface="+mn-lt"/>
                  </a:rPr>
                  <a:t>02</a:t>
                </a: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>
                      <a:lumMod val="50000"/>
                    </a:sys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3838364" y="3509495"/>
            <a:ext cx="1282277" cy="1282277"/>
            <a:chOff x="4700937" y="4015204"/>
            <a:chExt cx="455921" cy="455921"/>
          </a:xfrm>
          <a:effectLst/>
        </p:grpSpPr>
        <p:sp>
          <p:nvSpPr>
            <p:cNvPr id="10" name="椭圆 9"/>
            <p:cNvSpPr/>
            <p:nvPr/>
          </p:nvSpPr>
          <p:spPr>
            <a:xfrm flipH="1">
              <a:off x="4700937" y="4015204"/>
              <a:ext cx="455921" cy="455921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E0E0E0"/>
                </a:gs>
              </a:gsLst>
              <a:lin ang="54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 flipH="1">
              <a:off x="4711557" y="4025824"/>
              <a:ext cx="434681" cy="434681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DDDEDD"/>
                </a:gs>
              </a:gsLst>
              <a:lin ang="189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257094" y="1125025"/>
            <a:ext cx="1069420" cy="2851698"/>
            <a:chOff x="4342792" y="1500033"/>
            <a:chExt cx="1425893" cy="3802264"/>
          </a:xfrm>
        </p:grpSpPr>
        <p:grpSp>
          <p:nvGrpSpPr>
            <p:cNvPr id="13" name="组合 12"/>
            <p:cNvGrpSpPr/>
            <p:nvPr/>
          </p:nvGrpSpPr>
          <p:grpSpPr>
            <a:xfrm>
              <a:off x="4342792" y="1500033"/>
              <a:ext cx="1425893" cy="3802264"/>
              <a:chOff x="4342792" y="1500033"/>
              <a:chExt cx="1425893" cy="3802264"/>
            </a:xfrm>
          </p:grpSpPr>
          <p:sp>
            <p:nvSpPr>
              <p:cNvPr id="17" name="MH_Other_3"/>
              <p:cNvSpPr/>
              <p:nvPr>
                <p:custDataLst>
                  <p:tags r:id="rId5"/>
                </p:custDataLst>
              </p:nvPr>
            </p:nvSpPr>
            <p:spPr>
              <a:xfrm rot="16200000" flipH="1" flipV="1">
                <a:off x="3546429" y="3080042"/>
                <a:ext cx="3555609" cy="888902"/>
              </a:xfrm>
              <a:prstGeom prst="bentArrow">
                <a:avLst>
                  <a:gd name="adj1" fmla="val 7438"/>
                  <a:gd name="adj2" fmla="val 3464"/>
                  <a:gd name="adj3" fmla="val 0"/>
                  <a:gd name="adj4" fmla="val 30020"/>
                </a:avLst>
              </a:prstGeom>
              <a:solidFill>
                <a:srgbClr val="5FBD98"/>
              </a:solidFill>
              <a:ln w="76200" cap="flat" cmpd="sng" algn="ctr">
                <a:solidFill>
                  <a:srgbClr val="005A9E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772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4342792" y="1500033"/>
                <a:ext cx="622162" cy="62216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4418676" y="1572161"/>
              <a:ext cx="635157" cy="492443"/>
              <a:chOff x="4418676" y="1572161"/>
              <a:chExt cx="635157" cy="492443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4418676" y="1573446"/>
                <a:ext cx="464474" cy="464474"/>
              </a:xfrm>
              <a:prstGeom prst="ellipse">
                <a:avLst/>
              </a:prstGeom>
              <a:gradFill>
                <a:gsLst>
                  <a:gs pos="0">
                    <a:sysClr val="window" lastClr="FFFFFF">
                      <a:lumMod val="75000"/>
                    </a:sysClr>
                  </a:gs>
                  <a:gs pos="100000">
                    <a:sysClr val="window" lastClr="FFFFFF"/>
                  </a:gs>
                </a:gsLst>
                <a:lin ang="5400000" scaled="1"/>
              </a:gradFill>
              <a:ln w="25400" cap="flat">
                <a:gradFill>
                  <a:gsLst>
                    <a:gs pos="0">
                      <a:sysClr val="window" lastClr="FFFFFF"/>
                    </a:gs>
                    <a:gs pos="100000">
                      <a:srgbClr val="DDDDDD"/>
                    </a:gs>
                  </a:gsLst>
                  <a:lin ang="5400000" scaled="1"/>
                </a:gradFill>
                <a:prstDash val="solid"/>
                <a:miter lim="800000"/>
              </a:ln>
              <a:effectLst>
                <a:outerShdw blurRad="228600" dist="228600" dir="5400000" algn="t" rotWithShape="0">
                  <a:sysClr val="windowText" lastClr="000000">
                    <a:lumMod val="85000"/>
                    <a:lumOff val="15000"/>
                    <a:alpha val="28000"/>
                  </a:sys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" name="文本框 101"/>
              <p:cNvSpPr txBox="1"/>
              <p:nvPr/>
            </p:nvSpPr>
            <p:spPr>
              <a:xfrm>
                <a:off x="4465639" y="1572161"/>
                <a:ext cx="588194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>
                        <a:lumMod val="50000"/>
                      </a:sysClr>
                    </a:solidFill>
                    <a:effectLst/>
                    <a:uLnTx/>
                    <a:uFillTx/>
                    <a:cs typeface="+mn-ea"/>
                    <a:sym typeface="+mn-lt"/>
                  </a:rPr>
                  <a:t>01</a:t>
                </a: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>
                      <a:lumMod val="50000"/>
                    </a:sys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9" name="组合 18"/>
          <p:cNvGrpSpPr/>
          <p:nvPr/>
        </p:nvGrpSpPr>
        <p:grpSpPr>
          <a:xfrm>
            <a:off x="3257094" y="2307338"/>
            <a:ext cx="902376" cy="2002724"/>
            <a:chOff x="4342792" y="3076450"/>
            <a:chExt cx="1203168" cy="2670299"/>
          </a:xfrm>
        </p:grpSpPr>
        <p:grpSp>
          <p:nvGrpSpPr>
            <p:cNvPr id="20" name="组合 19"/>
            <p:cNvGrpSpPr/>
            <p:nvPr/>
          </p:nvGrpSpPr>
          <p:grpSpPr>
            <a:xfrm>
              <a:off x="4342792" y="3076450"/>
              <a:ext cx="1203168" cy="2670299"/>
              <a:chOff x="4342792" y="3076450"/>
              <a:chExt cx="1203168" cy="2670299"/>
            </a:xfrm>
          </p:grpSpPr>
          <p:sp>
            <p:nvSpPr>
              <p:cNvPr id="24" name="MH_Other_3"/>
              <p:cNvSpPr/>
              <p:nvPr>
                <p:custDataLst>
                  <p:tags r:id="rId4"/>
                </p:custDataLst>
              </p:nvPr>
            </p:nvSpPr>
            <p:spPr>
              <a:xfrm rot="16200000" flipH="1" flipV="1">
                <a:off x="3897358" y="4098147"/>
                <a:ext cx="2408302" cy="888902"/>
              </a:xfrm>
              <a:prstGeom prst="bentArrow">
                <a:avLst>
                  <a:gd name="adj1" fmla="val 7438"/>
                  <a:gd name="adj2" fmla="val 3464"/>
                  <a:gd name="adj3" fmla="val 0"/>
                  <a:gd name="adj4" fmla="val 30020"/>
                </a:avLst>
              </a:prstGeom>
              <a:solidFill>
                <a:srgbClr val="5FBD98"/>
              </a:solidFill>
              <a:ln w="76200" cap="flat" cmpd="sng" algn="ctr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772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4342792" y="3076450"/>
                <a:ext cx="622162" cy="622163"/>
              </a:xfrm>
              <a:prstGeom prst="ellipse">
                <a:avLst/>
              </a:prstGeom>
              <a:solidFill>
                <a:srgbClr val="005A9E"/>
              </a:solidFill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4428480" y="3154651"/>
              <a:ext cx="606582" cy="492443"/>
              <a:chOff x="4418676" y="1572161"/>
              <a:chExt cx="606582" cy="492443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4418676" y="1573446"/>
                <a:ext cx="464474" cy="464474"/>
              </a:xfrm>
              <a:prstGeom prst="ellipse">
                <a:avLst/>
              </a:prstGeom>
              <a:gradFill>
                <a:gsLst>
                  <a:gs pos="0">
                    <a:sysClr val="window" lastClr="FFFFFF">
                      <a:lumMod val="75000"/>
                    </a:sysClr>
                  </a:gs>
                  <a:gs pos="100000">
                    <a:sysClr val="window" lastClr="FFFFFF"/>
                  </a:gs>
                </a:gsLst>
                <a:lin ang="5400000" scaled="1"/>
              </a:gradFill>
              <a:ln w="25400" cap="flat">
                <a:solidFill>
                  <a:schemeClr val="bg1">
                    <a:lumMod val="65000"/>
                  </a:schemeClr>
                </a:solidFill>
                <a:prstDash val="solid"/>
                <a:miter lim="800000"/>
              </a:ln>
              <a:effectLst>
                <a:outerShdw blurRad="228600" dist="228600" dir="5400000" algn="t" rotWithShape="0">
                  <a:sysClr val="windowText" lastClr="000000">
                    <a:lumMod val="85000"/>
                    <a:lumOff val="15000"/>
                    <a:alpha val="28000"/>
                  </a:sys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3" name="文本框 105"/>
              <p:cNvSpPr txBox="1"/>
              <p:nvPr/>
            </p:nvSpPr>
            <p:spPr>
              <a:xfrm>
                <a:off x="4437064" y="1572161"/>
                <a:ext cx="588194" cy="492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>
                        <a:lumMod val="50000"/>
                      </a:sysClr>
                    </a:solidFill>
                    <a:effectLst/>
                    <a:uLnTx/>
                    <a:uFillTx/>
                    <a:cs typeface="+mn-ea"/>
                    <a:sym typeface="+mn-lt"/>
                  </a:rPr>
                  <a:t>03</a:t>
                </a: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>
                      <a:lumMod val="50000"/>
                    </a:sys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6" name="组合 25"/>
          <p:cNvGrpSpPr/>
          <p:nvPr/>
        </p:nvGrpSpPr>
        <p:grpSpPr>
          <a:xfrm>
            <a:off x="4617229" y="1960688"/>
            <a:ext cx="1165350" cy="2149371"/>
            <a:chOff x="6156302" y="2614250"/>
            <a:chExt cx="1553799" cy="2865828"/>
          </a:xfrm>
        </p:grpSpPr>
        <p:grpSp>
          <p:nvGrpSpPr>
            <p:cNvPr id="27" name="组合 26"/>
            <p:cNvGrpSpPr/>
            <p:nvPr/>
          </p:nvGrpSpPr>
          <p:grpSpPr>
            <a:xfrm>
              <a:off x="6156302" y="2614250"/>
              <a:ext cx="1484565" cy="2865828"/>
              <a:chOff x="6156302" y="2614250"/>
              <a:chExt cx="1484565" cy="2865828"/>
            </a:xfrm>
          </p:grpSpPr>
          <p:sp>
            <p:nvSpPr>
              <p:cNvPr id="31" name="MH_Other_3"/>
              <p:cNvSpPr/>
              <p:nvPr>
                <p:custDataLst>
                  <p:tags r:id="rId3"/>
                </p:custDataLst>
              </p:nvPr>
            </p:nvSpPr>
            <p:spPr>
              <a:xfrm rot="5400000" flipV="1">
                <a:off x="5311844" y="3746719"/>
                <a:ext cx="2577817" cy="888902"/>
              </a:xfrm>
              <a:prstGeom prst="bentArrow">
                <a:avLst>
                  <a:gd name="adj1" fmla="val 7438"/>
                  <a:gd name="adj2" fmla="val 3464"/>
                  <a:gd name="adj3" fmla="val 0"/>
                  <a:gd name="adj4" fmla="val 30020"/>
                </a:avLst>
              </a:prstGeom>
              <a:solidFill>
                <a:srgbClr val="5FBD98"/>
              </a:solidFill>
              <a:ln w="76200" cap="flat" cmpd="sng" algn="ctr">
                <a:solidFill>
                  <a:srgbClr val="005A9E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772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7018705" y="2614250"/>
                <a:ext cx="622162" cy="62216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7103519" y="2689103"/>
              <a:ext cx="606582" cy="492443"/>
              <a:chOff x="4418676" y="1572161"/>
              <a:chExt cx="606582" cy="492443"/>
            </a:xfrm>
          </p:grpSpPr>
          <p:sp>
            <p:nvSpPr>
              <p:cNvPr id="29" name="椭圆 28"/>
              <p:cNvSpPr/>
              <p:nvPr/>
            </p:nvSpPr>
            <p:spPr>
              <a:xfrm>
                <a:off x="4418676" y="1573446"/>
                <a:ext cx="464474" cy="464474"/>
              </a:xfrm>
              <a:prstGeom prst="ellipse">
                <a:avLst/>
              </a:prstGeom>
              <a:gradFill>
                <a:gsLst>
                  <a:gs pos="0">
                    <a:sysClr val="window" lastClr="FFFFFF">
                      <a:lumMod val="75000"/>
                    </a:sysClr>
                  </a:gs>
                  <a:gs pos="100000">
                    <a:sysClr val="window" lastClr="FFFFFF"/>
                  </a:gs>
                </a:gsLst>
                <a:lin ang="5400000" scaled="1"/>
              </a:gradFill>
              <a:ln w="25400" cap="flat">
                <a:gradFill>
                  <a:gsLst>
                    <a:gs pos="0">
                      <a:sysClr val="window" lastClr="FFFFFF"/>
                    </a:gs>
                    <a:gs pos="100000">
                      <a:srgbClr val="DDDDDD"/>
                    </a:gs>
                  </a:gsLst>
                  <a:lin ang="5400000" scaled="1"/>
                </a:gradFill>
                <a:prstDash val="solid"/>
                <a:miter lim="800000"/>
              </a:ln>
              <a:effectLst>
                <a:outerShdw blurRad="228600" dist="228600" dir="5400000" algn="t" rotWithShape="0">
                  <a:sysClr val="windowText" lastClr="000000">
                    <a:lumMod val="85000"/>
                    <a:lumOff val="15000"/>
                    <a:alpha val="28000"/>
                  </a:sys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0" name="文本框 108"/>
              <p:cNvSpPr txBox="1"/>
              <p:nvPr/>
            </p:nvSpPr>
            <p:spPr>
              <a:xfrm>
                <a:off x="4437064" y="1572161"/>
                <a:ext cx="588194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>
                        <a:lumMod val="50000"/>
                      </a:sysClr>
                    </a:solidFill>
                    <a:effectLst/>
                    <a:uLnTx/>
                    <a:uFillTx/>
                    <a:cs typeface="+mn-ea"/>
                    <a:sym typeface="+mn-lt"/>
                  </a:rPr>
                  <a:t>04</a:t>
                </a: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>
                      <a:lumMod val="50000"/>
                    </a:sys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3" name="组合 32"/>
          <p:cNvGrpSpPr/>
          <p:nvPr/>
        </p:nvGrpSpPr>
        <p:grpSpPr>
          <a:xfrm>
            <a:off x="3257094" y="3163008"/>
            <a:ext cx="897768" cy="1080388"/>
            <a:chOff x="4342792" y="4217343"/>
            <a:chExt cx="1197024" cy="1440517"/>
          </a:xfrm>
        </p:grpSpPr>
        <p:grpSp>
          <p:nvGrpSpPr>
            <p:cNvPr id="34" name="组合 33"/>
            <p:cNvGrpSpPr/>
            <p:nvPr/>
          </p:nvGrpSpPr>
          <p:grpSpPr>
            <a:xfrm>
              <a:off x="4342792" y="4217343"/>
              <a:ext cx="1197024" cy="1440517"/>
              <a:chOff x="4342792" y="4217343"/>
              <a:chExt cx="1197024" cy="1440517"/>
            </a:xfrm>
          </p:grpSpPr>
          <p:sp>
            <p:nvSpPr>
              <p:cNvPr id="38" name="MH_Other_3"/>
              <p:cNvSpPr/>
              <p:nvPr>
                <p:custDataLst>
                  <p:tags r:id="rId2"/>
                </p:custDataLst>
              </p:nvPr>
            </p:nvSpPr>
            <p:spPr>
              <a:xfrm rot="16200000" flipH="1" flipV="1">
                <a:off x="4508276" y="4626321"/>
                <a:ext cx="1174177" cy="888902"/>
              </a:xfrm>
              <a:prstGeom prst="bentArrow">
                <a:avLst>
                  <a:gd name="adj1" fmla="val 7438"/>
                  <a:gd name="adj2" fmla="val 3464"/>
                  <a:gd name="adj3" fmla="val 0"/>
                  <a:gd name="adj4" fmla="val 30020"/>
                </a:avLst>
              </a:prstGeom>
              <a:solidFill>
                <a:srgbClr val="5FBD98"/>
              </a:solidFill>
              <a:ln w="76200" cap="flat" cmpd="sng" algn="ctr">
                <a:solidFill>
                  <a:srgbClr val="005A9E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772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4342792" y="4217343"/>
                <a:ext cx="622162" cy="62216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4427008" y="4295544"/>
              <a:ext cx="606583" cy="492443"/>
              <a:chOff x="4418676" y="1572161"/>
              <a:chExt cx="606583" cy="492443"/>
            </a:xfrm>
          </p:grpSpPr>
          <p:sp>
            <p:nvSpPr>
              <p:cNvPr id="36" name="椭圆 35"/>
              <p:cNvSpPr/>
              <p:nvPr/>
            </p:nvSpPr>
            <p:spPr>
              <a:xfrm>
                <a:off x="4418676" y="1573446"/>
                <a:ext cx="464474" cy="464474"/>
              </a:xfrm>
              <a:prstGeom prst="ellipse">
                <a:avLst/>
              </a:prstGeom>
              <a:gradFill>
                <a:gsLst>
                  <a:gs pos="0">
                    <a:sysClr val="window" lastClr="FFFFFF">
                      <a:lumMod val="75000"/>
                    </a:sysClr>
                  </a:gs>
                  <a:gs pos="100000">
                    <a:sysClr val="window" lastClr="FFFFFF"/>
                  </a:gs>
                </a:gsLst>
                <a:lin ang="5400000" scaled="1"/>
              </a:gradFill>
              <a:ln w="25400" cap="flat">
                <a:gradFill>
                  <a:gsLst>
                    <a:gs pos="0">
                      <a:sysClr val="window" lastClr="FFFFFF"/>
                    </a:gs>
                    <a:gs pos="100000">
                      <a:srgbClr val="DDDDDD"/>
                    </a:gs>
                  </a:gsLst>
                  <a:lin ang="5400000" scaled="1"/>
                </a:gradFill>
                <a:prstDash val="solid"/>
                <a:miter lim="800000"/>
              </a:ln>
              <a:effectLst>
                <a:outerShdw blurRad="228600" dist="228600" dir="5400000" algn="t" rotWithShape="0">
                  <a:sysClr val="windowText" lastClr="000000">
                    <a:lumMod val="85000"/>
                    <a:lumOff val="15000"/>
                    <a:alpha val="28000"/>
                  </a:sys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7" name="文本框 111"/>
              <p:cNvSpPr txBox="1"/>
              <p:nvPr/>
            </p:nvSpPr>
            <p:spPr>
              <a:xfrm>
                <a:off x="4437064" y="1572161"/>
                <a:ext cx="588195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>
                        <a:lumMod val="50000"/>
                      </a:sysClr>
                    </a:solidFill>
                    <a:effectLst/>
                    <a:uLnTx/>
                    <a:uFillTx/>
                    <a:cs typeface="+mn-ea"/>
                    <a:sym typeface="+mn-lt"/>
                  </a:rPr>
                  <a:t>05</a:t>
                </a: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>
                      <a:lumMod val="50000"/>
                    </a:sys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0" name="组合 39"/>
          <p:cNvGrpSpPr/>
          <p:nvPr/>
        </p:nvGrpSpPr>
        <p:grpSpPr>
          <a:xfrm>
            <a:off x="4810243" y="2822050"/>
            <a:ext cx="977790" cy="1421345"/>
            <a:chOff x="6413660" y="3762732"/>
            <a:chExt cx="1303721" cy="1895127"/>
          </a:xfrm>
        </p:grpSpPr>
        <p:grpSp>
          <p:nvGrpSpPr>
            <p:cNvPr id="41" name="组合 40"/>
            <p:cNvGrpSpPr/>
            <p:nvPr/>
          </p:nvGrpSpPr>
          <p:grpSpPr>
            <a:xfrm>
              <a:off x="6413660" y="3762732"/>
              <a:ext cx="1227207" cy="1895127"/>
              <a:chOff x="6413660" y="3762732"/>
              <a:chExt cx="1227207" cy="1895127"/>
            </a:xfrm>
          </p:grpSpPr>
          <p:sp>
            <p:nvSpPr>
              <p:cNvPr id="45" name="MH_Other_3"/>
              <p:cNvSpPr/>
              <p:nvPr>
                <p:custDataLst>
                  <p:tags r:id="rId1"/>
                </p:custDataLst>
              </p:nvPr>
            </p:nvSpPr>
            <p:spPr>
              <a:xfrm rot="5400000" flipV="1">
                <a:off x="6041185" y="4396482"/>
                <a:ext cx="1633852" cy="888902"/>
              </a:xfrm>
              <a:prstGeom prst="bentArrow">
                <a:avLst>
                  <a:gd name="adj1" fmla="val 7438"/>
                  <a:gd name="adj2" fmla="val 3464"/>
                  <a:gd name="adj3" fmla="val 0"/>
                  <a:gd name="adj4" fmla="val 30020"/>
                </a:avLst>
              </a:prstGeom>
              <a:solidFill>
                <a:schemeClr val="bg1">
                  <a:lumMod val="65000"/>
                </a:schemeClr>
              </a:solidFill>
              <a:ln w="76200" cap="flat" cmpd="sng" algn="ctr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772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6" name="椭圆 45"/>
              <p:cNvSpPr/>
              <p:nvPr/>
            </p:nvSpPr>
            <p:spPr>
              <a:xfrm>
                <a:off x="7018705" y="3762732"/>
                <a:ext cx="622162" cy="622163"/>
              </a:xfrm>
              <a:prstGeom prst="ellipse">
                <a:avLst/>
              </a:prstGeom>
              <a:solidFill>
                <a:srgbClr val="005A9E"/>
              </a:solidFill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7110798" y="3840933"/>
              <a:ext cx="606583" cy="492443"/>
              <a:chOff x="4418676" y="1572161"/>
              <a:chExt cx="606583" cy="492443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4418676" y="1573446"/>
                <a:ext cx="464474" cy="464474"/>
              </a:xfrm>
              <a:prstGeom prst="ellipse">
                <a:avLst/>
              </a:prstGeom>
              <a:gradFill>
                <a:gsLst>
                  <a:gs pos="0">
                    <a:sysClr val="window" lastClr="FFFFFF">
                      <a:lumMod val="75000"/>
                    </a:sysClr>
                  </a:gs>
                  <a:gs pos="100000">
                    <a:sysClr val="window" lastClr="FFFFFF"/>
                  </a:gs>
                </a:gsLst>
                <a:lin ang="5400000" scaled="1"/>
              </a:gradFill>
              <a:ln w="25400" cap="flat">
                <a:gradFill>
                  <a:gsLst>
                    <a:gs pos="0">
                      <a:sysClr val="window" lastClr="FFFFFF"/>
                    </a:gs>
                    <a:gs pos="100000">
                      <a:srgbClr val="DDDDDD"/>
                    </a:gs>
                  </a:gsLst>
                  <a:lin ang="5400000" scaled="1"/>
                </a:gradFill>
                <a:prstDash val="solid"/>
                <a:miter lim="800000"/>
              </a:ln>
              <a:effectLst>
                <a:outerShdw blurRad="228600" dist="228600" dir="5400000" algn="t" rotWithShape="0">
                  <a:sysClr val="windowText" lastClr="000000">
                    <a:lumMod val="85000"/>
                    <a:lumOff val="15000"/>
                    <a:alpha val="28000"/>
                  </a:sys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4" name="文本框 117"/>
              <p:cNvSpPr txBox="1"/>
              <p:nvPr/>
            </p:nvSpPr>
            <p:spPr>
              <a:xfrm>
                <a:off x="4437064" y="1572161"/>
                <a:ext cx="588195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>
                        <a:lumMod val="50000"/>
                      </a:sysClr>
                    </a:solidFill>
                    <a:effectLst/>
                    <a:uLnTx/>
                    <a:uFillTx/>
                    <a:cs typeface="+mn-ea"/>
                    <a:sym typeface="+mn-lt"/>
                  </a:rPr>
                  <a:t>06</a:t>
                </a: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>
                      <a:lumMod val="50000"/>
                    </a:sys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5739607" y="1091629"/>
            <a:ext cx="2392216" cy="553998"/>
            <a:chOff x="7652807" y="1455507"/>
            <a:chExt cx="3189621" cy="738665"/>
          </a:xfrm>
        </p:grpSpPr>
        <p:cxnSp>
          <p:nvCxnSpPr>
            <p:cNvPr id="48" name="直接连接符 47"/>
            <p:cNvCxnSpPr/>
            <p:nvPr/>
          </p:nvCxnSpPr>
          <p:spPr>
            <a:xfrm>
              <a:off x="7652807" y="1796348"/>
              <a:ext cx="2786593" cy="0"/>
            </a:xfrm>
            <a:prstGeom prst="line">
              <a:avLst/>
            </a:prstGeom>
            <a:noFill/>
            <a:ln w="19050" cap="flat" cmpd="sng" algn="ctr">
              <a:solidFill>
                <a:srgbClr val="E7E6E6">
                  <a:lumMod val="50000"/>
                </a:srgbClr>
              </a:solidFill>
              <a:prstDash val="sysDot"/>
              <a:miter lim="800000"/>
              <a:tailEnd type="oval"/>
            </a:ln>
            <a:effectLst/>
          </p:spPr>
        </p:cxnSp>
        <p:sp>
          <p:nvSpPr>
            <p:cNvPr id="50" name="MH_SubTitle_1"/>
            <p:cNvSpPr>
              <a:spLocks noChangeArrowheads="1"/>
            </p:cNvSpPr>
            <p:nvPr/>
          </p:nvSpPr>
          <p:spPr bwMode="auto">
            <a:xfrm flipH="1">
              <a:off x="8454595" y="1455507"/>
              <a:ext cx="2387833" cy="738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500" kern="0" dirty="0" smtClean="0">
                  <a:solidFill>
                    <a:srgbClr val="005A9E"/>
                  </a:solidFill>
                  <a:cs typeface="+mn-ea"/>
                  <a:sym typeface="+mn-lt"/>
                </a:rPr>
                <a:t>二、</a:t>
              </a:r>
              <a:r>
                <a:rPr lang="en-US" altLang="zh-CN" sz="1500" kern="0" dirty="0" smtClean="0">
                  <a:solidFill>
                    <a:srgbClr val="005A9E"/>
                  </a:solidFill>
                  <a:cs typeface="+mn-ea"/>
                  <a:sym typeface="+mn-lt"/>
                </a:rPr>
                <a:t>2005</a:t>
              </a:r>
              <a:r>
                <a:rPr lang="zh-CN" altLang="en-US" sz="1500" kern="0" dirty="0" smtClean="0">
                  <a:solidFill>
                    <a:srgbClr val="005A9E"/>
                  </a:solidFill>
                  <a:cs typeface="+mn-ea"/>
                  <a:sym typeface="+mn-lt"/>
                </a:rPr>
                <a:t>年</a:t>
              </a:r>
              <a:r>
                <a:rPr lang="en-US" altLang="zh-CN" sz="1500" kern="0" dirty="0" smtClean="0">
                  <a:solidFill>
                    <a:srgbClr val="005A9E"/>
                  </a:solidFill>
                  <a:cs typeface="+mn-ea"/>
                  <a:sym typeface="+mn-lt"/>
                </a:rPr>
                <a:t>4</a:t>
              </a:r>
              <a:r>
                <a:rPr lang="zh-CN" altLang="en-US" sz="1500" kern="0" dirty="0" smtClean="0">
                  <a:solidFill>
                    <a:srgbClr val="005A9E"/>
                  </a:solidFill>
                  <a:cs typeface="+mn-ea"/>
                  <a:sym typeface="+mn-lt"/>
                </a:rPr>
                <a:t>月</a:t>
              </a:r>
              <a:r>
                <a:rPr lang="en-US" altLang="zh-CN" sz="1500" kern="0" dirty="0">
                  <a:solidFill>
                    <a:srgbClr val="005A9E"/>
                  </a:solidFill>
                  <a:cs typeface="+mn-ea"/>
                  <a:sym typeface="+mn-lt"/>
                </a:rPr>
                <a:t>6</a:t>
              </a:r>
              <a:r>
                <a:rPr lang="zh-CN" altLang="en-US" sz="1500" kern="0" dirty="0" smtClean="0">
                  <a:solidFill>
                    <a:srgbClr val="005A9E"/>
                  </a:solidFill>
                  <a:cs typeface="+mn-ea"/>
                  <a:sym typeface="+mn-lt"/>
                </a:rPr>
                <a:t>日</a:t>
              </a:r>
              <a:endParaRPr lang="en-US" altLang="zh-CN" sz="1500" kern="0" dirty="0" smtClean="0">
                <a:solidFill>
                  <a:srgbClr val="005A9E"/>
                </a:solidFill>
                <a:cs typeface="+mn-ea"/>
                <a:sym typeface="+mn-lt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5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5A9E"/>
                  </a:solidFill>
                  <a:effectLst/>
                  <a:uLnTx/>
                  <a:uFillTx/>
                  <a:cs typeface="+mn-ea"/>
                  <a:sym typeface="+mn-lt"/>
                </a:rPr>
                <a:t>项目发布</a:t>
              </a:r>
              <a:endParaRPr kumimoji="0" lang="zh-CN" alt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5A9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5700714" y="2150311"/>
            <a:ext cx="2937944" cy="553998"/>
            <a:chOff x="7600950" y="2867082"/>
            <a:chExt cx="3917258" cy="738664"/>
          </a:xfrm>
        </p:grpSpPr>
        <p:sp>
          <p:nvSpPr>
            <p:cNvPr id="55" name="MH_SubTitle_1"/>
            <p:cNvSpPr>
              <a:spLocks noChangeArrowheads="1"/>
            </p:cNvSpPr>
            <p:nvPr/>
          </p:nvSpPr>
          <p:spPr bwMode="auto">
            <a:xfrm flipH="1">
              <a:off x="8380170" y="2867082"/>
              <a:ext cx="3138038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5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5A9E"/>
                  </a:solidFill>
                  <a:effectLst/>
                  <a:uLnTx/>
                  <a:uFillTx/>
                  <a:cs typeface="+mn-ea"/>
                  <a:sym typeface="+mn-lt"/>
                </a:rPr>
                <a:t>四、</a:t>
              </a:r>
              <a:r>
                <a:rPr kumimoji="0" lang="en-US" altLang="zh-CN" sz="15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5A9E"/>
                  </a:solidFill>
                  <a:effectLst/>
                  <a:uLnTx/>
                  <a:uFillTx/>
                  <a:cs typeface="+mn-ea"/>
                  <a:sym typeface="+mn-lt"/>
                </a:rPr>
                <a:t>2005</a:t>
              </a:r>
              <a:r>
                <a:rPr kumimoji="0" lang="zh-CN" altLang="en-US" sz="15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5A9E"/>
                  </a:solidFill>
                  <a:effectLst/>
                  <a:uLnTx/>
                  <a:uFillTx/>
                  <a:cs typeface="+mn-ea"/>
                  <a:sym typeface="+mn-lt"/>
                </a:rPr>
                <a:t>年</a:t>
              </a:r>
              <a:r>
                <a:rPr kumimoji="0" lang="en-US" altLang="zh-CN" sz="15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5A9E"/>
                  </a:solidFill>
                  <a:effectLst/>
                  <a:uLnTx/>
                  <a:uFillTx/>
                  <a:cs typeface="+mn-ea"/>
                  <a:sym typeface="+mn-lt"/>
                </a:rPr>
                <a:t>4</a:t>
              </a:r>
              <a:r>
                <a:rPr kumimoji="0" lang="zh-CN" altLang="en-US" sz="15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5A9E"/>
                  </a:solidFill>
                  <a:effectLst/>
                  <a:uLnTx/>
                  <a:uFillTx/>
                  <a:cs typeface="+mn-ea"/>
                  <a:sym typeface="+mn-lt"/>
                </a:rPr>
                <a:t>月</a:t>
              </a:r>
              <a:r>
                <a:rPr kumimoji="0" lang="en-US" altLang="zh-CN" sz="15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5A9E"/>
                  </a:solidFill>
                  <a:effectLst/>
                  <a:uLnTx/>
                  <a:uFillTx/>
                  <a:cs typeface="+mn-ea"/>
                  <a:sym typeface="+mn-lt"/>
                </a:rPr>
                <a:t>18</a:t>
              </a:r>
              <a:r>
                <a:rPr kumimoji="0" lang="zh-CN" altLang="en-US" sz="15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5A9E"/>
                  </a:solidFill>
                  <a:effectLst/>
                  <a:uLnTx/>
                  <a:uFillTx/>
                  <a:cs typeface="+mn-ea"/>
                  <a:sym typeface="+mn-lt"/>
                </a:rPr>
                <a:t>日</a:t>
              </a:r>
              <a:endParaRPr kumimoji="0" lang="en-US" altLang="zh-CN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5A9E"/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5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5A9E"/>
                  </a:solidFill>
                  <a:effectLst/>
                  <a:uLnTx/>
                  <a:uFillTx/>
                  <a:cs typeface="+mn-ea"/>
                  <a:sym typeface="+mn-lt"/>
                </a:rPr>
                <a:t>Git</a:t>
              </a:r>
              <a:r>
                <a:rPr lang="zh-CN" altLang="en-US" sz="1500" kern="0" dirty="0" smtClean="0">
                  <a:solidFill>
                    <a:srgbClr val="005A9E"/>
                  </a:solidFill>
                  <a:cs typeface="+mn-ea"/>
                  <a:sym typeface="+mn-lt"/>
                </a:rPr>
                <a:t>发生第一个多分支合并</a:t>
              </a:r>
              <a:endParaRPr kumimoji="0" lang="zh-CN" alt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5A9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4" name="任意多边形 53"/>
            <p:cNvSpPr/>
            <p:nvPr/>
          </p:nvSpPr>
          <p:spPr>
            <a:xfrm>
              <a:off x="7600950" y="3001877"/>
              <a:ext cx="2838450" cy="265198"/>
            </a:xfrm>
            <a:custGeom>
              <a:avLst/>
              <a:gdLst>
                <a:gd name="connsiteX0" fmla="*/ 0 w 3162300"/>
                <a:gd name="connsiteY0" fmla="*/ 0 h 190500"/>
                <a:gd name="connsiteX1" fmla="*/ 361950 w 3162300"/>
                <a:gd name="connsiteY1" fmla="*/ 190500 h 190500"/>
                <a:gd name="connsiteX2" fmla="*/ 3162300 w 3162300"/>
                <a:gd name="connsiteY2" fmla="*/ 1905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62300" h="190500">
                  <a:moveTo>
                    <a:pt x="0" y="0"/>
                  </a:moveTo>
                  <a:lnTo>
                    <a:pt x="361950" y="190500"/>
                  </a:lnTo>
                  <a:lnTo>
                    <a:pt x="3162300" y="190500"/>
                  </a:lnTo>
                </a:path>
              </a:pathLst>
            </a:custGeom>
            <a:noFill/>
            <a:ln w="19050" cap="flat" cmpd="sng" algn="ctr">
              <a:solidFill>
                <a:srgbClr val="E7E6E6">
                  <a:lumMod val="50000"/>
                </a:srgbClr>
              </a:solidFill>
              <a:prstDash val="sysDot"/>
              <a:miter lim="800000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5663070" y="3196000"/>
            <a:ext cx="2863261" cy="592736"/>
            <a:chOff x="7550765" y="4261333"/>
            <a:chExt cx="3817683" cy="790314"/>
          </a:xfrm>
        </p:grpSpPr>
        <p:sp>
          <p:nvSpPr>
            <p:cNvPr id="58" name="任意多边形 57"/>
            <p:cNvSpPr/>
            <p:nvPr/>
          </p:nvSpPr>
          <p:spPr>
            <a:xfrm>
              <a:off x="7550765" y="4261333"/>
              <a:ext cx="2864128" cy="390328"/>
            </a:xfrm>
            <a:custGeom>
              <a:avLst/>
              <a:gdLst>
                <a:gd name="connsiteX0" fmla="*/ 0 w 3162300"/>
                <a:gd name="connsiteY0" fmla="*/ 0 h 190500"/>
                <a:gd name="connsiteX1" fmla="*/ 361950 w 3162300"/>
                <a:gd name="connsiteY1" fmla="*/ 190500 h 190500"/>
                <a:gd name="connsiteX2" fmla="*/ 3162300 w 3162300"/>
                <a:gd name="connsiteY2" fmla="*/ 1905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62300" h="190500">
                  <a:moveTo>
                    <a:pt x="0" y="0"/>
                  </a:moveTo>
                  <a:lnTo>
                    <a:pt x="361950" y="190500"/>
                  </a:lnTo>
                  <a:lnTo>
                    <a:pt x="3162300" y="190500"/>
                  </a:lnTo>
                </a:path>
              </a:pathLst>
            </a:custGeom>
            <a:noFill/>
            <a:ln w="19050" cap="flat" cmpd="sng" algn="ctr">
              <a:solidFill>
                <a:srgbClr val="E7E6E6">
                  <a:lumMod val="50000"/>
                </a:srgbClr>
              </a:solidFill>
              <a:prstDash val="sysDot"/>
              <a:miter lim="800000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0" name="MH_SubTitle_1"/>
            <p:cNvSpPr>
              <a:spLocks noChangeArrowheads="1"/>
            </p:cNvSpPr>
            <p:nvPr/>
          </p:nvSpPr>
          <p:spPr bwMode="auto">
            <a:xfrm flipH="1">
              <a:off x="8313764" y="4312984"/>
              <a:ext cx="3054684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500" kern="0" dirty="0" smtClean="0">
                  <a:solidFill>
                    <a:srgbClr val="005A9E"/>
                  </a:solidFill>
                  <a:cs typeface="+mn-ea"/>
                  <a:sym typeface="+mn-lt"/>
                </a:rPr>
                <a:t>六、</a:t>
              </a:r>
              <a:r>
                <a:rPr lang="en-US" altLang="zh-CN" sz="1500" kern="0" dirty="0" smtClean="0">
                  <a:solidFill>
                    <a:srgbClr val="005A9E"/>
                  </a:solidFill>
                  <a:cs typeface="+mn-ea"/>
                  <a:sym typeface="+mn-lt"/>
                </a:rPr>
                <a:t>2005</a:t>
              </a:r>
              <a:r>
                <a:rPr lang="zh-CN" altLang="en-US" sz="1500" kern="0" dirty="0" smtClean="0">
                  <a:solidFill>
                    <a:srgbClr val="005A9E"/>
                  </a:solidFill>
                  <a:cs typeface="+mn-ea"/>
                  <a:sym typeface="+mn-lt"/>
                </a:rPr>
                <a:t>年</a:t>
              </a:r>
              <a:r>
                <a:rPr lang="en-US" altLang="zh-CN" sz="1500" kern="0" dirty="0">
                  <a:solidFill>
                    <a:srgbClr val="005A9E"/>
                  </a:solidFill>
                  <a:cs typeface="+mn-ea"/>
                  <a:sym typeface="+mn-lt"/>
                </a:rPr>
                <a:t>7</a:t>
              </a:r>
              <a:r>
                <a:rPr lang="zh-CN" altLang="en-US" sz="1500" kern="0" dirty="0" smtClean="0">
                  <a:solidFill>
                    <a:srgbClr val="005A9E"/>
                  </a:solidFill>
                  <a:cs typeface="+mn-ea"/>
                  <a:sym typeface="+mn-lt"/>
                </a:rPr>
                <a:t>月</a:t>
              </a:r>
              <a:r>
                <a:rPr lang="en-US" altLang="zh-CN" sz="1500" kern="0" dirty="0" smtClean="0">
                  <a:solidFill>
                    <a:srgbClr val="005A9E"/>
                  </a:solidFill>
                  <a:cs typeface="+mn-ea"/>
                  <a:sym typeface="+mn-lt"/>
                </a:rPr>
                <a:t>26</a:t>
              </a:r>
              <a:r>
                <a:rPr lang="zh-CN" altLang="en-US" sz="1500" kern="0" dirty="0" smtClean="0">
                  <a:solidFill>
                    <a:srgbClr val="005A9E"/>
                  </a:solidFill>
                  <a:cs typeface="+mn-ea"/>
                  <a:sym typeface="+mn-lt"/>
                </a:rPr>
                <a:t>日</a:t>
              </a:r>
              <a:endParaRPr lang="en-US" altLang="zh-CN" sz="1500" kern="0" dirty="0" smtClean="0">
                <a:solidFill>
                  <a:srgbClr val="005A9E"/>
                </a:solidFill>
                <a:cs typeface="+mn-ea"/>
                <a:sym typeface="+mn-lt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5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5A9E"/>
                  </a:solidFill>
                  <a:effectLst/>
                  <a:uLnTx/>
                  <a:uFillTx/>
                  <a:cs typeface="+mn-ea"/>
                  <a:sym typeface="+mn-lt"/>
                </a:rPr>
                <a:t>Linux</a:t>
              </a:r>
              <a:r>
                <a:rPr kumimoji="0" lang="zh-CN" altLang="en-US" sz="15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5A9E"/>
                  </a:solidFill>
                  <a:effectLst/>
                  <a:uLnTx/>
                  <a:uFillTx/>
                  <a:cs typeface="+mn-ea"/>
                  <a:sym typeface="+mn-lt"/>
                </a:rPr>
                <a:t>功成身退， 移交</a:t>
              </a:r>
              <a:r>
                <a:rPr kumimoji="0" lang="en-US" altLang="zh-CN" sz="15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5A9E"/>
                  </a:solidFill>
                  <a:effectLst/>
                  <a:uLnTx/>
                  <a:uFillTx/>
                  <a:cs typeface="+mn-ea"/>
                  <a:sym typeface="+mn-lt"/>
                </a:rPr>
                <a:t>Git</a:t>
              </a:r>
              <a:endParaRPr kumimoji="0" lang="zh-CN" alt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5A9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1138196" y="1100586"/>
            <a:ext cx="2117214" cy="553998"/>
            <a:chOff x="1623160" y="1445353"/>
            <a:chExt cx="2795514" cy="764650"/>
          </a:xfrm>
        </p:grpSpPr>
        <p:cxnSp>
          <p:nvCxnSpPr>
            <p:cNvPr id="63" name="直接连接符 62"/>
            <p:cNvCxnSpPr/>
            <p:nvPr/>
          </p:nvCxnSpPr>
          <p:spPr>
            <a:xfrm flipH="1">
              <a:off x="1632081" y="1797016"/>
              <a:ext cx="2786593" cy="0"/>
            </a:xfrm>
            <a:prstGeom prst="line">
              <a:avLst/>
            </a:prstGeom>
            <a:noFill/>
            <a:ln w="19050" cap="flat" cmpd="sng" algn="ctr">
              <a:solidFill>
                <a:srgbClr val="E7E6E6">
                  <a:lumMod val="50000"/>
                </a:srgbClr>
              </a:solidFill>
              <a:prstDash val="sysDot"/>
              <a:miter lim="800000"/>
              <a:tailEnd type="oval"/>
            </a:ln>
            <a:effectLst/>
          </p:spPr>
        </p:cxnSp>
        <p:sp>
          <p:nvSpPr>
            <p:cNvPr id="65" name="MH_SubTitle_1"/>
            <p:cNvSpPr>
              <a:spLocks noChangeArrowheads="1"/>
            </p:cNvSpPr>
            <p:nvPr/>
          </p:nvSpPr>
          <p:spPr bwMode="auto">
            <a:xfrm>
              <a:off x="1623160" y="1445353"/>
              <a:ext cx="2727669" cy="7646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500" kern="0" dirty="0" smtClean="0">
                  <a:solidFill>
                    <a:srgbClr val="005A9E"/>
                  </a:solidFill>
                  <a:cs typeface="+mn-ea"/>
                  <a:sym typeface="+mn-lt"/>
                </a:rPr>
                <a:t>一、</a:t>
              </a:r>
              <a:r>
                <a:rPr lang="en-US" altLang="zh-CN" sz="1500" kern="0" dirty="0" smtClean="0">
                  <a:solidFill>
                    <a:srgbClr val="005A9E"/>
                  </a:solidFill>
                  <a:cs typeface="+mn-ea"/>
                  <a:sym typeface="+mn-lt"/>
                </a:rPr>
                <a:t>2005</a:t>
              </a:r>
              <a:r>
                <a:rPr lang="zh-CN" altLang="en-US" sz="1500" kern="0" dirty="0" smtClean="0">
                  <a:solidFill>
                    <a:srgbClr val="005A9E"/>
                  </a:solidFill>
                  <a:cs typeface="+mn-ea"/>
                  <a:sym typeface="+mn-lt"/>
                </a:rPr>
                <a:t>年</a:t>
              </a:r>
              <a:r>
                <a:rPr lang="en-US" altLang="zh-CN" sz="1500" kern="0" dirty="0" smtClean="0">
                  <a:solidFill>
                    <a:srgbClr val="005A9E"/>
                  </a:solidFill>
                  <a:cs typeface="+mn-ea"/>
                  <a:sym typeface="+mn-lt"/>
                </a:rPr>
                <a:t>4</a:t>
              </a:r>
              <a:r>
                <a:rPr lang="zh-CN" altLang="en-US" sz="1500" kern="0" dirty="0" smtClean="0">
                  <a:solidFill>
                    <a:srgbClr val="005A9E"/>
                  </a:solidFill>
                  <a:cs typeface="+mn-ea"/>
                  <a:sym typeface="+mn-lt"/>
                </a:rPr>
                <a:t>月</a:t>
              </a:r>
              <a:r>
                <a:rPr lang="en-US" altLang="zh-CN" sz="1500" kern="0" dirty="0" smtClean="0">
                  <a:solidFill>
                    <a:srgbClr val="005A9E"/>
                  </a:solidFill>
                  <a:cs typeface="+mn-ea"/>
                  <a:sym typeface="+mn-lt"/>
                </a:rPr>
                <a:t>3</a:t>
              </a:r>
              <a:r>
                <a:rPr lang="zh-CN" altLang="en-US" sz="1500" kern="0" dirty="0" smtClean="0">
                  <a:solidFill>
                    <a:srgbClr val="005A9E"/>
                  </a:solidFill>
                  <a:cs typeface="+mn-ea"/>
                  <a:sym typeface="+mn-lt"/>
                </a:rPr>
                <a:t>日</a:t>
              </a:r>
              <a:endParaRPr lang="en-US" altLang="zh-CN" sz="1500" kern="0" dirty="0" smtClean="0">
                <a:solidFill>
                  <a:srgbClr val="005A9E"/>
                </a:solidFill>
                <a:cs typeface="+mn-ea"/>
                <a:sym typeface="+mn-lt"/>
              </a:endParaRPr>
            </a:p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500" kern="0" dirty="0" smtClean="0">
                  <a:solidFill>
                    <a:srgbClr val="005A9E"/>
                  </a:solidFill>
                  <a:cs typeface="+mn-ea"/>
                  <a:sym typeface="+mn-lt"/>
                </a:rPr>
                <a:t>Linux</a:t>
              </a:r>
              <a:r>
                <a:rPr lang="zh-CN" altLang="en-US" sz="1500" kern="0" dirty="0" smtClean="0">
                  <a:solidFill>
                    <a:srgbClr val="005A9E"/>
                  </a:solidFill>
                  <a:cs typeface="+mn-ea"/>
                  <a:sym typeface="+mn-lt"/>
                </a:rPr>
                <a:t>开始开发</a:t>
              </a:r>
              <a:r>
                <a:rPr lang="en-US" altLang="zh-CN" sz="1500" kern="0" dirty="0" err="1" smtClean="0">
                  <a:solidFill>
                    <a:srgbClr val="005A9E"/>
                  </a:solidFill>
                  <a:cs typeface="+mn-ea"/>
                  <a:sym typeface="+mn-lt"/>
                </a:rPr>
                <a:t>Git</a:t>
              </a:r>
              <a:r>
                <a:rPr lang="zh-CN" altLang="en-US" sz="1500" kern="0" dirty="0" smtClean="0">
                  <a:solidFill>
                    <a:srgbClr val="005A9E"/>
                  </a:solidFill>
                  <a:cs typeface="+mn-ea"/>
                  <a:sym typeface="+mn-lt"/>
                </a:rPr>
                <a:t>系统</a:t>
              </a:r>
              <a:endParaRPr kumimoji="0" lang="zh-CN" alt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5A9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149199" y="2249094"/>
            <a:ext cx="3122971" cy="553998"/>
            <a:chOff x="198931" y="2998792"/>
            <a:chExt cx="4163962" cy="738664"/>
          </a:xfrm>
        </p:grpSpPr>
        <p:cxnSp>
          <p:nvCxnSpPr>
            <p:cNvPr id="68" name="直接连接符 67"/>
            <p:cNvCxnSpPr/>
            <p:nvPr/>
          </p:nvCxnSpPr>
          <p:spPr>
            <a:xfrm flipH="1">
              <a:off x="1543522" y="3347765"/>
              <a:ext cx="2786593" cy="0"/>
            </a:xfrm>
            <a:prstGeom prst="line">
              <a:avLst/>
            </a:prstGeom>
            <a:noFill/>
            <a:ln w="19050" cap="flat" cmpd="sng" algn="ctr">
              <a:solidFill>
                <a:srgbClr val="E7E6E6">
                  <a:lumMod val="50000"/>
                </a:srgbClr>
              </a:solidFill>
              <a:prstDash val="sysDot"/>
              <a:miter lim="800000"/>
              <a:tailEnd type="oval"/>
            </a:ln>
            <a:effectLst/>
          </p:spPr>
        </p:cxnSp>
        <p:sp>
          <p:nvSpPr>
            <p:cNvPr id="70" name="MH_SubTitle_1"/>
            <p:cNvSpPr>
              <a:spLocks noChangeArrowheads="1"/>
            </p:cNvSpPr>
            <p:nvPr/>
          </p:nvSpPr>
          <p:spPr bwMode="auto">
            <a:xfrm>
              <a:off x="198931" y="2998792"/>
              <a:ext cx="4163962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5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5A9E"/>
                  </a:solidFill>
                  <a:effectLst/>
                  <a:uLnTx/>
                  <a:uFillTx/>
                  <a:cs typeface="+mn-ea"/>
                  <a:sym typeface="+mn-lt"/>
                </a:rPr>
                <a:t>三、</a:t>
              </a:r>
              <a:r>
                <a:rPr kumimoji="0" lang="en-US" altLang="zh-CN" sz="15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5A9E"/>
                  </a:solidFill>
                  <a:effectLst/>
                  <a:uLnTx/>
                  <a:uFillTx/>
                  <a:cs typeface="+mn-ea"/>
                  <a:sym typeface="+mn-lt"/>
                </a:rPr>
                <a:t>2005</a:t>
              </a:r>
              <a:r>
                <a:rPr kumimoji="0" lang="zh-CN" altLang="en-US" sz="15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5A9E"/>
                  </a:solidFill>
                  <a:effectLst/>
                  <a:uLnTx/>
                  <a:uFillTx/>
                  <a:cs typeface="+mn-ea"/>
                  <a:sym typeface="+mn-lt"/>
                </a:rPr>
                <a:t>年</a:t>
              </a:r>
              <a:r>
                <a:rPr kumimoji="0" lang="en-US" altLang="zh-CN" sz="15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5A9E"/>
                  </a:solidFill>
                  <a:effectLst/>
                  <a:uLnTx/>
                  <a:uFillTx/>
                  <a:cs typeface="+mn-ea"/>
                  <a:sym typeface="+mn-lt"/>
                </a:rPr>
                <a:t>4</a:t>
              </a:r>
              <a:r>
                <a:rPr kumimoji="0" lang="zh-CN" altLang="en-US" sz="15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5A9E"/>
                  </a:solidFill>
                  <a:effectLst/>
                  <a:uLnTx/>
                  <a:uFillTx/>
                  <a:cs typeface="+mn-ea"/>
                  <a:sym typeface="+mn-lt"/>
                </a:rPr>
                <a:t>月</a:t>
              </a:r>
              <a:r>
                <a:rPr kumimoji="0" lang="en-US" altLang="zh-CN" sz="15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5A9E"/>
                  </a:solidFill>
                  <a:effectLst/>
                  <a:uLnTx/>
                  <a:uFillTx/>
                  <a:cs typeface="+mn-ea"/>
                  <a:sym typeface="+mn-lt"/>
                </a:rPr>
                <a:t>7</a:t>
              </a:r>
              <a:r>
                <a:rPr kumimoji="0" lang="zh-CN" altLang="en-US" sz="15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5A9E"/>
                  </a:solidFill>
                  <a:effectLst/>
                  <a:uLnTx/>
                  <a:uFillTx/>
                  <a:cs typeface="+mn-ea"/>
                  <a:sym typeface="+mn-lt"/>
                </a:rPr>
                <a:t>日</a:t>
              </a:r>
              <a:endParaRPr kumimoji="0" lang="en-US" altLang="zh-CN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5A9E"/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500" kern="0" dirty="0" err="1" smtClean="0">
                  <a:solidFill>
                    <a:srgbClr val="005A9E"/>
                  </a:solidFill>
                  <a:cs typeface="+mn-ea"/>
                  <a:sym typeface="+mn-lt"/>
                </a:rPr>
                <a:t>Git</a:t>
              </a:r>
              <a:r>
                <a:rPr lang="zh-CN" altLang="en-US" sz="1500" kern="0" dirty="0" smtClean="0">
                  <a:solidFill>
                    <a:srgbClr val="005A9E"/>
                  </a:solidFill>
                  <a:cs typeface="+mn-ea"/>
                  <a:sym typeface="+mn-lt"/>
                </a:rPr>
                <a:t>可以作为自身的版本控制工具了</a:t>
              </a:r>
              <a:endParaRPr kumimoji="0" lang="zh-CN" alt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5A9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716949" y="3362762"/>
            <a:ext cx="2550084" cy="553998"/>
            <a:chOff x="955931" y="4483683"/>
            <a:chExt cx="3400112" cy="738664"/>
          </a:xfrm>
        </p:grpSpPr>
        <p:sp>
          <p:nvSpPr>
            <p:cNvPr id="75" name="MH_SubTitle_1"/>
            <p:cNvSpPr>
              <a:spLocks noChangeArrowheads="1"/>
            </p:cNvSpPr>
            <p:nvPr/>
          </p:nvSpPr>
          <p:spPr bwMode="auto">
            <a:xfrm>
              <a:off x="955931" y="4483683"/>
              <a:ext cx="3240632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5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5A9E"/>
                  </a:solidFill>
                  <a:effectLst/>
                  <a:uLnTx/>
                  <a:uFillTx/>
                  <a:cs typeface="+mn-ea"/>
                  <a:sym typeface="+mn-lt"/>
                </a:rPr>
                <a:t>五、</a:t>
              </a:r>
              <a:r>
                <a:rPr kumimoji="0" lang="en-US" altLang="zh-CN" sz="15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5A9E"/>
                  </a:solidFill>
                  <a:effectLst/>
                  <a:uLnTx/>
                  <a:uFillTx/>
                  <a:cs typeface="+mn-ea"/>
                  <a:sym typeface="+mn-lt"/>
                </a:rPr>
                <a:t>2005</a:t>
              </a:r>
              <a:r>
                <a:rPr kumimoji="0" lang="zh-CN" altLang="en-US" sz="15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5A9E"/>
                  </a:solidFill>
                  <a:effectLst/>
                  <a:uLnTx/>
                  <a:uFillTx/>
                  <a:cs typeface="+mn-ea"/>
                  <a:sym typeface="+mn-lt"/>
                </a:rPr>
                <a:t>年</a:t>
              </a:r>
              <a:r>
                <a:rPr kumimoji="0" lang="en-US" altLang="zh-CN" sz="15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5A9E"/>
                  </a:solidFill>
                  <a:effectLst/>
                  <a:uLnTx/>
                  <a:uFillTx/>
                  <a:cs typeface="+mn-ea"/>
                  <a:sym typeface="+mn-lt"/>
                </a:rPr>
                <a:t>4</a:t>
              </a:r>
              <a:r>
                <a:rPr kumimoji="0" lang="zh-CN" altLang="en-US" sz="15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5A9E"/>
                  </a:solidFill>
                  <a:effectLst/>
                  <a:uLnTx/>
                  <a:uFillTx/>
                  <a:cs typeface="+mn-ea"/>
                  <a:sym typeface="+mn-lt"/>
                </a:rPr>
                <a:t>月</a:t>
              </a:r>
              <a:r>
                <a:rPr kumimoji="0" lang="en-US" altLang="zh-CN" sz="15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5A9E"/>
                  </a:solidFill>
                  <a:effectLst/>
                  <a:uLnTx/>
                  <a:uFillTx/>
                  <a:cs typeface="+mn-ea"/>
                  <a:sym typeface="+mn-lt"/>
                </a:rPr>
                <a:t>29</a:t>
              </a:r>
              <a:r>
                <a:rPr kumimoji="0" lang="zh-CN" altLang="en-US" sz="15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5A9E"/>
                  </a:solidFill>
                  <a:effectLst/>
                  <a:uLnTx/>
                  <a:uFillTx/>
                  <a:cs typeface="+mn-ea"/>
                  <a:sym typeface="+mn-lt"/>
                </a:rPr>
                <a:t>日</a:t>
              </a:r>
              <a:endParaRPr kumimoji="0" lang="en-US" altLang="zh-CN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5A9E"/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500" kern="0" dirty="0" err="1" smtClean="0">
                  <a:solidFill>
                    <a:srgbClr val="005A9E"/>
                  </a:solidFill>
                  <a:cs typeface="+mn-ea"/>
                  <a:sym typeface="+mn-lt"/>
                </a:rPr>
                <a:t>Git</a:t>
              </a:r>
              <a:r>
                <a:rPr lang="zh-CN" altLang="en-US" sz="1500" kern="0" dirty="0" smtClean="0">
                  <a:solidFill>
                    <a:srgbClr val="005A9E"/>
                  </a:solidFill>
                  <a:cs typeface="+mn-ea"/>
                  <a:sym typeface="+mn-lt"/>
                </a:rPr>
                <a:t>性能已经达到</a:t>
              </a:r>
              <a:r>
                <a:rPr lang="en-US" altLang="zh-CN" sz="1500" kern="0" dirty="0" smtClean="0">
                  <a:solidFill>
                    <a:srgbClr val="005A9E"/>
                  </a:solidFill>
                  <a:cs typeface="+mn-ea"/>
                  <a:sym typeface="+mn-lt"/>
                </a:rPr>
                <a:t>Linux</a:t>
              </a:r>
              <a:r>
                <a:rPr lang="zh-CN" altLang="en-US" sz="1500" kern="0" dirty="0" smtClean="0">
                  <a:solidFill>
                    <a:srgbClr val="005A9E"/>
                  </a:solidFill>
                  <a:cs typeface="+mn-ea"/>
                  <a:sym typeface="+mn-lt"/>
                </a:rPr>
                <a:t>预期</a:t>
              </a:r>
              <a:endParaRPr kumimoji="0" lang="zh-CN" alt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5A9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4" name="任意多边形 73"/>
            <p:cNvSpPr/>
            <p:nvPr/>
          </p:nvSpPr>
          <p:spPr>
            <a:xfrm flipH="1">
              <a:off x="1517593" y="4614052"/>
              <a:ext cx="2838450" cy="265198"/>
            </a:xfrm>
            <a:custGeom>
              <a:avLst/>
              <a:gdLst>
                <a:gd name="connsiteX0" fmla="*/ 0 w 3162300"/>
                <a:gd name="connsiteY0" fmla="*/ 0 h 190500"/>
                <a:gd name="connsiteX1" fmla="*/ 361950 w 3162300"/>
                <a:gd name="connsiteY1" fmla="*/ 190500 h 190500"/>
                <a:gd name="connsiteX2" fmla="*/ 3162300 w 3162300"/>
                <a:gd name="connsiteY2" fmla="*/ 1905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62300" h="190500">
                  <a:moveTo>
                    <a:pt x="0" y="0"/>
                  </a:moveTo>
                  <a:lnTo>
                    <a:pt x="361950" y="190500"/>
                  </a:lnTo>
                  <a:lnTo>
                    <a:pt x="3162300" y="190500"/>
                  </a:lnTo>
                </a:path>
              </a:pathLst>
            </a:custGeom>
            <a:noFill/>
            <a:ln w="19050" cap="flat" cmpd="sng" algn="ctr">
              <a:solidFill>
                <a:srgbClr val="E7E6E6">
                  <a:lumMod val="50000"/>
                </a:srgbClr>
              </a:solidFill>
              <a:prstDash val="sysDot"/>
              <a:miter lim="800000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4023740" y="3691297"/>
            <a:ext cx="908184" cy="908184"/>
            <a:chOff x="5364986" y="4921729"/>
            <a:chExt cx="1210912" cy="1210912"/>
          </a:xfrm>
        </p:grpSpPr>
        <p:sp>
          <p:nvSpPr>
            <p:cNvPr id="78" name="椭圆 77"/>
            <p:cNvSpPr/>
            <p:nvPr/>
          </p:nvSpPr>
          <p:spPr>
            <a:xfrm flipH="1">
              <a:off x="5364986" y="4921729"/>
              <a:ext cx="1210912" cy="1210912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E0E0E0"/>
                </a:gs>
              </a:gsLst>
              <a:lin ang="54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 flipH="1">
              <a:off x="5393195" y="4949933"/>
              <a:ext cx="1154499" cy="1154499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DDDEDD"/>
                </a:gs>
              </a:gsLst>
              <a:lin ang="189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80" name="KSO_Shape"/>
          <p:cNvSpPr/>
          <p:nvPr/>
        </p:nvSpPr>
        <p:spPr bwMode="auto">
          <a:xfrm>
            <a:off x="4257687" y="3958029"/>
            <a:ext cx="437172" cy="374718"/>
          </a:xfrm>
          <a:custGeom>
            <a:avLst/>
            <a:gdLst>
              <a:gd name="T0" fmla="*/ 354482 w 1812925"/>
              <a:gd name="T1" fmla="*/ 872801 h 1511300"/>
              <a:gd name="T2" fmla="*/ 380318 w 1812925"/>
              <a:gd name="T3" fmla="*/ 984699 h 1511300"/>
              <a:gd name="T4" fmla="*/ 425879 w 1812925"/>
              <a:gd name="T5" fmla="*/ 1087433 h 1511300"/>
              <a:gd name="T6" fmla="*/ 488386 w 1812925"/>
              <a:gd name="T7" fmla="*/ 1179061 h 1511300"/>
              <a:gd name="T8" fmla="*/ 591174 w 1812925"/>
              <a:gd name="T9" fmla="*/ 1276520 h 1511300"/>
              <a:gd name="T10" fmla="*/ 711743 w 1812925"/>
              <a:gd name="T11" fmla="*/ 1346213 h 1511300"/>
              <a:gd name="T12" fmla="*/ 796474 w 1812925"/>
              <a:gd name="T13" fmla="*/ 1375922 h 1511300"/>
              <a:gd name="T14" fmla="*/ 907876 w 1812925"/>
              <a:gd name="T15" fmla="*/ 1394804 h 1511300"/>
              <a:gd name="T16" fmla="*/ 1015110 w 1812925"/>
              <a:gd name="T17" fmla="*/ 1393415 h 1511300"/>
              <a:gd name="T18" fmla="*/ 1118176 w 1812925"/>
              <a:gd name="T19" fmla="*/ 1373702 h 1511300"/>
              <a:gd name="T20" fmla="*/ 1216519 w 1812925"/>
              <a:gd name="T21" fmla="*/ 1335939 h 1511300"/>
              <a:gd name="T22" fmla="*/ 1302085 w 1812925"/>
              <a:gd name="T23" fmla="*/ 1285127 h 1511300"/>
              <a:gd name="T24" fmla="*/ 1341811 w 1812925"/>
              <a:gd name="T25" fmla="*/ 1271245 h 1511300"/>
              <a:gd name="T26" fmla="*/ 1382649 w 1812925"/>
              <a:gd name="T27" fmla="*/ 1275131 h 1511300"/>
              <a:gd name="T28" fmla="*/ 1417930 w 1812925"/>
              <a:gd name="T29" fmla="*/ 1296789 h 1511300"/>
              <a:gd name="T30" fmla="*/ 1441822 w 1812925"/>
              <a:gd name="T31" fmla="*/ 1332607 h 1511300"/>
              <a:gd name="T32" fmla="*/ 1447378 w 1812925"/>
              <a:gd name="T33" fmla="*/ 1373146 h 1511300"/>
              <a:gd name="T34" fmla="*/ 1435710 w 1812925"/>
              <a:gd name="T35" fmla="*/ 1412574 h 1511300"/>
              <a:gd name="T36" fmla="*/ 1407374 w 1812925"/>
              <a:gd name="T37" fmla="*/ 1443950 h 1511300"/>
              <a:gd name="T38" fmla="*/ 1288472 w 1812925"/>
              <a:gd name="T39" fmla="*/ 1512532 h 1511300"/>
              <a:gd name="T40" fmla="*/ 1161792 w 1812925"/>
              <a:gd name="T41" fmla="*/ 1559734 h 1511300"/>
              <a:gd name="T42" fmla="*/ 1028722 w 1812925"/>
              <a:gd name="T43" fmla="*/ 1583891 h 1511300"/>
              <a:gd name="T44" fmla="*/ 874538 w 1812925"/>
              <a:gd name="T45" fmla="*/ 1583335 h 1511300"/>
              <a:gd name="T46" fmla="*/ 770639 w 1812925"/>
              <a:gd name="T47" fmla="*/ 1565565 h 1511300"/>
              <a:gd name="T48" fmla="*/ 648125 w 1812925"/>
              <a:gd name="T49" fmla="*/ 1526415 h 1511300"/>
              <a:gd name="T50" fmla="*/ 534502 w 1812925"/>
              <a:gd name="T51" fmla="*/ 1468106 h 1511300"/>
              <a:gd name="T52" fmla="*/ 433380 w 1812925"/>
              <a:gd name="T53" fmla="*/ 1393693 h 1511300"/>
              <a:gd name="T54" fmla="*/ 342258 w 1812925"/>
              <a:gd name="T55" fmla="*/ 1300954 h 1511300"/>
              <a:gd name="T56" fmla="*/ 283085 w 1812925"/>
              <a:gd name="T57" fmla="*/ 1219322 h 1511300"/>
              <a:gd name="T58" fmla="*/ 221690 w 1812925"/>
              <a:gd name="T59" fmla="*/ 1102705 h 1511300"/>
              <a:gd name="T60" fmla="*/ 180019 w 1812925"/>
              <a:gd name="T61" fmla="*/ 976091 h 1511300"/>
              <a:gd name="T62" fmla="*/ 160017 w 1812925"/>
              <a:gd name="T63" fmla="*/ 840871 h 1511300"/>
              <a:gd name="T64" fmla="*/ 979901 w 1812925"/>
              <a:gd name="T65" fmla="*/ 833 h 1511300"/>
              <a:gd name="T66" fmla="*/ 1097691 w 1812925"/>
              <a:gd name="T67" fmla="*/ 13331 h 1511300"/>
              <a:gd name="T68" fmla="*/ 1216593 w 1812925"/>
              <a:gd name="T69" fmla="*/ 45825 h 1511300"/>
              <a:gd name="T70" fmla="*/ 1371054 w 1812925"/>
              <a:gd name="T71" fmla="*/ 119422 h 1511300"/>
              <a:gd name="T72" fmla="*/ 1533016 w 1812925"/>
              <a:gd name="T73" fmla="*/ 252454 h 1511300"/>
              <a:gd name="T74" fmla="*/ 1614691 w 1812925"/>
              <a:gd name="T75" fmla="*/ 356878 h 1511300"/>
              <a:gd name="T76" fmla="*/ 1678032 w 1812925"/>
              <a:gd name="T77" fmla="*/ 471857 h 1511300"/>
              <a:gd name="T78" fmla="*/ 1721370 w 1812925"/>
              <a:gd name="T79" fmla="*/ 597112 h 1511300"/>
              <a:gd name="T80" fmla="*/ 1743872 w 1812925"/>
              <a:gd name="T81" fmla="*/ 731254 h 1511300"/>
              <a:gd name="T82" fmla="*/ 1555796 w 1812925"/>
              <a:gd name="T83" fmla="*/ 779578 h 1511300"/>
              <a:gd name="T84" fmla="*/ 1541350 w 1812925"/>
              <a:gd name="T85" fmla="*/ 661544 h 1511300"/>
              <a:gd name="T86" fmla="*/ 1505235 w 1812925"/>
              <a:gd name="T87" fmla="*/ 551287 h 1511300"/>
              <a:gd name="T88" fmla="*/ 1449396 w 1812925"/>
              <a:gd name="T89" fmla="*/ 451583 h 1511300"/>
              <a:gd name="T90" fmla="*/ 1369110 w 1812925"/>
              <a:gd name="T91" fmla="*/ 357434 h 1511300"/>
              <a:gd name="T92" fmla="*/ 1239096 w 1812925"/>
              <a:gd name="T93" fmla="*/ 263007 h 1511300"/>
              <a:gd name="T94" fmla="*/ 1127973 w 1812925"/>
              <a:gd name="T95" fmla="*/ 216627 h 1511300"/>
              <a:gd name="T96" fmla="*/ 1010181 w 1812925"/>
              <a:gd name="T97" fmla="*/ 193297 h 1511300"/>
              <a:gd name="T98" fmla="*/ 899058 w 1812925"/>
              <a:gd name="T99" fmla="*/ 193020 h 1511300"/>
              <a:gd name="T100" fmla="*/ 796825 w 1812925"/>
              <a:gd name="T101" fmla="*/ 210794 h 1511300"/>
              <a:gd name="T102" fmla="*/ 698759 w 1812925"/>
              <a:gd name="T103" fmla="*/ 246343 h 1511300"/>
              <a:gd name="T104" fmla="*/ 606805 w 1812925"/>
              <a:gd name="T105" fmla="*/ 299667 h 1511300"/>
              <a:gd name="T106" fmla="*/ 567912 w 1812925"/>
              <a:gd name="T107" fmla="*/ 315497 h 1511300"/>
              <a:gd name="T108" fmla="*/ 526797 w 1812925"/>
              <a:gd name="T109" fmla="*/ 313275 h 1511300"/>
              <a:gd name="T110" fmla="*/ 490404 w 1812925"/>
              <a:gd name="T111" fmla="*/ 293835 h 1511300"/>
              <a:gd name="T112" fmla="*/ 465123 w 1812925"/>
              <a:gd name="T113" fmla="*/ 259119 h 1511300"/>
              <a:gd name="T114" fmla="*/ 457067 w 1812925"/>
              <a:gd name="T115" fmla="*/ 218570 h 1511300"/>
              <a:gd name="T116" fmla="*/ 467345 w 1812925"/>
              <a:gd name="T117" fmla="*/ 178856 h 1511300"/>
              <a:gd name="T118" fmla="*/ 494015 w 1812925"/>
              <a:gd name="T119" fmla="*/ 146640 h 1511300"/>
              <a:gd name="T120" fmla="*/ 602639 w 1812925"/>
              <a:gd name="T121" fmla="*/ 81374 h 1511300"/>
              <a:gd name="T122" fmla="*/ 728763 w 1812925"/>
              <a:gd name="T123" fmla="*/ 32216 h 1511300"/>
              <a:gd name="T124" fmla="*/ 860722 w 1812925"/>
              <a:gd name="T125" fmla="*/ 5555 h 1511300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812925" h="1511300">
                <a:moveTo>
                  <a:pt x="241643" y="393700"/>
                </a:moveTo>
                <a:lnTo>
                  <a:pt x="483287" y="755836"/>
                </a:lnTo>
                <a:lnTo>
                  <a:pt x="332326" y="755836"/>
                </a:lnTo>
                <a:lnTo>
                  <a:pt x="332326" y="768789"/>
                </a:lnTo>
                <a:lnTo>
                  <a:pt x="332590" y="781212"/>
                </a:lnTo>
                <a:lnTo>
                  <a:pt x="333648" y="793636"/>
                </a:lnTo>
                <a:lnTo>
                  <a:pt x="334441" y="806324"/>
                </a:lnTo>
                <a:lnTo>
                  <a:pt x="335763" y="818748"/>
                </a:lnTo>
                <a:lnTo>
                  <a:pt x="337349" y="830907"/>
                </a:lnTo>
                <a:lnTo>
                  <a:pt x="338671" y="843066"/>
                </a:lnTo>
                <a:lnTo>
                  <a:pt x="340786" y="855225"/>
                </a:lnTo>
                <a:lnTo>
                  <a:pt x="343165" y="867120"/>
                </a:lnTo>
                <a:lnTo>
                  <a:pt x="345809" y="879015"/>
                </a:lnTo>
                <a:lnTo>
                  <a:pt x="348453" y="890910"/>
                </a:lnTo>
                <a:lnTo>
                  <a:pt x="351361" y="902805"/>
                </a:lnTo>
                <a:lnTo>
                  <a:pt x="354534" y="914436"/>
                </a:lnTo>
                <a:lnTo>
                  <a:pt x="357971" y="925802"/>
                </a:lnTo>
                <a:lnTo>
                  <a:pt x="361936" y="937433"/>
                </a:lnTo>
                <a:lnTo>
                  <a:pt x="365902" y="948799"/>
                </a:lnTo>
                <a:lnTo>
                  <a:pt x="369868" y="959901"/>
                </a:lnTo>
                <a:lnTo>
                  <a:pt x="374362" y="971003"/>
                </a:lnTo>
                <a:lnTo>
                  <a:pt x="379121" y="981841"/>
                </a:lnTo>
                <a:lnTo>
                  <a:pt x="383880" y="992943"/>
                </a:lnTo>
                <a:lnTo>
                  <a:pt x="388639" y="1003781"/>
                </a:lnTo>
                <a:lnTo>
                  <a:pt x="394191" y="1014354"/>
                </a:lnTo>
                <a:lnTo>
                  <a:pt x="399743" y="1024927"/>
                </a:lnTo>
                <a:lnTo>
                  <a:pt x="405295" y="1035236"/>
                </a:lnTo>
                <a:lnTo>
                  <a:pt x="411375" y="1045545"/>
                </a:lnTo>
                <a:lnTo>
                  <a:pt x="417456" y="1055590"/>
                </a:lnTo>
                <a:lnTo>
                  <a:pt x="423537" y="1065635"/>
                </a:lnTo>
                <a:lnTo>
                  <a:pt x="430146" y="1075415"/>
                </a:lnTo>
                <a:lnTo>
                  <a:pt x="436756" y="1085195"/>
                </a:lnTo>
                <a:lnTo>
                  <a:pt x="443630" y="1094976"/>
                </a:lnTo>
                <a:lnTo>
                  <a:pt x="450769" y="1104492"/>
                </a:lnTo>
                <a:lnTo>
                  <a:pt x="458171" y="1113479"/>
                </a:lnTo>
                <a:lnTo>
                  <a:pt x="464781" y="1122466"/>
                </a:lnTo>
                <a:lnTo>
                  <a:pt x="473241" y="1132247"/>
                </a:lnTo>
                <a:lnTo>
                  <a:pt x="481701" y="1141498"/>
                </a:lnTo>
                <a:lnTo>
                  <a:pt x="490161" y="1150750"/>
                </a:lnTo>
                <a:lnTo>
                  <a:pt x="498886" y="1159737"/>
                </a:lnTo>
                <a:lnTo>
                  <a:pt x="500736" y="1161852"/>
                </a:lnTo>
                <a:lnTo>
                  <a:pt x="515806" y="1175861"/>
                </a:lnTo>
                <a:lnTo>
                  <a:pt x="530876" y="1189607"/>
                </a:lnTo>
                <a:lnTo>
                  <a:pt x="546474" y="1202823"/>
                </a:lnTo>
                <a:lnTo>
                  <a:pt x="562601" y="1215247"/>
                </a:lnTo>
                <a:lnTo>
                  <a:pt x="579257" y="1227406"/>
                </a:lnTo>
                <a:lnTo>
                  <a:pt x="596178" y="1238773"/>
                </a:lnTo>
                <a:lnTo>
                  <a:pt x="613627" y="1249346"/>
                </a:lnTo>
                <a:lnTo>
                  <a:pt x="631605" y="1259655"/>
                </a:lnTo>
                <a:lnTo>
                  <a:pt x="633455" y="1260712"/>
                </a:lnTo>
                <a:lnTo>
                  <a:pt x="644031" y="1266528"/>
                </a:lnTo>
                <a:lnTo>
                  <a:pt x="654870" y="1271550"/>
                </a:lnTo>
                <a:lnTo>
                  <a:pt x="665974" y="1276837"/>
                </a:lnTo>
                <a:lnTo>
                  <a:pt x="677342" y="1281595"/>
                </a:lnTo>
                <a:lnTo>
                  <a:pt x="681573" y="1283709"/>
                </a:lnTo>
                <a:lnTo>
                  <a:pt x="685803" y="1285560"/>
                </a:lnTo>
                <a:lnTo>
                  <a:pt x="695320" y="1289525"/>
                </a:lnTo>
                <a:lnTo>
                  <a:pt x="704838" y="1292961"/>
                </a:lnTo>
                <a:lnTo>
                  <a:pt x="724402" y="1299834"/>
                </a:lnTo>
                <a:lnTo>
                  <a:pt x="732598" y="1302741"/>
                </a:lnTo>
                <a:lnTo>
                  <a:pt x="740794" y="1305385"/>
                </a:lnTo>
                <a:lnTo>
                  <a:pt x="749518" y="1307764"/>
                </a:lnTo>
                <a:lnTo>
                  <a:pt x="757978" y="1309878"/>
                </a:lnTo>
                <a:lnTo>
                  <a:pt x="775428" y="1314372"/>
                </a:lnTo>
                <a:lnTo>
                  <a:pt x="786267" y="1316751"/>
                </a:lnTo>
                <a:lnTo>
                  <a:pt x="796842" y="1319130"/>
                </a:lnTo>
                <a:lnTo>
                  <a:pt x="806096" y="1320716"/>
                </a:lnTo>
                <a:lnTo>
                  <a:pt x="815085" y="1322302"/>
                </a:lnTo>
                <a:lnTo>
                  <a:pt x="833591" y="1324681"/>
                </a:lnTo>
                <a:lnTo>
                  <a:pt x="842845" y="1325738"/>
                </a:lnTo>
                <a:lnTo>
                  <a:pt x="852362" y="1327060"/>
                </a:lnTo>
                <a:lnTo>
                  <a:pt x="863995" y="1327853"/>
                </a:lnTo>
                <a:lnTo>
                  <a:pt x="875892" y="1328646"/>
                </a:lnTo>
                <a:lnTo>
                  <a:pt x="887525" y="1329175"/>
                </a:lnTo>
                <a:lnTo>
                  <a:pt x="899158" y="1329439"/>
                </a:lnTo>
                <a:lnTo>
                  <a:pt x="910526" y="1329439"/>
                </a:lnTo>
                <a:lnTo>
                  <a:pt x="921894" y="1329175"/>
                </a:lnTo>
                <a:lnTo>
                  <a:pt x="932734" y="1328910"/>
                </a:lnTo>
                <a:lnTo>
                  <a:pt x="944102" y="1328382"/>
                </a:lnTo>
                <a:lnTo>
                  <a:pt x="954942" y="1327589"/>
                </a:lnTo>
                <a:lnTo>
                  <a:pt x="966046" y="1326531"/>
                </a:lnTo>
                <a:lnTo>
                  <a:pt x="977150" y="1325210"/>
                </a:lnTo>
                <a:lnTo>
                  <a:pt x="988254" y="1323624"/>
                </a:lnTo>
                <a:lnTo>
                  <a:pt x="999093" y="1322302"/>
                </a:lnTo>
                <a:lnTo>
                  <a:pt x="1010197" y="1320452"/>
                </a:lnTo>
                <a:lnTo>
                  <a:pt x="1020772" y="1318337"/>
                </a:lnTo>
                <a:lnTo>
                  <a:pt x="1031876" y="1315694"/>
                </a:lnTo>
                <a:lnTo>
                  <a:pt x="1042452" y="1313315"/>
                </a:lnTo>
                <a:lnTo>
                  <a:pt x="1053556" y="1310671"/>
                </a:lnTo>
                <a:lnTo>
                  <a:pt x="1064131" y="1307764"/>
                </a:lnTo>
                <a:lnTo>
                  <a:pt x="1074706" y="1304592"/>
                </a:lnTo>
                <a:lnTo>
                  <a:pt x="1085281" y="1301155"/>
                </a:lnTo>
                <a:lnTo>
                  <a:pt x="1095856" y="1297719"/>
                </a:lnTo>
                <a:lnTo>
                  <a:pt x="1106167" y="1293754"/>
                </a:lnTo>
                <a:lnTo>
                  <a:pt x="1116742" y="1289789"/>
                </a:lnTo>
                <a:lnTo>
                  <a:pt x="1126789" y="1285560"/>
                </a:lnTo>
                <a:lnTo>
                  <a:pt x="1137100" y="1281330"/>
                </a:lnTo>
                <a:lnTo>
                  <a:pt x="1147675" y="1276837"/>
                </a:lnTo>
                <a:lnTo>
                  <a:pt x="1157721" y="1271814"/>
                </a:lnTo>
                <a:lnTo>
                  <a:pt x="1167768" y="1267056"/>
                </a:lnTo>
                <a:lnTo>
                  <a:pt x="1177286" y="1261770"/>
                </a:lnTo>
                <a:lnTo>
                  <a:pt x="1187332" y="1256483"/>
                </a:lnTo>
                <a:lnTo>
                  <a:pt x="1197114" y="1250668"/>
                </a:lnTo>
                <a:lnTo>
                  <a:pt x="1206896" y="1244852"/>
                </a:lnTo>
                <a:lnTo>
                  <a:pt x="1216414" y="1238773"/>
                </a:lnTo>
                <a:lnTo>
                  <a:pt x="1225932" y="1232693"/>
                </a:lnTo>
                <a:lnTo>
                  <a:pt x="1235185" y="1225820"/>
                </a:lnTo>
                <a:lnTo>
                  <a:pt x="1239151" y="1223441"/>
                </a:lnTo>
                <a:lnTo>
                  <a:pt x="1243116" y="1221062"/>
                </a:lnTo>
                <a:lnTo>
                  <a:pt x="1247082" y="1218948"/>
                </a:lnTo>
                <a:lnTo>
                  <a:pt x="1251312" y="1217097"/>
                </a:lnTo>
                <a:lnTo>
                  <a:pt x="1255278" y="1215247"/>
                </a:lnTo>
                <a:lnTo>
                  <a:pt x="1259772" y="1213925"/>
                </a:lnTo>
                <a:lnTo>
                  <a:pt x="1264002" y="1212604"/>
                </a:lnTo>
                <a:lnTo>
                  <a:pt x="1268232" y="1211546"/>
                </a:lnTo>
                <a:lnTo>
                  <a:pt x="1272727" y="1210753"/>
                </a:lnTo>
                <a:lnTo>
                  <a:pt x="1276957" y="1210225"/>
                </a:lnTo>
                <a:lnTo>
                  <a:pt x="1281187" y="1209696"/>
                </a:lnTo>
                <a:lnTo>
                  <a:pt x="1285417" y="1209696"/>
                </a:lnTo>
                <a:lnTo>
                  <a:pt x="1290176" y="1209696"/>
                </a:lnTo>
                <a:lnTo>
                  <a:pt x="1294406" y="1209696"/>
                </a:lnTo>
                <a:lnTo>
                  <a:pt x="1298636" y="1210489"/>
                </a:lnTo>
                <a:lnTo>
                  <a:pt x="1302866" y="1211018"/>
                </a:lnTo>
                <a:lnTo>
                  <a:pt x="1307096" y="1211811"/>
                </a:lnTo>
                <a:lnTo>
                  <a:pt x="1311326" y="1212868"/>
                </a:lnTo>
                <a:lnTo>
                  <a:pt x="1315821" y="1213925"/>
                </a:lnTo>
                <a:lnTo>
                  <a:pt x="1319787" y="1215511"/>
                </a:lnTo>
                <a:lnTo>
                  <a:pt x="1324017" y="1217362"/>
                </a:lnTo>
                <a:lnTo>
                  <a:pt x="1327982" y="1219212"/>
                </a:lnTo>
                <a:lnTo>
                  <a:pt x="1331419" y="1221062"/>
                </a:lnTo>
                <a:lnTo>
                  <a:pt x="1335385" y="1223441"/>
                </a:lnTo>
                <a:lnTo>
                  <a:pt x="1339086" y="1225820"/>
                </a:lnTo>
                <a:lnTo>
                  <a:pt x="1342788" y="1228728"/>
                </a:lnTo>
                <a:lnTo>
                  <a:pt x="1346225" y="1231371"/>
                </a:lnTo>
                <a:lnTo>
                  <a:pt x="1349397" y="1234543"/>
                </a:lnTo>
                <a:lnTo>
                  <a:pt x="1352834" y="1237451"/>
                </a:lnTo>
                <a:lnTo>
                  <a:pt x="1356007" y="1240887"/>
                </a:lnTo>
                <a:lnTo>
                  <a:pt x="1358650" y="1244588"/>
                </a:lnTo>
                <a:lnTo>
                  <a:pt x="1361294" y="1248289"/>
                </a:lnTo>
                <a:lnTo>
                  <a:pt x="1364202" y="1252254"/>
                </a:lnTo>
                <a:lnTo>
                  <a:pt x="1366582" y="1256219"/>
                </a:lnTo>
                <a:lnTo>
                  <a:pt x="1368697" y="1260448"/>
                </a:lnTo>
                <a:lnTo>
                  <a:pt x="1370548" y="1264413"/>
                </a:lnTo>
                <a:lnTo>
                  <a:pt x="1372134" y="1268642"/>
                </a:lnTo>
                <a:lnTo>
                  <a:pt x="1373456" y="1272872"/>
                </a:lnTo>
                <a:lnTo>
                  <a:pt x="1374778" y="1277101"/>
                </a:lnTo>
                <a:lnTo>
                  <a:pt x="1376100" y="1281330"/>
                </a:lnTo>
                <a:lnTo>
                  <a:pt x="1376628" y="1285560"/>
                </a:lnTo>
                <a:lnTo>
                  <a:pt x="1377157" y="1289789"/>
                </a:lnTo>
                <a:lnTo>
                  <a:pt x="1377950" y="1294283"/>
                </a:lnTo>
                <a:lnTo>
                  <a:pt x="1377950" y="1298776"/>
                </a:lnTo>
                <a:lnTo>
                  <a:pt x="1377950" y="1303006"/>
                </a:lnTo>
                <a:lnTo>
                  <a:pt x="1377421" y="1307235"/>
                </a:lnTo>
                <a:lnTo>
                  <a:pt x="1377157" y="1311729"/>
                </a:lnTo>
                <a:lnTo>
                  <a:pt x="1376628" y="1316222"/>
                </a:lnTo>
                <a:lnTo>
                  <a:pt x="1375835" y="1320452"/>
                </a:lnTo>
                <a:lnTo>
                  <a:pt x="1374513" y="1324417"/>
                </a:lnTo>
                <a:lnTo>
                  <a:pt x="1373191" y="1328646"/>
                </a:lnTo>
                <a:lnTo>
                  <a:pt x="1372134" y="1332875"/>
                </a:lnTo>
                <a:lnTo>
                  <a:pt x="1370283" y="1336840"/>
                </a:lnTo>
                <a:lnTo>
                  <a:pt x="1368432" y="1340805"/>
                </a:lnTo>
                <a:lnTo>
                  <a:pt x="1366317" y="1344770"/>
                </a:lnTo>
                <a:lnTo>
                  <a:pt x="1364202" y="1348471"/>
                </a:lnTo>
                <a:lnTo>
                  <a:pt x="1361823" y="1351907"/>
                </a:lnTo>
                <a:lnTo>
                  <a:pt x="1358915" y="1355608"/>
                </a:lnTo>
                <a:lnTo>
                  <a:pt x="1356271" y="1359044"/>
                </a:lnTo>
                <a:lnTo>
                  <a:pt x="1353098" y="1362481"/>
                </a:lnTo>
                <a:lnTo>
                  <a:pt x="1350190" y="1365653"/>
                </a:lnTo>
                <a:lnTo>
                  <a:pt x="1346753" y="1368825"/>
                </a:lnTo>
                <a:lnTo>
                  <a:pt x="1343052" y="1371732"/>
                </a:lnTo>
                <a:lnTo>
                  <a:pt x="1339351" y="1374640"/>
                </a:lnTo>
                <a:lnTo>
                  <a:pt x="1327189" y="1382834"/>
                </a:lnTo>
                <a:lnTo>
                  <a:pt x="1315028" y="1390764"/>
                </a:lnTo>
                <a:lnTo>
                  <a:pt x="1302602" y="1398694"/>
                </a:lnTo>
                <a:lnTo>
                  <a:pt x="1290176" y="1406360"/>
                </a:lnTo>
                <a:lnTo>
                  <a:pt x="1277750" y="1413497"/>
                </a:lnTo>
                <a:lnTo>
                  <a:pt x="1264795" y="1420634"/>
                </a:lnTo>
                <a:lnTo>
                  <a:pt x="1252105" y="1427242"/>
                </a:lnTo>
                <a:lnTo>
                  <a:pt x="1239151" y="1433851"/>
                </a:lnTo>
                <a:lnTo>
                  <a:pt x="1226196" y="1439930"/>
                </a:lnTo>
                <a:lnTo>
                  <a:pt x="1212977" y="1446274"/>
                </a:lnTo>
                <a:lnTo>
                  <a:pt x="1200022" y="1451825"/>
                </a:lnTo>
                <a:lnTo>
                  <a:pt x="1186803" y="1457376"/>
                </a:lnTo>
                <a:lnTo>
                  <a:pt x="1173320" y="1462663"/>
                </a:lnTo>
                <a:lnTo>
                  <a:pt x="1160101" y="1467421"/>
                </a:lnTo>
                <a:lnTo>
                  <a:pt x="1146353" y="1472443"/>
                </a:lnTo>
                <a:lnTo>
                  <a:pt x="1132870" y="1476672"/>
                </a:lnTo>
                <a:lnTo>
                  <a:pt x="1119122" y="1480902"/>
                </a:lnTo>
                <a:lnTo>
                  <a:pt x="1105639" y="1484867"/>
                </a:lnTo>
                <a:lnTo>
                  <a:pt x="1091626" y="1488567"/>
                </a:lnTo>
                <a:lnTo>
                  <a:pt x="1077879" y="1491739"/>
                </a:lnTo>
                <a:lnTo>
                  <a:pt x="1063866" y="1494911"/>
                </a:lnTo>
                <a:lnTo>
                  <a:pt x="1049854" y="1497555"/>
                </a:lnTo>
                <a:lnTo>
                  <a:pt x="1035842" y="1500462"/>
                </a:lnTo>
                <a:lnTo>
                  <a:pt x="1021830" y="1502841"/>
                </a:lnTo>
                <a:lnTo>
                  <a:pt x="1007818" y="1504692"/>
                </a:lnTo>
                <a:lnTo>
                  <a:pt x="993541" y="1506542"/>
                </a:lnTo>
                <a:lnTo>
                  <a:pt x="979000" y="1507864"/>
                </a:lnTo>
                <a:lnTo>
                  <a:pt x="964988" y="1509185"/>
                </a:lnTo>
                <a:lnTo>
                  <a:pt x="950712" y="1510243"/>
                </a:lnTo>
                <a:lnTo>
                  <a:pt x="936435" y="1510771"/>
                </a:lnTo>
                <a:lnTo>
                  <a:pt x="922159" y="1511300"/>
                </a:lnTo>
                <a:lnTo>
                  <a:pt x="907618" y="1511300"/>
                </a:lnTo>
                <a:lnTo>
                  <a:pt x="888847" y="1511036"/>
                </a:lnTo>
                <a:lnTo>
                  <a:pt x="870076" y="1510507"/>
                </a:lnTo>
                <a:lnTo>
                  <a:pt x="851040" y="1508921"/>
                </a:lnTo>
                <a:lnTo>
                  <a:pt x="832269" y="1507335"/>
                </a:lnTo>
                <a:lnTo>
                  <a:pt x="816935" y="1505220"/>
                </a:lnTo>
                <a:lnTo>
                  <a:pt x="796049" y="1502841"/>
                </a:lnTo>
                <a:lnTo>
                  <a:pt x="785738" y="1501255"/>
                </a:lnTo>
                <a:lnTo>
                  <a:pt x="774899" y="1499669"/>
                </a:lnTo>
                <a:lnTo>
                  <a:pt x="768818" y="1498612"/>
                </a:lnTo>
                <a:lnTo>
                  <a:pt x="762737" y="1497026"/>
                </a:lnTo>
                <a:lnTo>
                  <a:pt x="755335" y="1495440"/>
                </a:lnTo>
                <a:lnTo>
                  <a:pt x="747932" y="1493590"/>
                </a:lnTo>
                <a:lnTo>
                  <a:pt x="733391" y="1490418"/>
                </a:lnTo>
                <a:lnTo>
                  <a:pt x="710919" y="1484867"/>
                </a:lnTo>
                <a:lnTo>
                  <a:pt x="700079" y="1482223"/>
                </a:lnTo>
                <a:lnTo>
                  <a:pt x="688975" y="1478787"/>
                </a:lnTo>
                <a:lnTo>
                  <a:pt x="677342" y="1475086"/>
                </a:lnTo>
                <a:lnTo>
                  <a:pt x="665710" y="1471121"/>
                </a:lnTo>
                <a:lnTo>
                  <a:pt x="653548" y="1466892"/>
                </a:lnTo>
                <a:lnTo>
                  <a:pt x="640858" y="1462663"/>
                </a:lnTo>
                <a:lnTo>
                  <a:pt x="628697" y="1457905"/>
                </a:lnTo>
                <a:lnTo>
                  <a:pt x="616799" y="1453147"/>
                </a:lnTo>
                <a:lnTo>
                  <a:pt x="602787" y="1447067"/>
                </a:lnTo>
                <a:lnTo>
                  <a:pt x="589304" y="1440723"/>
                </a:lnTo>
                <a:lnTo>
                  <a:pt x="575292" y="1434379"/>
                </a:lnTo>
                <a:lnTo>
                  <a:pt x="561544" y="1427507"/>
                </a:lnTo>
                <a:lnTo>
                  <a:pt x="548061" y="1420634"/>
                </a:lnTo>
                <a:lnTo>
                  <a:pt x="543302" y="1417462"/>
                </a:lnTo>
                <a:lnTo>
                  <a:pt x="531669" y="1411118"/>
                </a:lnTo>
                <a:lnTo>
                  <a:pt x="520036" y="1404510"/>
                </a:lnTo>
                <a:lnTo>
                  <a:pt x="508668" y="1397637"/>
                </a:lnTo>
                <a:lnTo>
                  <a:pt x="497564" y="1390500"/>
                </a:lnTo>
                <a:lnTo>
                  <a:pt x="486196" y="1383099"/>
                </a:lnTo>
                <a:lnTo>
                  <a:pt x="475356" y="1375697"/>
                </a:lnTo>
                <a:lnTo>
                  <a:pt x="464516" y="1368296"/>
                </a:lnTo>
                <a:lnTo>
                  <a:pt x="453941" y="1360366"/>
                </a:lnTo>
                <a:lnTo>
                  <a:pt x="443366" y="1351907"/>
                </a:lnTo>
                <a:lnTo>
                  <a:pt x="432790" y="1343713"/>
                </a:lnTo>
                <a:lnTo>
                  <a:pt x="422479" y="1335519"/>
                </a:lnTo>
                <a:lnTo>
                  <a:pt x="412433" y="1326796"/>
                </a:lnTo>
                <a:lnTo>
                  <a:pt x="402387" y="1317808"/>
                </a:lnTo>
                <a:lnTo>
                  <a:pt x="392604" y="1309085"/>
                </a:lnTo>
                <a:lnTo>
                  <a:pt x="383087" y="1299834"/>
                </a:lnTo>
                <a:lnTo>
                  <a:pt x="373569" y="1290582"/>
                </a:lnTo>
                <a:lnTo>
                  <a:pt x="369339" y="1285824"/>
                </a:lnTo>
                <a:lnTo>
                  <a:pt x="357971" y="1274458"/>
                </a:lnTo>
                <a:lnTo>
                  <a:pt x="347131" y="1262827"/>
                </a:lnTo>
                <a:lnTo>
                  <a:pt x="336291" y="1250668"/>
                </a:lnTo>
                <a:lnTo>
                  <a:pt x="325716" y="1238508"/>
                </a:lnTo>
                <a:lnTo>
                  <a:pt x="320429" y="1231636"/>
                </a:lnTo>
                <a:lnTo>
                  <a:pt x="315405" y="1224763"/>
                </a:lnTo>
                <a:lnTo>
                  <a:pt x="301393" y="1207317"/>
                </a:lnTo>
                <a:lnTo>
                  <a:pt x="294255" y="1198330"/>
                </a:lnTo>
                <a:lnTo>
                  <a:pt x="287646" y="1189078"/>
                </a:lnTo>
                <a:lnTo>
                  <a:pt x="286059" y="1186699"/>
                </a:lnTo>
                <a:lnTo>
                  <a:pt x="284737" y="1183791"/>
                </a:lnTo>
                <a:lnTo>
                  <a:pt x="277070" y="1172425"/>
                </a:lnTo>
                <a:lnTo>
                  <a:pt x="269403" y="1160795"/>
                </a:lnTo>
                <a:lnTo>
                  <a:pt x="262001" y="1149164"/>
                </a:lnTo>
                <a:lnTo>
                  <a:pt x="255127" y="1137005"/>
                </a:lnTo>
                <a:lnTo>
                  <a:pt x="247988" y="1125110"/>
                </a:lnTo>
                <a:lnTo>
                  <a:pt x="241379" y="1112950"/>
                </a:lnTo>
                <a:lnTo>
                  <a:pt x="234505" y="1100527"/>
                </a:lnTo>
                <a:lnTo>
                  <a:pt x="228424" y="1087839"/>
                </a:lnTo>
                <a:lnTo>
                  <a:pt x="222344" y="1075415"/>
                </a:lnTo>
                <a:lnTo>
                  <a:pt x="216263" y="1062727"/>
                </a:lnTo>
                <a:lnTo>
                  <a:pt x="210975" y="1049775"/>
                </a:lnTo>
                <a:lnTo>
                  <a:pt x="205423" y="1037087"/>
                </a:lnTo>
                <a:lnTo>
                  <a:pt x="200400" y="1023870"/>
                </a:lnTo>
                <a:lnTo>
                  <a:pt x="195377" y="1010653"/>
                </a:lnTo>
                <a:lnTo>
                  <a:pt x="190618" y="997437"/>
                </a:lnTo>
                <a:lnTo>
                  <a:pt x="186388" y="983956"/>
                </a:lnTo>
                <a:lnTo>
                  <a:pt x="182158" y="970475"/>
                </a:lnTo>
                <a:lnTo>
                  <a:pt x="178192" y="956729"/>
                </a:lnTo>
                <a:lnTo>
                  <a:pt x="174491" y="942984"/>
                </a:lnTo>
                <a:lnTo>
                  <a:pt x="171318" y="929239"/>
                </a:lnTo>
                <a:lnTo>
                  <a:pt x="167881" y="915229"/>
                </a:lnTo>
                <a:lnTo>
                  <a:pt x="165237" y="901219"/>
                </a:lnTo>
                <a:lnTo>
                  <a:pt x="162329" y="887210"/>
                </a:lnTo>
                <a:lnTo>
                  <a:pt x="160214" y="872936"/>
                </a:lnTo>
                <a:lnTo>
                  <a:pt x="158099" y="858662"/>
                </a:lnTo>
                <a:lnTo>
                  <a:pt x="156249" y="844388"/>
                </a:lnTo>
                <a:lnTo>
                  <a:pt x="154662" y="829585"/>
                </a:lnTo>
                <a:lnTo>
                  <a:pt x="153340" y="815047"/>
                </a:lnTo>
                <a:lnTo>
                  <a:pt x="152283" y="800509"/>
                </a:lnTo>
                <a:lnTo>
                  <a:pt x="151754" y="785706"/>
                </a:lnTo>
                <a:lnTo>
                  <a:pt x="151225" y="770903"/>
                </a:lnTo>
                <a:lnTo>
                  <a:pt x="151225" y="755836"/>
                </a:lnTo>
                <a:lnTo>
                  <a:pt x="0" y="755836"/>
                </a:lnTo>
                <a:lnTo>
                  <a:pt x="241643" y="393700"/>
                </a:lnTo>
                <a:close/>
                <a:moveTo>
                  <a:pt x="906894" y="0"/>
                </a:moveTo>
                <a:lnTo>
                  <a:pt x="912182" y="264"/>
                </a:lnTo>
                <a:lnTo>
                  <a:pt x="917469" y="529"/>
                </a:lnTo>
                <a:lnTo>
                  <a:pt x="932539" y="793"/>
                </a:lnTo>
                <a:lnTo>
                  <a:pt x="947344" y="1586"/>
                </a:lnTo>
                <a:lnTo>
                  <a:pt x="962414" y="2380"/>
                </a:lnTo>
                <a:lnTo>
                  <a:pt x="977484" y="3702"/>
                </a:lnTo>
                <a:lnTo>
                  <a:pt x="989645" y="5288"/>
                </a:lnTo>
                <a:lnTo>
                  <a:pt x="1002335" y="6610"/>
                </a:lnTo>
                <a:lnTo>
                  <a:pt x="1020313" y="8725"/>
                </a:lnTo>
                <a:lnTo>
                  <a:pt x="1029038" y="10047"/>
                </a:lnTo>
                <a:lnTo>
                  <a:pt x="1038291" y="11369"/>
                </a:lnTo>
                <a:lnTo>
                  <a:pt x="1044636" y="12691"/>
                </a:lnTo>
                <a:lnTo>
                  <a:pt x="1050981" y="14277"/>
                </a:lnTo>
                <a:lnTo>
                  <a:pt x="1064465" y="17186"/>
                </a:lnTo>
                <a:lnTo>
                  <a:pt x="1077419" y="20358"/>
                </a:lnTo>
                <a:lnTo>
                  <a:pt x="1101478" y="26175"/>
                </a:lnTo>
                <a:lnTo>
                  <a:pt x="1113375" y="29348"/>
                </a:lnTo>
                <a:lnTo>
                  <a:pt x="1125008" y="32521"/>
                </a:lnTo>
                <a:lnTo>
                  <a:pt x="1134790" y="35693"/>
                </a:lnTo>
                <a:lnTo>
                  <a:pt x="1144572" y="38866"/>
                </a:lnTo>
                <a:lnTo>
                  <a:pt x="1157791" y="43625"/>
                </a:lnTo>
                <a:lnTo>
                  <a:pt x="1171274" y="48384"/>
                </a:lnTo>
                <a:lnTo>
                  <a:pt x="1184493" y="53408"/>
                </a:lnTo>
                <a:lnTo>
                  <a:pt x="1197448" y="58431"/>
                </a:lnTo>
                <a:lnTo>
                  <a:pt x="1206701" y="62397"/>
                </a:lnTo>
                <a:lnTo>
                  <a:pt x="1226794" y="71651"/>
                </a:lnTo>
                <a:lnTo>
                  <a:pt x="1246887" y="81434"/>
                </a:lnTo>
                <a:lnTo>
                  <a:pt x="1266716" y="91745"/>
                </a:lnTo>
                <a:lnTo>
                  <a:pt x="1285751" y="102321"/>
                </a:lnTo>
                <a:lnTo>
                  <a:pt x="1304786" y="113690"/>
                </a:lnTo>
                <a:lnTo>
                  <a:pt x="1323557" y="125588"/>
                </a:lnTo>
                <a:lnTo>
                  <a:pt x="1341800" y="138015"/>
                </a:lnTo>
                <a:lnTo>
                  <a:pt x="1359513" y="151234"/>
                </a:lnTo>
                <a:lnTo>
                  <a:pt x="1377227" y="164718"/>
                </a:lnTo>
                <a:lnTo>
                  <a:pt x="1394411" y="178731"/>
                </a:lnTo>
                <a:lnTo>
                  <a:pt x="1411067" y="193538"/>
                </a:lnTo>
                <a:lnTo>
                  <a:pt x="1427459" y="208608"/>
                </a:lnTo>
                <a:lnTo>
                  <a:pt x="1443322" y="224207"/>
                </a:lnTo>
                <a:lnTo>
                  <a:pt x="1458920" y="240336"/>
                </a:lnTo>
                <a:lnTo>
                  <a:pt x="1473725" y="257257"/>
                </a:lnTo>
                <a:lnTo>
                  <a:pt x="1488531" y="274178"/>
                </a:lnTo>
                <a:lnTo>
                  <a:pt x="1492496" y="279466"/>
                </a:lnTo>
                <a:lnTo>
                  <a:pt x="1509152" y="300353"/>
                </a:lnTo>
                <a:lnTo>
                  <a:pt x="1517348" y="311194"/>
                </a:lnTo>
                <a:lnTo>
                  <a:pt x="1525544" y="322034"/>
                </a:lnTo>
                <a:lnTo>
                  <a:pt x="1527130" y="325207"/>
                </a:lnTo>
                <a:lnTo>
                  <a:pt x="1528981" y="328115"/>
                </a:lnTo>
                <a:lnTo>
                  <a:pt x="1536648" y="339748"/>
                </a:lnTo>
                <a:lnTo>
                  <a:pt x="1544050" y="351382"/>
                </a:lnTo>
                <a:lnTo>
                  <a:pt x="1551453" y="362751"/>
                </a:lnTo>
                <a:lnTo>
                  <a:pt x="1558591" y="374913"/>
                </a:lnTo>
                <a:lnTo>
                  <a:pt x="1565465" y="386811"/>
                </a:lnTo>
                <a:lnTo>
                  <a:pt x="1572075" y="399237"/>
                </a:lnTo>
                <a:lnTo>
                  <a:pt x="1578684" y="411400"/>
                </a:lnTo>
                <a:lnTo>
                  <a:pt x="1585029" y="423826"/>
                </a:lnTo>
                <a:lnTo>
                  <a:pt x="1591110" y="436253"/>
                </a:lnTo>
                <a:lnTo>
                  <a:pt x="1596927" y="449208"/>
                </a:lnTo>
                <a:lnTo>
                  <a:pt x="1602214" y="461899"/>
                </a:lnTo>
                <a:lnTo>
                  <a:pt x="1607766" y="474854"/>
                </a:lnTo>
                <a:lnTo>
                  <a:pt x="1612789" y="488074"/>
                </a:lnTo>
                <a:lnTo>
                  <a:pt x="1617548" y="501294"/>
                </a:lnTo>
                <a:lnTo>
                  <a:pt x="1622571" y="514249"/>
                </a:lnTo>
                <a:lnTo>
                  <a:pt x="1626801" y="527734"/>
                </a:lnTo>
                <a:lnTo>
                  <a:pt x="1631032" y="541482"/>
                </a:lnTo>
                <a:lnTo>
                  <a:pt x="1634997" y="554702"/>
                </a:lnTo>
                <a:lnTo>
                  <a:pt x="1638170" y="568451"/>
                </a:lnTo>
                <a:lnTo>
                  <a:pt x="1641871" y="582463"/>
                </a:lnTo>
                <a:lnTo>
                  <a:pt x="1645044" y="596212"/>
                </a:lnTo>
                <a:lnTo>
                  <a:pt x="1647688" y="610225"/>
                </a:lnTo>
                <a:lnTo>
                  <a:pt x="1650596" y="624502"/>
                </a:lnTo>
                <a:lnTo>
                  <a:pt x="1652975" y="638515"/>
                </a:lnTo>
                <a:lnTo>
                  <a:pt x="1655090" y="652793"/>
                </a:lnTo>
                <a:lnTo>
                  <a:pt x="1656941" y="667334"/>
                </a:lnTo>
                <a:lnTo>
                  <a:pt x="1658263" y="681876"/>
                </a:lnTo>
                <a:lnTo>
                  <a:pt x="1659585" y="696154"/>
                </a:lnTo>
                <a:lnTo>
                  <a:pt x="1660642" y="710695"/>
                </a:lnTo>
                <a:lnTo>
                  <a:pt x="1661435" y="725501"/>
                </a:lnTo>
                <a:lnTo>
                  <a:pt x="1661700" y="740308"/>
                </a:lnTo>
                <a:lnTo>
                  <a:pt x="1661700" y="754849"/>
                </a:lnTo>
                <a:lnTo>
                  <a:pt x="1812925" y="754849"/>
                </a:lnTo>
                <a:lnTo>
                  <a:pt x="1571282" y="1117600"/>
                </a:lnTo>
                <a:lnTo>
                  <a:pt x="1329638" y="754849"/>
                </a:lnTo>
                <a:lnTo>
                  <a:pt x="1480864" y="754849"/>
                </a:lnTo>
                <a:lnTo>
                  <a:pt x="1480599" y="742158"/>
                </a:lnTo>
                <a:lnTo>
                  <a:pt x="1480070" y="729467"/>
                </a:lnTo>
                <a:lnTo>
                  <a:pt x="1479277" y="716512"/>
                </a:lnTo>
                <a:lnTo>
                  <a:pt x="1478484" y="704085"/>
                </a:lnTo>
                <a:lnTo>
                  <a:pt x="1477162" y="691394"/>
                </a:lnTo>
                <a:lnTo>
                  <a:pt x="1475576" y="678703"/>
                </a:lnTo>
                <a:lnTo>
                  <a:pt x="1473725" y="666277"/>
                </a:lnTo>
                <a:lnTo>
                  <a:pt x="1471610" y="654115"/>
                </a:lnTo>
                <a:lnTo>
                  <a:pt x="1469231" y="641952"/>
                </a:lnTo>
                <a:lnTo>
                  <a:pt x="1466851" y="629790"/>
                </a:lnTo>
                <a:lnTo>
                  <a:pt x="1463943" y="617628"/>
                </a:lnTo>
                <a:lnTo>
                  <a:pt x="1460771" y="605730"/>
                </a:lnTo>
                <a:lnTo>
                  <a:pt x="1457334" y="593832"/>
                </a:lnTo>
                <a:lnTo>
                  <a:pt x="1453897" y="581935"/>
                </a:lnTo>
                <a:lnTo>
                  <a:pt x="1449931" y="570301"/>
                </a:lnTo>
                <a:lnTo>
                  <a:pt x="1445965" y="558668"/>
                </a:lnTo>
                <a:lnTo>
                  <a:pt x="1441471" y="547299"/>
                </a:lnTo>
                <a:lnTo>
                  <a:pt x="1436976" y="535930"/>
                </a:lnTo>
                <a:lnTo>
                  <a:pt x="1432482" y="524825"/>
                </a:lnTo>
                <a:lnTo>
                  <a:pt x="1427194" y="513721"/>
                </a:lnTo>
                <a:lnTo>
                  <a:pt x="1421907" y="502616"/>
                </a:lnTo>
                <a:lnTo>
                  <a:pt x="1416619" y="492040"/>
                </a:lnTo>
                <a:lnTo>
                  <a:pt x="1410803" y="481464"/>
                </a:lnTo>
                <a:lnTo>
                  <a:pt x="1404986" y="470624"/>
                </a:lnTo>
                <a:lnTo>
                  <a:pt x="1398906" y="460313"/>
                </a:lnTo>
                <a:lnTo>
                  <a:pt x="1392561" y="450001"/>
                </a:lnTo>
                <a:lnTo>
                  <a:pt x="1385951" y="439954"/>
                </a:lnTo>
                <a:lnTo>
                  <a:pt x="1379342" y="429907"/>
                </a:lnTo>
                <a:lnTo>
                  <a:pt x="1372468" y="420125"/>
                </a:lnTo>
                <a:lnTo>
                  <a:pt x="1365065" y="410342"/>
                </a:lnTo>
                <a:lnTo>
                  <a:pt x="1357662" y="400824"/>
                </a:lnTo>
                <a:lnTo>
                  <a:pt x="1350524" y="391570"/>
                </a:lnTo>
                <a:lnTo>
                  <a:pt x="1349202" y="390248"/>
                </a:lnTo>
                <a:lnTo>
                  <a:pt x="1338363" y="377293"/>
                </a:lnTo>
                <a:lnTo>
                  <a:pt x="1326730" y="364602"/>
                </a:lnTo>
                <a:lnTo>
                  <a:pt x="1315097" y="352175"/>
                </a:lnTo>
                <a:lnTo>
                  <a:pt x="1302936" y="340277"/>
                </a:lnTo>
                <a:lnTo>
                  <a:pt x="1290510" y="328644"/>
                </a:lnTo>
                <a:lnTo>
                  <a:pt x="1277555" y="317804"/>
                </a:lnTo>
                <a:lnTo>
                  <a:pt x="1264601" y="306699"/>
                </a:lnTo>
                <a:lnTo>
                  <a:pt x="1251117" y="296387"/>
                </a:lnTo>
                <a:lnTo>
                  <a:pt x="1237369" y="286340"/>
                </a:lnTo>
                <a:lnTo>
                  <a:pt x="1223093" y="276822"/>
                </a:lnTo>
                <a:lnTo>
                  <a:pt x="1208816" y="267568"/>
                </a:lnTo>
                <a:lnTo>
                  <a:pt x="1194275" y="258579"/>
                </a:lnTo>
                <a:lnTo>
                  <a:pt x="1179206" y="250383"/>
                </a:lnTo>
                <a:lnTo>
                  <a:pt x="1163872" y="242451"/>
                </a:lnTo>
                <a:lnTo>
                  <a:pt x="1148802" y="234783"/>
                </a:lnTo>
                <a:lnTo>
                  <a:pt x="1132939" y="227909"/>
                </a:lnTo>
                <a:lnTo>
                  <a:pt x="1128709" y="226058"/>
                </a:lnTo>
                <a:lnTo>
                  <a:pt x="1117869" y="221828"/>
                </a:lnTo>
                <a:lnTo>
                  <a:pt x="1107294" y="217862"/>
                </a:lnTo>
                <a:lnTo>
                  <a:pt x="1096455" y="213896"/>
                </a:lnTo>
                <a:lnTo>
                  <a:pt x="1085615" y="210194"/>
                </a:lnTo>
                <a:lnTo>
                  <a:pt x="1073454" y="206229"/>
                </a:lnTo>
                <a:lnTo>
                  <a:pt x="1063672" y="203585"/>
                </a:lnTo>
                <a:lnTo>
                  <a:pt x="1054418" y="200676"/>
                </a:lnTo>
                <a:lnTo>
                  <a:pt x="1034590" y="196182"/>
                </a:lnTo>
                <a:lnTo>
                  <a:pt x="1026130" y="194066"/>
                </a:lnTo>
                <a:lnTo>
                  <a:pt x="1017141" y="192216"/>
                </a:lnTo>
                <a:lnTo>
                  <a:pt x="1007094" y="190365"/>
                </a:lnTo>
                <a:lnTo>
                  <a:pt x="997048" y="188778"/>
                </a:lnTo>
                <a:lnTo>
                  <a:pt x="976690" y="186134"/>
                </a:lnTo>
                <a:lnTo>
                  <a:pt x="961356" y="184019"/>
                </a:lnTo>
                <a:lnTo>
                  <a:pt x="948930" y="183226"/>
                </a:lnTo>
                <a:lnTo>
                  <a:pt x="936505" y="182169"/>
                </a:lnTo>
                <a:lnTo>
                  <a:pt x="923550" y="181904"/>
                </a:lnTo>
                <a:lnTo>
                  <a:pt x="911124" y="181640"/>
                </a:lnTo>
                <a:lnTo>
                  <a:pt x="899756" y="181640"/>
                </a:lnTo>
                <a:lnTo>
                  <a:pt x="888916" y="181904"/>
                </a:lnTo>
                <a:lnTo>
                  <a:pt x="877548" y="182169"/>
                </a:lnTo>
                <a:lnTo>
                  <a:pt x="866708" y="182697"/>
                </a:lnTo>
                <a:lnTo>
                  <a:pt x="855604" y="183755"/>
                </a:lnTo>
                <a:lnTo>
                  <a:pt x="844765" y="184548"/>
                </a:lnTo>
                <a:lnTo>
                  <a:pt x="833661" y="186134"/>
                </a:lnTo>
                <a:lnTo>
                  <a:pt x="822821" y="187721"/>
                </a:lnTo>
                <a:lnTo>
                  <a:pt x="811982" y="189307"/>
                </a:lnTo>
                <a:lnTo>
                  <a:pt x="801142" y="190894"/>
                </a:lnTo>
                <a:lnTo>
                  <a:pt x="790302" y="193273"/>
                </a:lnTo>
                <a:lnTo>
                  <a:pt x="779463" y="195653"/>
                </a:lnTo>
                <a:lnTo>
                  <a:pt x="768888" y="198032"/>
                </a:lnTo>
                <a:lnTo>
                  <a:pt x="758312" y="200676"/>
                </a:lnTo>
                <a:lnTo>
                  <a:pt x="747473" y="203849"/>
                </a:lnTo>
                <a:lnTo>
                  <a:pt x="737162" y="206757"/>
                </a:lnTo>
                <a:lnTo>
                  <a:pt x="726587" y="210194"/>
                </a:lnTo>
                <a:lnTo>
                  <a:pt x="716276" y="213896"/>
                </a:lnTo>
                <a:lnTo>
                  <a:pt x="705965" y="217598"/>
                </a:lnTo>
                <a:lnTo>
                  <a:pt x="695390" y="221563"/>
                </a:lnTo>
                <a:lnTo>
                  <a:pt x="685079" y="225794"/>
                </a:lnTo>
                <a:lnTo>
                  <a:pt x="675033" y="230024"/>
                </a:lnTo>
                <a:lnTo>
                  <a:pt x="664986" y="234519"/>
                </a:lnTo>
                <a:lnTo>
                  <a:pt x="654940" y="239542"/>
                </a:lnTo>
                <a:lnTo>
                  <a:pt x="644893" y="244302"/>
                </a:lnTo>
                <a:lnTo>
                  <a:pt x="635111" y="249589"/>
                </a:lnTo>
                <a:lnTo>
                  <a:pt x="625329" y="254877"/>
                </a:lnTo>
                <a:lnTo>
                  <a:pt x="615547" y="260430"/>
                </a:lnTo>
                <a:lnTo>
                  <a:pt x="606029" y="266511"/>
                </a:lnTo>
                <a:lnTo>
                  <a:pt x="596512" y="272327"/>
                </a:lnTo>
                <a:lnTo>
                  <a:pt x="586994" y="278673"/>
                </a:lnTo>
                <a:lnTo>
                  <a:pt x="577476" y="285283"/>
                </a:lnTo>
                <a:lnTo>
                  <a:pt x="574039" y="287662"/>
                </a:lnTo>
                <a:lnTo>
                  <a:pt x="570074" y="290042"/>
                </a:lnTo>
                <a:lnTo>
                  <a:pt x="565843" y="292157"/>
                </a:lnTo>
                <a:lnTo>
                  <a:pt x="561878" y="294008"/>
                </a:lnTo>
                <a:lnTo>
                  <a:pt x="557383" y="295859"/>
                </a:lnTo>
                <a:lnTo>
                  <a:pt x="553153" y="296916"/>
                </a:lnTo>
                <a:lnTo>
                  <a:pt x="548923" y="298503"/>
                </a:lnTo>
                <a:lnTo>
                  <a:pt x="544693" y="299560"/>
                </a:lnTo>
                <a:lnTo>
                  <a:pt x="540463" y="300353"/>
                </a:lnTo>
                <a:lnTo>
                  <a:pt x="536233" y="300882"/>
                </a:lnTo>
                <a:lnTo>
                  <a:pt x="531474" y="301411"/>
                </a:lnTo>
                <a:lnTo>
                  <a:pt x="527244" y="301675"/>
                </a:lnTo>
                <a:lnTo>
                  <a:pt x="523014" y="301411"/>
                </a:lnTo>
                <a:lnTo>
                  <a:pt x="518519" y="301411"/>
                </a:lnTo>
                <a:lnTo>
                  <a:pt x="514289" y="300618"/>
                </a:lnTo>
                <a:lnTo>
                  <a:pt x="510059" y="300089"/>
                </a:lnTo>
                <a:lnTo>
                  <a:pt x="505829" y="299296"/>
                </a:lnTo>
                <a:lnTo>
                  <a:pt x="501335" y="298238"/>
                </a:lnTo>
                <a:lnTo>
                  <a:pt x="497369" y="296916"/>
                </a:lnTo>
                <a:lnTo>
                  <a:pt x="493139" y="295594"/>
                </a:lnTo>
                <a:lnTo>
                  <a:pt x="489173" y="293744"/>
                </a:lnTo>
                <a:lnTo>
                  <a:pt x="485208" y="291893"/>
                </a:lnTo>
                <a:lnTo>
                  <a:pt x="481242" y="290042"/>
                </a:lnTo>
                <a:lnTo>
                  <a:pt x="477805" y="287662"/>
                </a:lnTo>
                <a:lnTo>
                  <a:pt x="474104" y="285283"/>
                </a:lnTo>
                <a:lnTo>
                  <a:pt x="470402" y="282639"/>
                </a:lnTo>
                <a:lnTo>
                  <a:pt x="466701" y="279731"/>
                </a:lnTo>
                <a:lnTo>
                  <a:pt x="463264" y="276558"/>
                </a:lnTo>
                <a:lnTo>
                  <a:pt x="460356" y="273649"/>
                </a:lnTo>
                <a:lnTo>
                  <a:pt x="457183" y="270212"/>
                </a:lnTo>
                <a:lnTo>
                  <a:pt x="454275" y="266511"/>
                </a:lnTo>
                <a:lnTo>
                  <a:pt x="451367" y="262809"/>
                </a:lnTo>
                <a:lnTo>
                  <a:pt x="448987" y="258843"/>
                </a:lnTo>
                <a:lnTo>
                  <a:pt x="446608" y="254877"/>
                </a:lnTo>
                <a:lnTo>
                  <a:pt x="444493" y="251176"/>
                </a:lnTo>
                <a:lnTo>
                  <a:pt x="442642" y="246681"/>
                </a:lnTo>
                <a:lnTo>
                  <a:pt x="440792" y="242451"/>
                </a:lnTo>
                <a:lnTo>
                  <a:pt x="439205" y="238220"/>
                </a:lnTo>
                <a:lnTo>
                  <a:pt x="438148" y="233990"/>
                </a:lnTo>
                <a:lnTo>
                  <a:pt x="437090" y="229760"/>
                </a:lnTo>
                <a:lnTo>
                  <a:pt x="436297" y="225529"/>
                </a:lnTo>
                <a:lnTo>
                  <a:pt x="435768" y="221299"/>
                </a:lnTo>
                <a:lnTo>
                  <a:pt x="435240" y="216804"/>
                </a:lnTo>
                <a:lnTo>
                  <a:pt x="434975" y="212310"/>
                </a:lnTo>
                <a:lnTo>
                  <a:pt x="434975" y="208079"/>
                </a:lnTo>
                <a:lnTo>
                  <a:pt x="435240" y="203849"/>
                </a:lnTo>
                <a:lnTo>
                  <a:pt x="436033" y="199354"/>
                </a:lnTo>
                <a:lnTo>
                  <a:pt x="436562" y="194860"/>
                </a:lnTo>
                <a:lnTo>
                  <a:pt x="437355" y="190629"/>
                </a:lnTo>
                <a:lnTo>
                  <a:pt x="438412" y="186663"/>
                </a:lnTo>
                <a:lnTo>
                  <a:pt x="439734" y="182433"/>
                </a:lnTo>
                <a:lnTo>
                  <a:pt x="441056" y="178203"/>
                </a:lnTo>
                <a:lnTo>
                  <a:pt x="442907" y="174237"/>
                </a:lnTo>
                <a:lnTo>
                  <a:pt x="444757" y="170271"/>
                </a:lnTo>
                <a:lnTo>
                  <a:pt x="446608" y="166305"/>
                </a:lnTo>
                <a:lnTo>
                  <a:pt x="448987" y="162603"/>
                </a:lnTo>
                <a:lnTo>
                  <a:pt x="451367" y="159166"/>
                </a:lnTo>
                <a:lnTo>
                  <a:pt x="454011" y="155465"/>
                </a:lnTo>
                <a:lnTo>
                  <a:pt x="456919" y="152027"/>
                </a:lnTo>
                <a:lnTo>
                  <a:pt x="460091" y="148590"/>
                </a:lnTo>
                <a:lnTo>
                  <a:pt x="463000" y="145418"/>
                </a:lnTo>
                <a:lnTo>
                  <a:pt x="466437" y="142245"/>
                </a:lnTo>
                <a:lnTo>
                  <a:pt x="470138" y="139601"/>
                </a:lnTo>
                <a:lnTo>
                  <a:pt x="473839" y="136693"/>
                </a:lnTo>
                <a:lnTo>
                  <a:pt x="486001" y="128232"/>
                </a:lnTo>
                <a:lnTo>
                  <a:pt x="498162" y="120300"/>
                </a:lnTo>
                <a:lnTo>
                  <a:pt x="510588" y="112368"/>
                </a:lnTo>
                <a:lnTo>
                  <a:pt x="522749" y="105229"/>
                </a:lnTo>
                <a:lnTo>
                  <a:pt x="535440" y="97826"/>
                </a:lnTo>
                <a:lnTo>
                  <a:pt x="548130" y="90688"/>
                </a:lnTo>
                <a:lnTo>
                  <a:pt x="560820" y="83813"/>
                </a:lnTo>
                <a:lnTo>
                  <a:pt x="573511" y="77468"/>
                </a:lnTo>
                <a:lnTo>
                  <a:pt x="586730" y="71387"/>
                </a:lnTo>
                <a:lnTo>
                  <a:pt x="599949" y="65306"/>
                </a:lnTo>
                <a:lnTo>
                  <a:pt x="612903" y="59489"/>
                </a:lnTo>
                <a:lnTo>
                  <a:pt x="626122" y="53937"/>
                </a:lnTo>
                <a:lnTo>
                  <a:pt x="639341" y="48649"/>
                </a:lnTo>
                <a:lnTo>
                  <a:pt x="652825" y="43890"/>
                </a:lnTo>
                <a:lnTo>
                  <a:pt x="666572" y="39395"/>
                </a:lnTo>
                <a:lnTo>
                  <a:pt x="680056" y="34636"/>
                </a:lnTo>
                <a:lnTo>
                  <a:pt x="693539" y="30670"/>
                </a:lnTo>
                <a:lnTo>
                  <a:pt x="707287" y="26704"/>
                </a:lnTo>
                <a:lnTo>
                  <a:pt x="721035" y="23267"/>
                </a:lnTo>
                <a:lnTo>
                  <a:pt x="735047" y="19830"/>
                </a:lnTo>
                <a:lnTo>
                  <a:pt x="748795" y="16657"/>
                </a:lnTo>
                <a:lnTo>
                  <a:pt x="762807" y="14013"/>
                </a:lnTo>
                <a:lnTo>
                  <a:pt x="776819" y="11369"/>
                </a:lnTo>
                <a:lnTo>
                  <a:pt x="790831" y="9254"/>
                </a:lnTo>
                <a:lnTo>
                  <a:pt x="805108" y="7139"/>
                </a:lnTo>
                <a:lnTo>
                  <a:pt x="819120" y="5288"/>
                </a:lnTo>
                <a:lnTo>
                  <a:pt x="833396" y="3702"/>
                </a:lnTo>
                <a:lnTo>
                  <a:pt x="847408" y="2380"/>
                </a:lnTo>
                <a:lnTo>
                  <a:pt x="861685" y="1586"/>
                </a:lnTo>
                <a:lnTo>
                  <a:pt x="876226" y="793"/>
                </a:lnTo>
                <a:lnTo>
                  <a:pt x="890502" y="264"/>
                </a:lnTo>
                <a:lnTo>
                  <a:pt x="904779" y="264"/>
                </a:lnTo>
                <a:lnTo>
                  <a:pt x="906894" y="0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>
            <a:noFill/>
          </a:ln>
          <a:effectLst>
            <a:innerShdw blurRad="114300">
              <a:prstClr val="black">
                <a:alpha val="50000"/>
              </a:prstClr>
            </a:innerShdw>
          </a:effectLst>
        </p:spPr>
        <p:txBody>
          <a:bodyPr lIns="68580" tIns="34290" rIns="68580" bIns="3429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81" name="直接连接符 80"/>
          <p:cNvCxnSpPr/>
          <p:nvPr/>
        </p:nvCxnSpPr>
        <p:spPr>
          <a:xfrm flipH="1">
            <a:off x="2918943" y="457535"/>
            <a:ext cx="6225059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圆角矩形 81"/>
          <p:cNvSpPr/>
          <p:nvPr/>
        </p:nvSpPr>
        <p:spPr>
          <a:xfrm>
            <a:off x="742945" y="191230"/>
            <a:ext cx="2448272" cy="519711"/>
          </a:xfrm>
          <a:prstGeom prst="roundRect">
            <a:avLst/>
          </a:prstGeom>
          <a:gradFill flip="none" rotWithShape="1">
            <a:gsLst>
              <a:gs pos="0">
                <a:srgbClr val="F0F0F0"/>
              </a:gs>
              <a:gs pos="100000">
                <a:srgbClr val="F1F1F1"/>
              </a:gs>
            </a:gsLst>
            <a:lin ang="2700000" scaled="1"/>
            <a:tileRect/>
          </a:gradFill>
          <a:ln w="38100" cap="flat" cmpd="sng" algn="ctr">
            <a:gradFill flip="none" rotWithShape="1">
              <a:gsLst>
                <a:gs pos="100000">
                  <a:srgbClr val="FFFFFF"/>
                </a:gs>
                <a:gs pos="0">
                  <a:srgbClr val="CECED0"/>
                </a:gs>
              </a:gsLst>
              <a:lin ang="18900000" scaled="0"/>
              <a:tileRect/>
            </a:gradFill>
            <a:prstDash val="solid"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txBody>
          <a:bodyPr lIns="71316" tIns="35658" rIns="71316" bIns="3565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027196" y="226702"/>
            <a:ext cx="15343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924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kern="0" dirty="0" err="1" smtClean="0">
                <a:solidFill>
                  <a:srgbClr val="005A9E"/>
                </a:solidFill>
                <a:cs typeface="+mn-ea"/>
                <a:sym typeface="+mn-lt"/>
              </a:rPr>
              <a:t>Git</a:t>
            </a:r>
            <a:r>
              <a:rPr lang="zh-CN" altLang="en-US" sz="2400" b="1" kern="0" dirty="0" smtClean="0">
                <a:solidFill>
                  <a:srgbClr val="005A9E"/>
                </a:solidFill>
                <a:cs typeface="+mn-ea"/>
                <a:sym typeface="+mn-lt"/>
              </a:rPr>
              <a:t>大事记</a:t>
            </a:r>
            <a:endParaRPr lang="zh-CN" altLang="en-US" sz="2400" b="1" kern="0" dirty="0">
              <a:solidFill>
                <a:srgbClr val="005A9E"/>
              </a:solidFill>
              <a:cs typeface="+mn-ea"/>
              <a:sym typeface="+mn-lt"/>
            </a:endParaRPr>
          </a:p>
        </p:txBody>
      </p:sp>
      <p:grpSp>
        <p:nvGrpSpPr>
          <p:cNvPr id="84" name="Group 17"/>
          <p:cNvGrpSpPr>
            <a:grpSpLocks noChangeAspect="1"/>
          </p:cNvGrpSpPr>
          <p:nvPr/>
        </p:nvGrpSpPr>
        <p:grpSpPr bwMode="auto">
          <a:xfrm>
            <a:off x="179512" y="212152"/>
            <a:ext cx="457188" cy="490764"/>
            <a:chOff x="231" y="1205"/>
            <a:chExt cx="640" cy="687"/>
          </a:xfrm>
          <a:solidFill>
            <a:srgbClr val="005A9E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5" name="Freeform 18"/>
            <p:cNvSpPr>
              <a:spLocks/>
            </p:cNvSpPr>
            <p:nvPr/>
          </p:nvSpPr>
          <p:spPr bwMode="auto">
            <a:xfrm>
              <a:off x="231" y="1205"/>
              <a:ext cx="499" cy="687"/>
            </a:xfrm>
            <a:custGeom>
              <a:avLst/>
              <a:gdLst>
                <a:gd name="T0" fmla="*/ 442 w 499"/>
                <a:gd name="T1" fmla="*/ 629 h 687"/>
                <a:gd name="T2" fmla="*/ 57 w 499"/>
                <a:gd name="T3" fmla="*/ 629 h 687"/>
                <a:gd name="T4" fmla="*/ 57 w 499"/>
                <a:gd name="T5" fmla="*/ 200 h 687"/>
                <a:gd name="T6" fmla="*/ 200 w 499"/>
                <a:gd name="T7" fmla="*/ 200 h 687"/>
                <a:gd name="T8" fmla="*/ 200 w 499"/>
                <a:gd name="T9" fmla="*/ 57 h 687"/>
                <a:gd name="T10" fmla="*/ 442 w 499"/>
                <a:gd name="T11" fmla="*/ 57 h 687"/>
                <a:gd name="T12" fmla="*/ 442 w 499"/>
                <a:gd name="T13" fmla="*/ 116 h 687"/>
                <a:gd name="T14" fmla="*/ 494 w 499"/>
                <a:gd name="T15" fmla="*/ 64 h 687"/>
                <a:gd name="T16" fmla="*/ 499 w 499"/>
                <a:gd name="T17" fmla="*/ 59 h 687"/>
                <a:gd name="T18" fmla="*/ 499 w 499"/>
                <a:gd name="T19" fmla="*/ 0 h 687"/>
                <a:gd name="T20" fmla="*/ 143 w 499"/>
                <a:gd name="T21" fmla="*/ 0 h 687"/>
                <a:gd name="T22" fmla="*/ 143 w 499"/>
                <a:gd name="T23" fmla="*/ 0 h 687"/>
                <a:gd name="T24" fmla="*/ 0 w 499"/>
                <a:gd name="T25" fmla="*/ 143 h 687"/>
                <a:gd name="T26" fmla="*/ 0 w 499"/>
                <a:gd name="T27" fmla="*/ 687 h 687"/>
                <a:gd name="T28" fmla="*/ 499 w 499"/>
                <a:gd name="T29" fmla="*/ 687 h 687"/>
                <a:gd name="T30" fmla="*/ 499 w 499"/>
                <a:gd name="T31" fmla="*/ 429 h 687"/>
                <a:gd name="T32" fmla="*/ 442 w 499"/>
                <a:gd name="T33" fmla="*/ 486 h 687"/>
                <a:gd name="T34" fmla="*/ 442 w 499"/>
                <a:gd name="T35" fmla="*/ 629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9" h="687">
                  <a:moveTo>
                    <a:pt x="442" y="629"/>
                  </a:moveTo>
                  <a:lnTo>
                    <a:pt x="57" y="629"/>
                  </a:lnTo>
                  <a:lnTo>
                    <a:pt x="57" y="200"/>
                  </a:lnTo>
                  <a:lnTo>
                    <a:pt x="200" y="200"/>
                  </a:lnTo>
                  <a:lnTo>
                    <a:pt x="200" y="57"/>
                  </a:lnTo>
                  <a:lnTo>
                    <a:pt x="442" y="57"/>
                  </a:lnTo>
                  <a:lnTo>
                    <a:pt x="442" y="116"/>
                  </a:lnTo>
                  <a:lnTo>
                    <a:pt x="494" y="64"/>
                  </a:lnTo>
                  <a:lnTo>
                    <a:pt x="499" y="59"/>
                  </a:lnTo>
                  <a:lnTo>
                    <a:pt x="499" y="0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0" y="143"/>
                  </a:lnTo>
                  <a:lnTo>
                    <a:pt x="0" y="687"/>
                  </a:lnTo>
                  <a:lnTo>
                    <a:pt x="499" y="687"/>
                  </a:lnTo>
                  <a:lnTo>
                    <a:pt x="499" y="429"/>
                  </a:lnTo>
                  <a:lnTo>
                    <a:pt x="442" y="486"/>
                  </a:lnTo>
                  <a:lnTo>
                    <a:pt x="442" y="6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6" name="Freeform 19"/>
            <p:cNvSpPr>
              <a:spLocks noEditPoints="1"/>
            </p:cNvSpPr>
            <p:nvPr/>
          </p:nvSpPr>
          <p:spPr bwMode="auto">
            <a:xfrm>
              <a:off x="436" y="1310"/>
              <a:ext cx="435" cy="431"/>
            </a:xfrm>
            <a:custGeom>
              <a:avLst/>
              <a:gdLst>
                <a:gd name="T0" fmla="*/ 50 w 435"/>
                <a:gd name="T1" fmla="*/ 279 h 431"/>
                <a:gd name="T2" fmla="*/ 50 w 435"/>
                <a:gd name="T3" fmla="*/ 279 h 431"/>
                <a:gd name="T4" fmla="*/ 50 w 435"/>
                <a:gd name="T5" fmla="*/ 279 h 431"/>
                <a:gd name="T6" fmla="*/ 50 w 435"/>
                <a:gd name="T7" fmla="*/ 279 h 431"/>
                <a:gd name="T8" fmla="*/ 0 w 435"/>
                <a:gd name="T9" fmla="*/ 431 h 431"/>
                <a:gd name="T10" fmla="*/ 155 w 435"/>
                <a:gd name="T11" fmla="*/ 381 h 431"/>
                <a:gd name="T12" fmla="*/ 155 w 435"/>
                <a:gd name="T13" fmla="*/ 381 h 431"/>
                <a:gd name="T14" fmla="*/ 155 w 435"/>
                <a:gd name="T15" fmla="*/ 381 h 431"/>
                <a:gd name="T16" fmla="*/ 155 w 435"/>
                <a:gd name="T17" fmla="*/ 381 h 431"/>
                <a:gd name="T18" fmla="*/ 435 w 435"/>
                <a:gd name="T19" fmla="*/ 102 h 431"/>
                <a:gd name="T20" fmla="*/ 330 w 435"/>
                <a:gd name="T21" fmla="*/ 0 h 431"/>
                <a:gd name="T22" fmla="*/ 50 w 435"/>
                <a:gd name="T23" fmla="*/ 279 h 431"/>
                <a:gd name="T24" fmla="*/ 50 w 435"/>
                <a:gd name="T25" fmla="*/ 279 h 431"/>
                <a:gd name="T26" fmla="*/ 141 w 435"/>
                <a:gd name="T27" fmla="*/ 360 h 431"/>
                <a:gd name="T28" fmla="*/ 38 w 435"/>
                <a:gd name="T29" fmla="*/ 396 h 431"/>
                <a:gd name="T30" fmla="*/ 72 w 435"/>
                <a:gd name="T31" fmla="*/ 291 h 431"/>
                <a:gd name="T32" fmla="*/ 141 w 435"/>
                <a:gd name="T33" fmla="*/ 36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5" h="431">
                  <a:moveTo>
                    <a:pt x="50" y="279"/>
                  </a:moveTo>
                  <a:lnTo>
                    <a:pt x="50" y="279"/>
                  </a:lnTo>
                  <a:lnTo>
                    <a:pt x="50" y="279"/>
                  </a:lnTo>
                  <a:lnTo>
                    <a:pt x="50" y="279"/>
                  </a:lnTo>
                  <a:lnTo>
                    <a:pt x="0" y="43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435" y="102"/>
                  </a:lnTo>
                  <a:lnTo>
                    <a:pt x="330" y="0"/>
                  </a:lnTo>
                  <a:lnTo>
                    <a:pt x="50" y="279"/>
                  </a:lnTo>
                  <a:lnTo>
                    <a:pt x="50" y="279"/>
                  </a:lnTo>
                  <a:close/>
                  <a:moveTo>
                    <a:pt x="141" y="360"/>
                  </a:moveTo>
                  <a:lnTo>
                    <a:pt x="38" y="396"/>
                  </a:lnTo>
                  <a:lnTo>
                    <a:pt x="72" y="291"/>
                  </a:lnTo>
                  <a:lnTo>
                    <a:pt x="141" y="3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3314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35000">
        <p14:prism/>
      </p:transition>
    </mc:Choice>
    <mc:Fallback xmlns="">
      <p:transition spd="slow" advTm="3500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2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0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>
            <a:off x="3700059" y="2462747"/>
            <a:ext cx="3236046" cy="0"/>
          </a:xfrm>
          <a:prstGeom prst="line">
            <a:avLst/>
          </a:prstGeom>
          <a:noFill/>
          <a:ln w="19050" cap="flat" cmpd="sng" algn="ctr">
            <a:solidFill>
              <a:srgbClr val="E7E6E6">
                <a:lumMod val="50000"/>
              </a:srgbClr>
            </a:solidFill>
            <a:prstDash val="sysDot"/>
            <a:miter lim="800000"/>
            <a:tailEnd type="oval"/>
          </a:ln>
          <a:effectLst/>
        </p:spPr>
      </p:cxnSp>
      <p:grpSp>
        <p:nvGrpSpPr>
          <p:cNvPr id="15" name="组合 14"/>
          <p:cNvGrpSpPr/>
          <p:nvPr/>
        </p:nvGrpSpPr>
        <p:grpSpPr>
          <a:xfrm>
            <a:off x="1136404" y="1629843"/>
            <a:ext cx="1837257" cy="1837257"/>
            <a:chOff x="1959919" y="2023759"/>
            <a:chExt cx="2773806" cy="2773806"/>
          </a:xfrm>
        </p:grpSpPr>
        <p:grpSp>
          <p:nvGrpSpPr>
            <p:cNvPr id="16" name="组合 15"/>
            <p:cNvGrpSpPr/>
            <p:nvPr/>
          </p:nvGrpSpPr>
          <p:grpSpPr>
            <a:xfrm>
              <a:off x="1959919" y="2023759"/>
              <a:ext cx="2773806" cy="2773806"/>
              <a:chOff x="2099081" y="2031187"/>
              <a:chExt cx="2739620" cy="2739620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2099081" y="2031187"/>
                <a:ext cx="2739620" cy="2739620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" lastClr="FFFFFF">
                      <a:lumMod val="85000"/>
                    </a:sysClr>
                  </a:gs>
                  <a:gs pos="100000">
                    <a:sysClr val="window" lastClr="FFFFFF">
                      <a:alpha val="99000"/>
                    </a:sys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101600"/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kern="0">
                  <a:solidFill>
                    <a:sysClr val="window" lastClr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0" name="圆角矩形 19"/>
              <p:cNvSpPr/>
              <p:nvPr/>
            </p:nvSpPr>
            <p:spPr>
              <a:xfrm>
                <a:off x="2377216" y="2309322"/>
                <a:ext cx="2183348" cy="218334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100000">
                    <a:sysClr val="window" lastClr="FFFFFF"/>
                  </a:gs>
                  <a:gs pos="0">
                    <a:srgbClr val="B8BBBC"/>
                  </a:gs>
                </a:gsLst>
                <a:lin ang="5400000" scaled="0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kern="0">
                  <a:solidFill>
                    <a:sysClr val="window" lastClr="FFFFFF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7" name="椭圆 16"/>
            <p:cNvSpPr/>
            <p:nvPr/>
          </p:nvSpPr>
          <p:spPr>
            <a:xfrm>
              <a:off x="2510240" y="2574081"/>
              <a:ext cx="1673164" cy="167316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2700" cap="flat" cmpd="sng" algn="ctr">
              <a:noFill/>
              <a:prstDash val="solid"/>
              <a:miter lim="800000"/>
            </a:ln>
            <a:effectLst>
              <a:innerShdw blurRad="203200" dist="50800" dir="162000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9000" kern="0">
                <a:solidFill>
                  <a:sysClr val="window" lastClr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3635896" y="1629843"/>
            <a:ext cx="3575338" cy="62324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defTabSz="913924">
              <a:defRPr/>
            </a:pPr>
            <a:r>
              <a:rPr lang="en-US" altLang="zh-CN" sz="3600" b="1" kern="0" dirty="0" err="1">
                <a:solidFill>
                  <a:srgbClr val="005A9E"/>
                </a:solidFill>
                <a:cs typeface="+mn-ea"/>
                <a:sym typeface="+mn-lt"/>
              </a:rPr>
              <a:t>Git</a:t>
            </a:r>
            <a:r>
              <a:rPr lang="zh-CN" altLang="en-US" sz="3600" b="1" kern="0" dirty="0">
                <a:solidFill>
                  <a:srgbClr val="005A9E"/>
                </a:solidFill>
                <a:cs typeface="+mn-ea"/>
                <a:sym typeface="+mn-lt"/>
              </a:rPr>
              <a:t>和</a:t>
            </a:r>
            <a:r>
              <a:rPr lang="en-US" altLang="zh-CN" sz="3600" b="1" kern="0" dirty="0">
                <a:solidFill>
                  <a:srgbClr val="005A9E"/>
                </a:solidFill>
                <a:cs typeface="+mn-ea"/>
                <a:sym typeface="+mn-lt"/>
              </a:rPr>
              <a:t>SVN</a:t>
            </a:r>
            <a:r>
              <a:rPr lang="zh-CN" altLang="en-US" sz="3600" b="1" kern="0" dirty="0">
                <a:solidFill>
                  <a:srgbClr val="005A9E"/>
                </a:solidFill>
                <a:cs typeface="+mn-ea"/>
                <a:sym typeface="+mn-lt"/>
              </a:rPr>
              <a:t>的区别</a:t>
            </a:r>
          </a:p>
        </p:txBody>
      </p:sp>
      <p:cxnSp>
        <p:nvCxnSpPr>
          <p:cNvPr id="26" name="直接连接符 25"/>
          <p:cNvCxnSpPr/>
          <p:nvPr/>
        </p:nvCxnSpPr>
        <p:spPr>
          <a:xfrm flipV="1">
            <a:off x="3203848" y="1203598"/>
            <a:ext cx="0" cy="2808312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dash"/>
          </a:ln>
          <a:effectLst/>
        </p:spPr>
      </p:cxnSp>
      <p:sp>
        <p:nvSpPr>
          <p:cNvPr id="27" name="矩形 26"/>
          <p:cNvSpPr/>
          <p:nvPr/>
        </p:nvSpPr>
        <p:spPr>
          <a:xfrm>
            <a:off x="0" y="5009752"/>
            <a:ext cx="9144000" cy="133747"/>
          </a:xfrm>
          <a:prstGeom prst="rect">
            <a:avLst/>
          </a:prstGeom>
          <a:solidFill>
            <a:srgbClr val="005A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 smtClean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29447" y="1881143"/>
            <a:ext cx="6359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8000" b="1" kern="0" dirty="0" smtClean="0">
                <a:solidFill>
                  <a:sysClr val="window" lastClr="FFFFFF"/>
                </a:solidFill>
                <a:cs typeface="+mn-ea"/>
                <a:sym typeface="+mn-lt"/>
              </a:rPr>
              <a:t>2</a:t>
            </a:r>
          </a:p>
        </p:txBody>
      </p:sp>
      <p:sp>
        <p:nvSpPr>
          <p:cNvPr id="29" name="矩形 28"/>
          <p:cNvSpPr/>
          <p:nvPr/>
        </p:nvSpPr>
        <p:spPr>
          <a:xfrm>
            <a:off x="3735758" y="2960241"/>
            <a:ext cx="1971052" cy="346249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marL="214313" indent="-214313">
              <a:buFont typeface="Wingdings" pitchFamily="2" charset="2"/>
              <a:buChar char="l"/>
            </a:pPr>
            <a:r>
              <a:rPr lang="zh-CN" altLang="en-US" b="1" kern="0" dirty="0" smtClean="0">
                <a:solidFill>
                  <a:srgbClr val="005A9E"/>
                </a:solidFill>
                <a:cs typeface="+mn-ea"/>
                <a:sym typeface="+mn-lt"/>
              </a:rPr>
              <a:t>集中式版本控制</a:t>
            </a:r>
            <a:endParaRPr lang="zh-CN" altLang="en-US" kern="0" dirty="0">
              <a:solidFill>
                <a:sysClr val="window" lastClr="FFFFFF">
                  <a:lumMod val="50000"/>
                </a:sysClr>
              </a:solidFill>
              <a:cs typeface="+mn-ea"/>
              <a:sym typeface="+mn-lt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737271" y="3467100"/>
            <a:ext cx="1971052" cy="346249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marL="214313" indent="-214313">
              <a:buFont typeface="Wingdings" pitchFamily="2" charset="2"/>
              <a:buChar char="l"/>
            </a:pPr>
            <a:r>
              <a:rPr lang="zh-CN" altLang="en-US" b="1" kern="0" dirty="0" smtClean="0">
                <a:solidFill>
                  <a:srgbClr val="005A9E"/>
                </a:solidFill>
                <a:cs typeface="+mn-ea"/>
                <a:sym typeface="+mn-lt"/>
              </a:rPr>
              <a:t>分布式版本控制</a:t>
            </a:r>
            <a:endParaRPr lang="zh-CN" altLang="en-US" kern="0" dirty="0">
              <a:solidFill>
                <a:sysClr val="window" lastClr="FFFFFF">
                  <a:lumMod val="50000"/>
                </a:sys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3425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35000">
        <p14:prism/>
      </p:transition>
    </mc:Choice>
    <mc:Fallback xmlns="">
      <p:transition spd="slow" advTm="3500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2" dur="36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64" fill="hold">
                                          <p:stCondLst>
                                            <p:cond delay="3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6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25" decel="50000" autoRev="1" fill="hold">
                                          <p:stCondLst>
                                            <p:cond delay="3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9" fill="hold">
                                          <p:stCondLst>
                                            <p:cond delay="691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300"/>
                            </p:stCondLst>
                            <p:childTnLst>
                              <p:par>
                                <p:cTn id="2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50"/>
                            </p:stCondLst>
                            <p:childTnLst>
                              <p:par>
                                <p:cTn id="30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0" presetClass="entr" presetSubtype="0" decel="10000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8" grpId="0"/>
      <p:bldP spid="29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2918943" y="457535"/>
            <a:ext cx="6225059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742945" y="191230"/>
            <a:ext cx="2820944" cy="519711"/>
          </a:xfrm>
          <a:prstGeom prst="roundRect">
            <a:avLst/>
          </a:prstGeom>
          <a:gradFill flip="none" rotWithShape="1">
            <a:gsLst>
              <a:gs pos="0">
                <a:srgbClr val="F0F0F0"/>
              </a:gs>
              <a:gs pos="100000">
                <a:srgbClr val="F1F1F1"/>
              </a:gs>
            </a:gsLst>
            <a:lin ang="2700000" scaled="1"/>
            <a:tileRect/>
          </a:gradFill>
          <a:ln w="38100" cap="flat" cmpd="sng" algn="ctr">
            <a:gradFill flip="none" rotWithShape="1">
              <a:gsLst>
                <a:gs pos="100000">
                  <a:srgbClr val="FFFFFF"/>
                </a:gs>
                <a:gs pos="0">
                  <a:srgbClr val="CECED0"/>
                </a:gs>
              </a:gsLst>
              <a:lin ang="18900000" scaled="0"/>
              <a:tileRect/>
            </a:gradFill>
            <a:prstDash val="solid"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txBody>
          <a:bodyPr lIns="71316" tIns="35658" rIns="71316" bIns="3565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27196" y="226702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924"/>
            <a:r>
              <a:rPr lang="zh-CN" altLang="en-US" sz="2400" b="1" kern="0" dirty="0" smtClean="0">
                <a:solidFill>
                  <a:srgbClr val="005A9E"/>
                </a:solidFill>
                <a:cs typeface="+mn-ea"/>
                <a:sym typeface="+mn-lt"/>
              </a:rPr>
              <a:t>集中式版本控制</a:t>
            </a:r>
            <a:endParaRPr lang="zh-CN" altLang="en-US" sz="2400" b="1" kern="0" dirty="0">
              <a:solidFill>
                <a:srgbClr val="005A9E"/>
              </a:solidFill>
              <a:cs typeface="+mn-ea"/>
              <a:sym typeface="+mn-lt"/>
            </a:endParaRPr>
          </a:p>
        </p:txBody>
      </p:sp>
      <p:grpSp>
        <p:nvGrpSpPr>
          <p:cNvPr id="5" name="Group 17"/>
          <p:cNvGrpSpPr>
            <a:grpSpLocks noChangeAspect="1"/>
          </p:cNvGrpSpPr>
          <p:nvPr/>
        </p:nvGrpSpPr>
        <p:grpSpPr bwMode="auto">
          <a:xfrm>
            <a:off x="179512" y="212152"/>
            <a:ext cx="457188" cy="490764"/>
            <a:chOff x="231" y="1205"/>
            <a:chExt cx="640" cy="687"/>
          </a:xfrm>
          <a:solidFill>
            <a:srgbClr val="005A9E"/>
          </a:solidFill>
          <a:effectLst/>
        </p:grpSpPr>
        <p:sp>
          <p:nvSpPr>
            <p:cNvPr id="6" name="Freeform 18"/>
            <p:cNvSpPr>
              <a:spLocks/>
            </p:cNvSpPr>
            <p:nvPr/>
          </p:nvSpPr>
          <p:spPr bwMode="auto">
            <a:xfrm>
              <a:off x="231" y="1205"/>
              <a:ext cx="499" cy="687"/>
            </a:xfrm>
            <a:custGeom>
              <a:avLst/>
              <a:gdLst>
                <a:gd name="T0" fmla="*/ 442 w 499"/>
                <a:gd name="T1" fmla="*/ 629 h 687"/>
                <a:gd name="T2" fmla="*/ 57 w 499"/>
                <a:gd name="T3" fmla="*/ 629 h 687"/>
                <a:gd name="T4" fmla="*/ 57 w 499"/>
                <a:gd name="T5" fmla="*/ 200 h 687"/>
                <a:gd name="T6" fmla="*/ 200 w 499"/>
                <a:gd name="T7" fmla="*/ 200 h 687"/>
                <a:gd name="T8" fmla="*/ 200 w 499"/>
                <a:gd name="T9" fmla="*/ 57 h 687"/>
                <a:gd name="T10" fmla="*/ 442 w 499"/>
                <a:gd name="T11" fmla="*/ 57 h 687"/>
                <a:gd name="T12" fmla="*/ 442 w 499"/>
                <a:gd name="T13" fmla="*/ 116 h 687"/>
                <a:gd name="T14" fmla="*/ 494 w 499"/>
                <a:gd name="T15" fmla="*/ 64 h 687"/>
                <a:gd name="T16" fmla="*/ 499 w 499"/>
                <a:gd name="T17" fmla="*/ 59 h 687"/>
                <a:gd name="T18" fmla="*/ 499 w 499"/>
                <a:gd name="T19" fmla="*/ 0 h 687"/>
                <a:gd name="T20" fmla="*/ 143 w 499"/>
                <a:gd name="T21" fmla="*/ 0 h 687"/>
                <a:gd name="T22" fmla="*/ 143 w 499"/>
                <a:gd name="T23" fmla="*/ 0 h 687"/>
                <a:gd name="T24" fmla="*/ 0 w 499"/>
                <a:gd name="T25" fmla="*/ 143 h 687"/>
                <a:gd name="T26" fmla="*/ 0 w 499"/>
                <a:gd name="T27" fmla="*/ 687 h 687"/>
                <a:gd name="T28" fmla="*/ 499 w 499"/>
                <a:gd name="T29" fmla="*/ 687 h 687"/>
                <a:gd name="T30" fmla="*/ 499 w 499"/>
                <a:gd name="T31" fmla="*/ 429 h 687"/>
                <a:gd name="T32" fmla="*/ 442 w 499"/>
                <a:gd name="T33" fmla="*/ 486 h 687"/>
                <a:gd name="T34" fmla="*/ 442 w 499"/>
                <a:gd name="T35" fmla="*/ 629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9" h="687">
                  <a:moveTo>
                    <a:pt x="442" y="629"/>
                  </a:moveTo>
                  <a:lnTo>
                    <a:pt x="57" y="629"/>
                  </a:lnTo>
                  <a:lnTo>
                    <a:pt x="57" y="200"/>
                  </a:lnTo>
                  <a:lnTo>
                    <a:pt x="200" y="200"/>
                  </a:lnTo>
                  <a:lnTo>
                    <a:pt x="200" y="57"/>
                  </a:lnTo>
                  <a:lnTo>
                    <a:pt x="442" y="57"/>
                  </a:lnTo>
                  <a:lnTo>
                    <a:pt x="442" y="116"/>
                  </a:lnTo>
                  <a:lnTo>
                    <a:pt x="494" y="64"/>
                  </a:lnTo>
                  <a:lnTo>
                    <a:pt x="499" y="59"/>
                  </a:lnTo>
                  <a:lnTo>
                    <a:pt x="499" y="0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0" y="143"/>
                  </a:lnTo>
                  <a:lnTo>
                    <a:pt x="0" y="687"/>
                  </a:lnTo>
                  <a:lnTo>
                    <a:pt x="499" y="687"/>
                  </a:lnTo>
                  <a:lnTo>
                    <a:pt x="499" y="429"/>
                  </a:lnTo>
                  <a:lnTo>
                    <a:pt x="442" y="486"/>
                  </a:lnTo>
                  <a:lnTo>
                    <a:pt x="442" y="6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7" name="Freeform 19"/>
            <p:cNvSpPr>
              <a:spLocks noEditPoints="1"/>
            </p:cNvSpPr>
            <p:nvPr/>
          </p:nvSpPr>
          <p:spPr bwMode="auto">
            <a:xfrm>
              <a:off x="436" y="1310"/>
              <a:ext cx="435" cy="431"/>
            </a:xfrm>
            <a:custGeom>
              <a:avLst/>
              <a:gdLst>
                <a:gd name="T0" fmla="*/ 50 w 435"/>
                <a:gd name="T1" fmla="*/ 279 h 431"/>
                <a:gd name="T2" fmla="*/ 50 w 435"/>
                <a:gd name="T3" fmla="*/ 279 h 431"/>
                <a:gd name="T4" fmla="*/ 50 w 435"/>
                <a:gd name="T5" fmla="*/ 279 h 431"/>
                <a:gd name="T6" fmla="*/ 50 w 435"/>
                <a:gd name="T7" fmla="*/ 279 h 431"/>
                <a:gd name="T8" fmla="*/ 0 w 435"/>
                <a:gd name="T9" fmla="*/ 431 h 431"/>
                <a:gd name="T10" fmla="*/ 155 w 435"/>
                <a:gd name="T11" fmla="*/ 381 h 431"/>
                <a:gd name="T12" fmla="*/ 155 w 435"/>
                <a:gd name="T13" fmla="*/ 381 h 431"/>
                <a:gd name="T14" fmla="*/ 155 w 435"/>
                <a:gd name="T15" fmla="*/ 381 h 431"/>
                <a:gd name="T16" fmla="*/ 155 w 435"/>
                <a:gd name="T17" fmla="*/ 381 h 431"/>
                <a:gd name="T18" fmla="*/ 435 w 435"/>
                <a:gd name="T19" fmla="*/ 102 h 431"/>
                <a:gd name="T20" fmla="*/ 330 w 435"/>
                <a:gd name="T21" fmla="*/ 0 h 431"/>
                <a:gd name="T22" fmla="*/ 50 w 435"/>
                <a:gd name="T23" fmla="*/ 279 h 431"/>
                <a:gd name="T24" fmla="*/ 50 w 435"/>
                <a:gd name="T25" fmla="*/ 279 h 431"/>
                <a:gd name="T26" fmla="*/ 141 w 435"/>
                <a:gd name="T27" fmla="*/ 360 h 431"/>
                <a:gd name="T28" fmla="*/ 38 w 435"/>
                <a:gd name="T29" fmla="*/ 396 h 431"/>
                <a:gd name="T30" fmla="*/ 72 w 435"/>
                <a:gd name="T31" fmla="*/ 291 h 431"/>
                <a:gd name="T32" fmla="*/ 141 w 435"/>
                <a:gd name="T33" fmla="*/ 36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5" h="431">
                  <a:moveTo>
                    <a:pt x="50" y="279"/>
                  </a:moveTo>
                  <a:lnTo>
                    <a:pt x="50" y="279"/>
                  </a:lnTo>
                  <a:lnTo>
                    <a:pt x="50" y="279"/>
                  </a:lnTo>
                  <a:lnTo>
                    <a:pt x="50" y="279"/>
                  </a:lnTo>
                  <a:lnTo>
                    <a:pt x="0" y="43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435" y="102"/>
                  </a:lnTo>
                  <a:lnTo>
                    <a:pt x="330" y="0"/>
                  </a:lnTo>
                  <a:lnTo>
                    <a:pt x="50" y="279"/>
                  </a:lnTo>
                  <a:lnTo>
                    <a:pt x="50" y="279"/>
                  </a:lnTo>
                  <a:close/>
                  <a:moveTo>
                    <a:pt x="141" y="360"/>
                  </a:moveTo>
                  <a:lnTo>
                    <a:pt x="38" y="396"/>
                  </a:lnTo>
                  <a:lnTo>
                    <a:pt x="72" y="291"/>
                  </a:lnTo>
                  <a:lnTo>
                    <a:pt x="141" y="3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8" name="左大括号 7"/>
          <p:cNvSpPr/>
          <p:nvPr/>
        </p:nvSpPr>
        <p:spPr>
          <a:xfrm>
            <a:off x="2500851" y="1498785"/>
            <a:ext cx="370707" cy="2934157"/>
          </a:xfrm>
          <a:prstGeom prst="leftBrace">
            <a:avLst/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</a:ln>
          <a:effectLst>
            <a:outerShdw blurRad="139700" dist="63500" dir="8100000" sx="98000" sy="98000" algn="tr" rotWithShape="0">
              <a:prstClr val="black">
                <a:alpha val="5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043608" y="2276246"/>
            <a:ext cx="1335946" cy="133594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0" name="同心圆 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392114" y="760414"/>
              <a:ext cx="3825875" cy="3825875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cs typeface="+mn-ea"/>
                  <a:sym typeface="+mn-lt"/>
                </a:rPr>
                <a:t>SVN</a:t>
              </a: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cs typeface="+mn-ea"/>
                  <a:sym typeface="+mn-lt"/>
                </a:rPr>
                <a:t>服务器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2" name="椭圆 11"/>
          <p:cNvSpPr/>
          <p:nvPr/>
        </p:nvSpPr>
        <p:spPr>
          <a:xfrm>
            <a:off x="2987493" y="1163553"/>
            <a:ext cx="727041" cy="727041"/>
          </a:xfrm>
          <a:prstGeom prst="ellipse">
            <a:avLst/>
          </a:prstGeom>
          <a:solidFill>
            <a:srgbClr val="005A9E"/>
          </a:solidFill>
          <a:ln w="25400" cap="flat" cmpd="sng" algn="ctr">
            <a:noFill/>
            <a:prstDash val="solid"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952841" y="2537300"/>
            <a:ext cx="811400" cy="811400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4" name="同心圆 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6" name="椭圆 15"/>
          <p:cNvSpPr/>
          <p:nvPr/>
        </p:nvSpPr>
        <p:spPr>
          <a:xfrm>
            <a:off x="3000541" y="4019587"/>
            <a:ext cx="727041" cy="727041"/>
          </a:xfrm>
          <a:prstGeom prst="ellipse">
            <a:avLst/>
          </a:prstGeom>
          <a:solidFill>
            <a:srgbClr val="005A9E"/>
          </a:solidFill>
          <a:ln w="25400" cap="flat" cmpd="sng" algn="ctr">
            <a:noFill/>
            <a:prstDash val="solid"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10353" y="1357647"/>
            <a:ext cx="1028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kern="0" dirty="0">
                <a:solidFill>
                  <a:sysClr val="window" lastClr="FFFFFF"/>
                </a:solidFill>
                <a:cs typeface="+mn-ea"/>
                <a:sym typeface="+mn-lt"/>
              </a:rPr>
              <a:t>张三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00541" y="2733507"/>
            <a:ext cx="1028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cs typeface="+mn-ea"/>
                <a:sym typeface="+mn-lt"/>
              </a:rPr>
              <a:t>李四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53611" y="4189643"/>
            <a:ext cx="1028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kern="0" dirty="0">
                <a:solidFill>
                  <a:sysClr val="window" lastClr="FFFFFF"/>
                </a:solidFill>
                <a:cs typeface="+mn-ea"/>
                <a:sym typeface="+mn-lt"/>
              </a:rPr>
              <a:t>王五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25327" y="1367980"/>
            <a:ext cx="40462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cs typeface="+mn-ea"/>
                <a:sym typeface="+mn-lt"/>
              </a:rPr>
              <a:t>Chec</a:t>
            </a:r>
            <a:r>
              <a:rPr kumimoji="0" lang="en-US" altLang="zh-CN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cs typeface="+mn-ea"/>
                <a:sym typeface="+mn-lt"/>
              </a:rPr>
              <a:t> out  </a:t>
            </a:r>
            <a:r>
              <a:rPr kumimoji="0" lang="en-US" altLang="zh-CN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cs typeface="+mn-ea"/>
                <a:sym typeface="+mn-lt"/>
              </a:rPr>
              <a:t>Version1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13964" y="2768774"/>
            <a:ext cx="4059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1100" kern="0" dirty="0" err="1">
                <a:solidFill>
                  <a:sysClr val="windowText" lastClr="000000">
                    <a:lumMod val="75000"/>
                    <a:lumOff val="25000"/>
                  </a:sysClr>
                </a:solidFill>
                <a:cs typeface="+mn-ea"/>
                <a:sym typeface="+mn-lt"/>
              </a:rPr>
              <a:t>Chec</a:t>
            </a:r>
            <a:r>
              <a:rPr lang="en-US" altLang="zh-CN" sz="11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cs typeface="+mn-ea"/>
                <a:sym typeface="+mn-lt"/>
              </a:rPr>
              <a:t> </a:t>
            </a:r>
            <a:r>
              <a:rPr lang="en-US" altLang="zh-CN" sz="11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cs typeface="+mn-ea"/>
                <a:sym typeface="+mn-lt"/>
              </a:rPr>
              <a:t>out </a:t>
            </a:r>
            <a:r>
              <a:rPr lang="en-US" altLang="zh-CN" sz="1100" kern="0" dirty="0" smtClean="0">
                <a:solidFill>
                  <a:srgbClr val="C00000"/>
                </a:solidFill>
                <a:cs typeface="+mn-ea"/>
                <a:sym typeface="+mn-lt"/>
              </a:rPr>
              <a:t>Version2</a:t>
            </a:r>
            <a:endParaRPr kumimoji="0" lang="zh-CN" altLang="en-US" sz="11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44566" y="4252303"/>
            <a:ext cx="40462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1100" kern="0" dirty="0" err="1">
                <a:solidFill>
                  <a:sysClr val="windowText" lastClr="000000">
                    <a:lumMod val="75000"/>
                    <a:lumOff val="25000"/>
                  </a:sysClr>
                </a:solidFill>
                <a:cs typeface="+mn-ea"/>
                <a:sym typeface="+mn-lt"/>
              </a:rPr>
              <a:t>Chec</a:t>
            </a:r>
            <a:r>
              <a:rPr lang="en-US" altLang="zh-CN" sz="11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cs typeface="+mn-ea"/>
                <a:sym typeface="+mn-lt"/>
              </a:rPr>
              <a:t> </a:t>
            </a:r>
            <a:r>
              <a:rPr lang="en-US" altLang="zh-CN" sz="11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cs typeface="+mn-ea"/>
                <a:sym typeface="+mn-lt"/>
              </a:rPr>
              <a:t>out </a:t>
            </a:r>
            <a:r>
              <a:rPr lang="en-US" altLang="zh-CN" sz="1100" kern="0" dirty="0" smtClean="0">
                <a:solidFill>
                  <a:srgbClr val="C00000"/>
                </a:solidFill>
                <a:cs typeface="+mn-ea"/>
                <a:sym typeface="+mn-lt"/>
              </a:rPr>
              <a:t>Version3</a:t>
            </a:r>
            <a:endParaRPr lang="zh-CN" altLang="en-US" kern="0" dirty="0">
              <a:solidFill>
                <a:srgbClr val="C00000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2074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35000">
        <p14:prism/>
      </p:transition>
    </mc:Choice>
    <mc:Fallback xmlns="">
      <p:transition spd="slow" advTm="3500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6" grpId="0" animBg="1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2918943" y="457535"/>
            <a:ext cx="6225059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742944" y="191230"/>
            <a:ext cx="2881921" cy="519711"/>
          </a:xfrm>
          <a:prstGeom prst="roundRect">
            <a:avLst/>
          </a:prstGeom>
          <a:gradFill flip="none" rotWithShape="1">
            <a:gsLst>
              <a:gs pos="0">
                <a:srgbClr val="F0F0F0"/>
              </a:gs>
              <a:gs pos="100000">
                <a:srgbClr val="F1F1F1"/>
              </a:gs>
            </a:gsLst>
            <a:lin ang="2700000" scaled="1"/>
            <a:tileRect/>
          </a:gradFill>
          <a:ln w="38100" cap="flat" cmpd="sng" algn="ctr">
            <a:gradFill flip="none" rotWithShape="1">
              <a:gsLst>
                <a:gs pos="100000">
                  <a:srgbClr val="FFFFFF"/>
                </a:gs>
                <a:gs pos="0">
                  <a:srgbClr val="CECED0"/>
                </a:gs>
              </a:gsLst>
              <a:lin ang="18900000" scaled="0"/>
              <a:tileRect/>
            </a:gradFill>
            <a:prstDash val="solid"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txBody>
          <a:bodyPr lIns="71316" tIns="35658" rIns="71316" bIns="3565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27196" y="226702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924"/>
            <a:r>
              <a:rPr lang="zh-CN" altLang="en-US" sz="2400" b="1" kern="0" dirty="0" smtClean="0">
                <a:solidFill>
                  <a:srgbClr val="005A9E"/>
                </a:solidFill>
                <a:cs typeface="+mn-ea"/>
                <a:sym typeface="+mn-lt"/>
              </a:rPr>
              <a:t>分布式版本控制</a:t>
            </a:r>
            <a:endParaRPr lang="zh-CN" altLang="en-US" sz="2400" b="1" kern="0" dirty="0">
              <a:solidFill>
                <a:srgbClr val="005A9E"/>
              </a:solidFill>
              <a:cs typeface="+mn-ea"/>
              <a:sym typeface="+mn-lt"/>
            </a:endParaRPr>
          </a:p>
        </p:txBody>
      </p:sp>
      <p:grpSp>
        <p:nvGrpSpPr>
          <p:cNvPr id="5" name="Group 17"/>
          <p:cNvGrpSpPr>
            <a:grpSpLocks noChangeAspect="1"/>
          </p:cNvGrpSpPr>
          <p:nvPr/>
        </p:nvGrpSpPr>
        <p:grpSpPr bwMode="auto">
          <a:xfrm>
            <a:off x="179512" y="212152"/>
            <a:ext cx="457188" cy="490764"/>
            <a:chOff x="231" y="1205"/>
            <a:chExt cx="640" cy="687"/>
          </a:xfrm>
          <a:solidFill>
            <a:srgbClr val="005A9E"/>
          </a:solidFill>
          <a:effectLst/>
        </p:grpSpPr>
        <p:sp>
          <p:nvSpPr>
            <p:cNvPr id="6" name="Freeform 18"/>
            <p:cNvSpPr>
              <a:spLocks/>
            </p:cNvSpPr>
            <p:nvPr/>
          </p:nvSpPr>
          <p:spPr bwMode="auto">
            <a:xfrm>
              <a:off x="231" y="1205"/>
              <a:ext cx="499" cy="687"/>
            </a:xfrm>
            <a:custGeom>
              <a:avLst/>
              <a:gdLst>
                <a:gd name="T0" fmla="*/ 442 w 499"/>
                <a:gd name="T1" fmla="*/ 629 h 687"/>
                <a:gd name="T2" fmla="*/ 57 w 499"/>
                <a:gd name="T3" fmla="*/ 629 h 687"/>
                <a:gd name="T4" fmla="*/ 57 w 499"/>
                <a:gd name="T5" fmla="*/ 200 h 687"/>
                <a:gd name="T6" fmla="*/ 200 w 499"/>
                <a:gd name="T7" fmla="*/ 200 h 687"/>
                <a:gd name="T8" fmla="*/ 200 w 499"/>
                <a:gd name="T9" fmla="*/ 57 h 687"/>
                <a:gd name="T10" fmla="*/ 442 w 499"/>
                <a:gd name="T11" fmla="*/ 57 h 687"/>
                <a:gd name="T12" fmla="*/ 442 w 499"/>
                <a:gd name="T13" fmla="*/ 116 h 687"/>
                <a:gd name="T14" fmla="*/ 494 w 499"/>
                <a:gd name="T15" fmla="*/ 64 h 687"/>
                <a:gd name="T16" fmla="*/ 499 w 499"/>
                <a:gd name="T17" fmla="*/ 59 h 687"/>
                <a:gd name="T18" fmla="*/ 499 w 499"/>
                <a:gd name="T19" fmla="*/ 0 h 687"/>
                <a:gd name="T20" fmla="*/ 143 w 499"/>
                <a:gd name="T21" fmla="*/ 0 h 687"/>
                <a:gd name="T22" fmla="*/ 143 w 499"/>
                <a:gd name="T23" fmla="*/ 0 h 687"/>
                <a:gd name="T24" fmla="*/ 0 w 499"/>
                <a:gd name="T25" fmla="*/ 143 h 687"/>
                <a:gd name="T26" fmla="*/ 0 w 499"/>
                <a:gd name="T27" fmla="*/ 687 h 687"/>
                <a:gd name="T28" fmla="*/ 499 w 499"/>
                <a:gd name="T29" fmla="*/ 687 h 687"/>
                <a:gd name="T30" fmla="*/ 499 w 499"/>
                <a:gd name="T31" fmla="*/ 429 h 687"/>
                <a:gd name="T32" fmla="*/ 442 w 499"/>
                <a:gd name="T33" fmla="*/ 486 h 687"/>
                <a:gd name="T34" fmla="*/ 442 w 499"/>
                <a:gd name="T35" fmla="*/ 629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9" h="687">
                  <a:moveTo>
                    <a:pt x="442" y="629"/>
                  </a:moveTo>
                  <a:lnTo>
                    <a:pt x="57" y="629"/>
                  </a:lnTo>
                  <a:lnTo>
                    <a:pt x="57" y="200"/>
                  </a:lnTo>
                  <a:lnTo>
                    <a:pt x="200" y="200"/>
                  </a:lnTo>
                  <a:lnTo>
                    <a:pt x="200" y="57"/>
                  </a:lnTo>
                  <a:lnTo>
                    <a:pt x="442" y="57"/>
                  </a:lnTo>
                  <a:lnTo>
                    <a:pt x="442" y="116"/>
                  </a:lnTo>
                  <a:lnTo>
                    <a:pt x="494" y="64"/>
                  </a:lnTo>
                  <a:lnTo>
                    <a:pt x="499" y="59"/>
                  </a:lnTo>
                  <a:lnTo>
                    <a:pt x="499" y="0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0" y="143"/>
                  </a:lnTo>
                  <a:lnTo>
                    <a:pt x="0" y="687"/>
                  </a:lnTo>
                  <a:lnTo>
                    <a:pt x="499" y="687"/>
                  </a:lnTo>
                  <a:lnTo>
                    <a:pt x="499" y="429"/>
                  </a:lnTo>
                  <a:lnTo>
                    <a:pt x="442" y="486"/>
                  </a:lnTo>
                  <a:lnTo>
                    <a:pt x="442" y="6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7" name="Freeform 19"/>
            <p:cNvSpPr>
              <a:spLocks noEditPoints="1"/>
            </p:cNvSpPr>
            <p:nvPr/>
          </p:nvSpPr>
          <p:spPr bwMode="auto">
            <a:xfrm>
              <a:off x="436" y="1310"/>
              <a:ext cx="435" cy="431"/>
            </a:xfrm>
            <a:custGeom>
              <a:avLst/>
              <a:gdLst>
                <a:gd name="T0" fmla="*/ 50 w 435"/>
                <a:gd name="T1" fmla="*/ 279 h 431"/>
                <a:gd name="T2" fmla="*/ 50 w 435"/>
                <a:gd name="T3" fmla="*/ 279 h 431"/>
                <a:gd name="T4" fmla="*/ 50 w 435"/>
                <a:gd name="T5" fmla="*/ 279 h 431"/>
                <a:gd name="T6" fmla="*/ 50 w 435"/>
                <a:gd name="T7" fmla="*/ 279 h 431"/>
                <a:gd name="T8" fmla="*/ 0 w 435"/>
                <a:gd name="T9" fmla="*/ 431 h 431"/>
                <a:gd name="T10" fmla="*/ 155 w 435"/>
                <a:gd name="T11" fmla="*/ 381 h 431"/>
                <a:gd name="T12" fmla="*/ 155 w 435"/>
                <a:gd name="T13" fmla="*/ 381 h 431"/>
                <a:gd name="T14" fmla="*/ 155 w 435"/>
                <a:gd name="T15" fmla="*/ 381 h 431"/>
                <a:gd name="T16" fmla="*/ 155 w 435"/>
                <a:gd name="T17" fmla="*/ 381 h 431"/>
                <a:gd name="T18" fmla="*/ 435 w 435"/>
                <a:gd name="T19" fmla="*/ 102 h 431"/>
                <a:gd name="T20" fmla="*/ 330 w 435"/>
                <a:gd name="T21" fmla="*/ 0 h 431"/>
                <a:gd name="T22" fmla="*/ 50 w 435"/>
                <a:gd name="T23" fmla="*/ 279 h 431"/>
                <a:gd name="T24" fmla="*/ 50 w 435"/>
                <a:gd name="T25" fmla="*/ 279 h 431"/>
                <a:gd name="T26" fmla="*/ 141 w 435"/>
                <a:gd name="T27" fmla="*/ 360 h 431"/>
                <a:gd name="T28" fmla="*/ 38 w 435"/>
                <a:gd name="T29" fmla="*/ 396 h 431"/>
                <a:gd name="T30" fmla="*/ 72 w 435"/>
                <a:gd name="T31" fmla="*/ 291 h 431"/>
                <a:gd name="T32" fmla="*/ 141 w 435"/>
                <a:gd name="T33" fmla="*/ 36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5" h="431">
                  <a:moveTo>
                    <a:pt x="50" y="279"/>
                  </a:moveTo>
                  <a:lnTo>
                    <a:pt x="50" y="279"/>
                  </a:lnTo>
                  <a:lnTo>
                    <a:pt x="50" y="279"/>
                  </a:lnTo>
                  <a:lnTo>
                    <a:pt x="50" y="279"/>
                  </a:lnTo>
                  <a:lnTo>
                    <a:pt x="0" y="43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435" y="102"/>
                  </a:lnTo>
                  <a:lnTo>
                    <a:pt x="330" y="0"/>
                  </a:lnTo>
                  <a:lnTo>
                    <a:pt x="50" y="279"/>
                  </a:lnTo>
                  <a:lnTo>
                    <a:pt x="50" y="279"/>
                  </a:lnTo>
                  <a:close/>
                  <a:moveTo>
                    <a:pt x="141" y="360"/>
                  </a:moveTo>
                  <a:lnTo>
                    <a:pt x="38" y="396"/>
                  </a:lnTo>
                  <a:lnTo>
                    <a:pt x="72" y="291"/>
                  </a:lnTo>
                  <a:lnTo>
                    <a:pt x="141" y="3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8" name="直接连接符 20"/>
          <p:cNvCxnSpPr>
            <a:cxnSpLocks noChangeShapeType="1"/>
          </p:cNvCxnSpPr>
          <p:nvPr/>
        </p:nvCxnSpPr>
        <p:spPr bwMode="auto">
          <a:xfrm flipV="1">
            <a:off x="3624865" y="2191950"/>
            <a:ext cx="638765" cy="707852"/>
          </a:xfrm>
          <a:prstGeom prst="line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sysDot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接连接符 20"/>
          <p:cNvCxnSpPr>
            <a:cxnSpLocks noChangeShapeType="1"/>
          </p:cNvCxnSpPr>
          <p:nvPr/>
        </p:nvCxnSpPr>
        <p:spPr bwMode="auto">
          <a:xfrm flipH="1" flipV="1">
            <a:off x="4843694" y="2191950"/>
            <a:ext cx="638766" cy="707852"/>
          </a:xfrm>
          <a:prstGeom prst="line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sysDot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直接连接符 20"/>
          <p:cNvCxnSpPr>
            <a:cxnSpLocks noChangeShapeType="1"/>
          </p:cNvCxnSpPr>
          <p:nvPr/>
        </p:nvCxnSpPr>
        <p:spPr bwMode="auto">
          <a:xfrm flipH="1" flipV="1">
            <a:off x="5016745" y="2115757"/>
            <a:ext cx="2279930" cy="899360"/>
          </a:xfrm>
          <a:prstGeom prst="line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sysDot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直接连接符 20"/>
          <p:cNvCxnSpPr>
            <a:cxnSpLocks noChangeShapeType="1"/>
          </p:cNvCxnSpPr>
          <p:nvPr/>
        </p:nvCxnSpPr>
        <p:spPr bwMode="auto">
          <a:xfrm flipV="1">
            <a:off x="1999969" y="2115757"/>
            <a:ext cx="2138589" cy="838136"/>
          </a:xfrm>
          <a:prstGeom prst="line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sysDot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2" name="组合 11"/>
          <p:cNvGrpSpPr/>
          <p:nvPr/>
        </p:nvGrpSpPr>
        <p:grpSpPr>
          <a:xfrm>
            <a:off x="3106249" y="2520547"/>
            <a:ext cx="968777" cy="1119092"/>
            <a:chOff x="4966840" y="32547"/>
            <a:chExt cx="1506022" cy="1739302"/>
          </a:xfrm>
        </p:grpSpPr>
        <p:sp>
          <p:nvSpPr>
            <p:cNvPr id="13" name="Freeform 27"/>
            <p:cNvSpPr/>
            <p:nvPr/>
          </p:nvSpPr>
          <p:spPr bwMode="auto">
            <a:xfrm>
              <a:off x="4966840" y="32547"/>
              <a:ext cx="1506022" cy="1739302"/>
            </a:xfrm>
            <a:custGeom>
              <a:avLst/>
              <a:gdLst>
                <a:gd name="T0" fmla="*/ 1098 w 2195"/>
                <a:gd name="T1" fmla="*/ 2535 h 2535"/>
                <a:gd name="T2" fmla="*/ 0 w 2195"/>
                <a:gd name="T3" fmla="*/ 1903 h 2535"/>
                <a:gd name="T4" fmla="*/ 0 w 2195"/>
                <a:gd name="T5" fmla="*/ 634 h 2535"/>
                <a:gd name="T6" fmla="*/ 1098 w 2195"/>
                <a:gd name="T7" fmla="*/ 0 h 2535"/>
                <a:gd name="T8" fmla="*/ 2195 w 2195"/>
                <a:gd name="T9" fmla="*/ 634 h 2535"/>
                <a:gd name="T10" fmla="*/ 2195 w 2195"/>
                <a:gd name="T11" fmla="*/ 1903 h 2535"/>
                <a:gd name="T12" fmla="*/ 1098 w 2195"/>
                <a:gd name="T13" fmla="*/ 2535 h 2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5" h="2535">
                  <a:moveTo>
                    <a:pt x="1098" y="2535"/>
                  </a:moveTo>
                  <a:lnTo>
                    <a:pt x="0" y="1903"/>
                  </a:lnTo>
                  <a:lnTo>
                    <a:pt x="0" y="634"/>
                  </a:lnTo>
                  <a:lnTo>
                    <a:pt x="1098" y="0"/>
                  </a:lnTo>
                  <a:lnTo>
                    <a:pt x="2195" y="634"/>
                  </a:lnTo>
                  <a:lnTo>
                    <a:pt x="2195" y="1903"/>
                  </a:lnTo>
                  <a:lnTo>
                    <a:pt x="1098" y="2535"/>
                  </a:lnTo>
                  <a:close/>
                </a:path>
              </a:pathLst>
            </a:custGeom>
            <a:gradFill>
              <a:gsLst>
                <a:gs pos="22000">
                  <a:schemeClr val="bg1">
                    <a:alpha val="40000"/>
                  </a:schemeClr>
                </a:gs>
                <a:gs pos="50000">
                  <a:srgbClr val="FFFFFF">
                    <a:alpha val="10000"/>
                  </a:srgbClr>
                </a:gs>
                <a:gs pos="50000">
                  <a:schemeClr val="bg1">
                    <a:alpha val="20000"/>
                  </a:schemeClr>
                </a:gs>
                <a:gs pos="15000">
                  <a:schemeClr val="bg1">
                    <a:alpha val="87000"/>
                  </a:schemeClr>
                </a:gs>
              </a:gsLst>
              <a:lin ang="2700000" scaled="0"/>
            </a:gradFill>
            <a:ln>
              <a:gradFill>
                <a:gsLst>
                  <a:gs pos="75000">
                    <a:srgbClr val="F0F0F0"/>
                  </a:gs>
                  <a:gs pos="50000">
                    <a:srgbClr val="C8C8C8"/>
                  </a:gs>
                  <a:gs pos="25000">
                    <a:srgbClr val="F0F0F0"/>
                  </a:gs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</a:ln>
            <a:effectLst>
              <a:outerShdw blurRad="228600" dist="889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" name="Freeform 27"/>
            <p:cNvSpPr/>
            <p:nvPr/>
          </p:nvSpPr>
          <p:spPr bwMode="auto">
            <a:xfrm>
              <a:off x="5120790" y="210344"/>
              <a:ext cx="1198122" cy="1383709"/>
            </a:xfrm>
            <a:custGeom>
              <a:avLst/>
              <a:gdLst>
                <a:gd name="T0" fmla="*/ 1098 w 2195"/>
                <a:gd name="T1" fmla="*/ 2535 h 2535"/>
                <a:gd name="T2" fmla="*/ 0 w 2195"/>
                <a:gd name="T3" fmla="*/ 1903 h 2535"/>
                <a:gd name="T4" fmla="*/ 0 w 2195"/>
                <a:gd name="T5" fmla="*/ 634 h 2535"/>
                <a:gd name="T6" fmla="*/ 1098 w 2195"/>
                <a:gd name="T7" fmla="*/ 0 h 2535"/>
                <a:gd name="T8" fmla="*/ 2195 w 2195"/>
                <a:gd name="T9" fmla="*/ 634 h 2535"/>
                <a:gd name="T10" fmla="*/ 2195 w 2195"/>
                <a:gd name="T11" fmla="*/ 1903 h 2535"/>
                <a:gd name="T12" fmla="*/ 1098 w 2195"/>
                <a:gd name="T13" fmla="*/ 2535 h 2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5" h="2535">
                  <a:moveTo>
                    <a:pt x="1098" y="2535"/>
                  </a:moveTo>
                  <a:lnTo>
                    <a:pt x="0" y="1903"/>
                  </a:lnTo>
                  <a:lnTo>
                    <a:pt x="0" y="634"/>
                  </a:lnTo>
                  <a:lnTo>
                    <a:pt x="1098" y="0"/>
                  </a:lnTo>
                  <a:lnTo>
                    <a:pt x="2195" y="634"/>
                  </a:lnTo>
                  <a:lnTo>
                    <a:pt x="2195" y="1903"/>
                  </a:lnTo>
                  <a:lnTo>
                    <a:pt x="1098" y="2535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28575" cap="flat">
              <a:noFill/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998050" y="3728639"/>
            <a:ext cx="1265579" cy="346222"/>
          </a:xfrm>
          <a:prstGeom prst="rect">
            <a:avLst/>
          </a:prstGeom>
          <a:noFill/>
        </p:spPr>
        <p:txBody>
          <a:bodyPr wrap="square" lIns="68554" tIns="34277" rIns="68554" bIns="34277" rtlCol="0">
            <a:spAutoFit/>
          </a:bodyPr>
          <a:lstStyle/>
          <a:p>
            <a:r>
              <a:rPr lang="en-US" altLang="zh-CN" b="1" dirty="0" err="1">
                <a:solidFill>
                  <a:srgbClr val="005A9E"/>
                </a:solidFill>
                <a:cs typeface="+mn-ea"/>
                <a:sym typeface="+mn-lt"/>
              </a:rPr>
              <a:t>git</a:t>
            </a:r>
            <a:r>
              <a:rPr lang="en-US" altLang="zh-CN" b="1" dirty="0">
                <a:solidFill>
                  <a:srgbClr val="005A9E"/>
                </a:solidFill>
                <a:cs typeface="+mn-ea"/>
                <a:sym typeface="+mn-lt"/>
              </a:rPr>
              <a:t> </a:t>
            </a:r>
            <a:r>
              <a:rPr lang="en-US" altLang="zh-CN" b="1" dirty="0" smtClean="0">
                <a:solidFill>
                  <a:srgbClr val="005A9E"/>
                </a:solidFill>
                <a:cs typeface="+mn-ea"/>
                <a:sym typeface="+mn-lt"/>
              </a:rPr>
              <a:t>clone</a:t>
            </a:r>
            <a:endParaRPr lang="zh-CN" altLang="en-US" b="1" dirty="0">
              <a:solidFill>
                <a:srgbClr val="005A9E"/>
              </a:solidFill>
              <a:cs typeface="+mn-ea"/>
              <a:sym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35834" y="3727750"/>
            <a:ext cx="1238883" cy="346222"/>
          </a:xfrm>
          <a:prstGeom prst="rect">
            <a:avLst/>
          </a:prstGeom>
          <a:noFill/>
        </p:spPr>
        <p:txBody>
          <a:bodyPr wrap="square" lIns="68554" tIns="34277" rIns="68554" bIns="34277" rtlCol="0">
            <a:spAutoFit/>
          </a:bodyPr>
          <a:lstStyle/>
          <a:p>
            <a:r>
              <a:rPr lang="en-US" altLang="zh-CN" b="1" dirty="0" err="1">
                <a:solidFill>
                  <a:srgbClr val="005A9E"/>
                </a:solidFill>
                <a:cs typeface="+mn-ea"/>
                <a:sym typeface="+mn-lt"/>
              </a:rPr>
              <a:t>git</a:t>
            </a:r>
            <a:r>
              <a:rPr lang="en-US" altLang="zh-CN" b="1" dirty="0">
                <a:solidFill>
                  <a:srgbClr val="005A9E"/>
                </a:solidFill>
                <a:cs typeface="+mn-ea"/>
                <a:sym typeface="+mn-lt"/>
              </a:rPr>
              <a:t> </a:t>
            </a:r>
            <a:r>
              <a:rPr lang="en-US" altLang="zh-CN" b="1" dirty="0" smtClean="0">
                <a:solidFill>
                  <a:srgbClr val="005A9E"/>
                </a:solidFill>
                <a:cs typeface="+mn-ea"/>
                <a:sym typeface="+mn-lt"/>
              </a:rPr>
              <a:t>clone</a:t>
            </a:r>
            <a:endParaRPr lang="zh-CN" altLang="en-US" b="1" dirty="0">
              <a:solidFill>
                <a:srgbClr val="005A9E"/>
              </a:solidFill>
              <a:cs typeface="+mn-ea"/>
              <a:sym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10411" y="3711234"/>
            <a:ext cx="1255315" cy="346222"/>
          </a:xfrm>
          <a:prstGeom prst="rect">
            <a:avLst/>
          </a:prstGeom>
          <a:noFill/>
        </p:spPr>
        <p:txBody>
          <a:bodyPr wrap="square" lIns="68554" tIns="34277" rIns="68554" bIns="34277" rtlCol="0">
            <a:spAutoFit/>
          </a:bodyPr>
          <a:lstStyle/>
          <a:p>
            <a:pPr>
              <a:buNone/>
            </a:pPr>
            <a:r>
              <a:rPr lang="en-US" altLang="zh-CN" b="1" dirty="0" err="1">
                <a:solidFill>
                  <a:srgbClr val="005A9E"/>
                </a:solidFill>
                <a:cs typeface="+mn-ea"/>
                <a:sym typeface="+mn-lt"/>
              </a:rPr>
              <a:t>g</a:t>
            </a:r>
            <a:r>
              <a:rPr lang="en-US" altLang="zh-CN" b="1" dirty="0" err="1" smtClean="0">
                <a:solidFill>
                  <a:srgbClr val="005A9E"/>
                </a:solidFill>
                <a:cs typeface="+mn-ea"/>
                <a:sym typeface="+mn-lt"/>
              </a:rPr>
              <a:t>it</a:t>
            </a:r>
            <a:r>
              <a:rPr lang="en-US" altLang="zh-CN" b="1" dirty="0" smtClean="0">
                <a:solidFill>
                  <a:srgbClr val="005A9E"/>
                </a:solidFill>
                <a:cs typeface="+mn-ea"/>
                <a:sym typeface="+mn-lt"/>
              </a:rPr>
              <a:t> clone</a:t>
            </a:r>
            <a:endParaRPr lang="zh-CN" altLang="en-US" b="1" dirty="0">
              <a:solidFill>
                <a:srgbClr val="005A9E"/>
              </a:solidFill>
              <a:cs typeface="+mn-ea"/>
              <a:sym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38539" y="3715926"/>
            <a:ext cx="1168069" cy="346222"/>
          </a:xfrm>
          <a:prstGeom prst="rect">
            <a:avLst/>
          </a:prstGeom>
          <a:noFill/>
        </p:spPr>
        <p:txBody>
          <a:bodyPr wrap="square" lIns="68554" tIns="34277" rIns="68554" bIns="34277" rtlCol="0">
            <a:spAutoFit/>
          </a:bodyPr>
          <a:lstStyle/>
          <a:p>
            <a:r>
              <a:rPr lang="en-US" altLang="zh-CN" b="1" dirty="0" err="1">
                <a:solidFill>
                  <a:srgbClr val="005A9E"/>
                </a:solidFill>
                <a:cs typeface="+mn-ea"/>
                <a:sym typeface="+mn-lt"/>
              </a:rPr>
              <a:t>git</a:t>
            </a:r>
            <a:r>
              <a:rPr lang="en-US" altLang="zh-CN" b="1" dirty="0">
                <a:solidFill>
                  <a:srgbClr val="005A9E"/>
                </a:solidFill>
                <a:cs typeface="+mn-ea"/>
                <a:sym typeface="+mn-lt"/>
              </a:rPr>
              <a:t> </a:t>
            </a:r>
            <a:r>
              <a:rPr lang="en-US" altLang="zh-CN" b="1" dirty="0" smtClean="0">
                <a:solidFill>
                  <a:srgbClr val="005A9E"/>
                </a:solidFill>
                <a:cs typeface="+mn-ea"/>
                <a:sym typeface="+mn-lt"/>
              </a:rPr>
              <a:t>clone</a:t>
            </a:r>
            <a:endParaRPr lang="zh-CN" altLang="en-US" b="1" dirty="0">
              <a:solidFill>
                <a:srgbClr val="005A9E"/>
              </a:solidFill>
              <a:cs typeface="+mn-ea"/>
              <a:sym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10410" y="4233124"/>
            <a:ext cx="7115783" cy="857131"/>
          </a:xfrm>
          <a:prstGeom prst="rect">
            <a:avLst/>
          </a:prstGeom>
          <a:noFill/>
        </p:spPr>
        <p:txBody>
          <a:bodyPr wrap="square" lIns="68554" tIns="34277" rIns="68554" bIns="34277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 err="1" smtClean="0">
                <a:solidFill>
                  <a:schemeClr val="accent6">
                    <a:lumMod val="75000"/>
                  </a:schemeClr>
                </a:solidFill>
                <a:cs typeface="+mn-ea"/>
                <a:sym typeface="+mn-lt"/>
              </a:rPr>
              <a:t>git</a:t>
            </a:r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  <a:cs typeface="+mn-ea"/>
                <a:sym typeface="+mn-lt"/>
              </a:rPr>
              <a:t> –clone</a:t>
            </a:r>
            <a:r>
              <a:rPr lang="zh-CN" altLang="en-US" sz="1600" dirty="0" smtClean="0">
                <a:solidFill>
                  <a:schemeClr val="accent6">
                    <a:lumMod val="75000"/>
                  </a:schemeClr>
                </a:solidFill>
                <a:cs typeface="+mn-ea"/>
                <a:sym typeface="+mn-lt"/>
              </a:rPr>
              <a:t>克隆时会完整的克隆出服务器的所有代码以及每次提交修改记录，</a:t>
            </a:r>
            <a:endParaRPr lang="zh-CN" altLang="en-US" sz="1600" dirty="0">
              <a:solidFill>
                <a:schemeClr val="accent6">
                  <a:lumMod val="75000"/>
                </a:schemeClr>
              </a:solidFill>
              <a:cs typeface="+mn-ea"/>
              <a:sym typeface="+mn-lt"/>
            </a:endParaRPr>
          </a:p>
          <a:p>
            <a:pPr defTabSz="913924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kern="0" dirty="0" smtClean="0">
                <a:solidFill>
                  <a:schemeClr val="accent6">
                    <a:lumMod val="75000"/>
                  </a:schemeClr>
                </a:solidFill>
                <a:cs typeface="+mn-ea"/>
                <a:sym typeface="+mn-lt"/>
              </a:rPr>
              <a:t>分支等，本地代码库也是一个</a:t>
            </a:r>
            <a:r>
              <a:rPr lang="en-US" altLang="zh-CN" sz="1600" kern="0" dirty="0" err="1" smtClean="0">
                <a:solidFill>
                  <a:schemeClr val="accent6">
                    <a:lumMod val="75000"/>
                  </a:schemeClr>
                </a:solidFill>
                <a:cs typeface="+mn-ea"/>
                <a:sym typeface="+mn-lt"/>
              </a:rPr>
              <a:t>git</a:t>
            </a:r>
            <a:r>
              <a:rPr lang="zh-CN" altLang="en-US" sz="1600" kern="0" dirty="0" smtClean="0">
                <a:solidFill>
                  <a:schemeClr val="accent6">
                    <a:lumMod val="75000"/>
                  </a:schemeClr>
                </a:solidFill>
                <a:cs typeface="+mn-ea"/>
                <a:sym typeface="+mn-lt"/>
              </a:rPr>
              <a:t>仓库， 当</a:t>
            </a:r>
            <a:r>
              <a:rPr lang="en-US" altLang="zh-CN" sz="1600" kern="0" dirty="0" err="1" smtClean="0">
                <a:solidFill>
                  <a:schemeClr val="accent6">
                    <a:lumMod val="75000"/>
                  </a:schemeClr>
                </a:solidFill>
                <a:cs typeface="+mn-ea"/>
                <a:sym typeface="+mn-lt"/>
              </a:rPr>
              <a:t>git</a:t>
            </a:r>
            <a:r>
              <a:rPr lang="zh-CN" altLang="en-US" sz="1600" kern="0" dirty="0" smtClean="0">
                <a:solidFill>
                  <a:schemeClr val="accent6">
                    <a:lumMod val="75000"/>
                  </a:schemeClr>
                </a:solidFill>
                <a:cs typeface="+mn-ea"/>
                <a:sym typeface="+mn-lt"/>
              </a:rPr>
              <a:t>服务器不能使用时也可以通过其他</a:t>
            </a:r>
            <a:r>
              <a:rPr lang="en-US" altLang="zh-CN" sz="1600" kern="0" dirty="0" err="1" smtClean="0">
                <a:solidFill>
                  <a:schemeClr val="accent6">
                    <a:lumMod val="75000"/>
                  </a:schemeClr>
                </a:solidFill>
                <a:cs typeface="+mn-ea"/>
                <a:sym typeface="+mn-lt"/>
              </a:rPr>
              <a:t>git</a:t>
            </a:r>
            <a:r>
              <a:rPr lang="zh-CN" altLang="en-US" sz="1600" kern="0" dirty="0" smtClean="0">
                <a:solidFill>
                  <a:schemeClr val="accent6">
                    <a:lumMod val="75000"/>
                  </a:schemeClr>
                </a:solidFill>
                <a:cs typeface="+mn-ea"/>
                <a:sym typeface="+mn-lt"/>
              </a:rPr>
              <a:t>仓库更新代码，也可以在提交到本地仓库。</a:t>
            </a:r>
            <a:endParaRPr lang="zh-CN" altLang="en-US" sz="1600" kern="0" dirty="0">
              <a:solidFill>
                <a:schemeClr val="accent6">
                  <a:lumMod val="7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3834922" y="891512"/>
            <a:ext cx="1505565" cy="1739168"/>
            <a:chOff x="3752572" y="829317"/>
            <a:chExt cx="1506022" cy="1739302"/>
          </a:xfrm>
        </p:grpSpPr>
        <p:grpSp>
          <p:nvGrpSpPr>
            <p:cNvPr id="24" name="组合 23"/>
            <p:cNvGrpSpPr/>
            <p:nvPr/>
          </p:nvGrpSpPr>
          <p:grpSpPr>
            <a:xfrm>
              <a:off x="3752572" y="829317"/>
              <a:ext cx="1506022" cy="1739302"/>
              <a:chOff x="4966840" y="32547"/>
              <a:chExt cx="1506022" cy="1739302"/>
            </a:xfrm>
          </p:grpSpPr>
          <p:sp>
            <p:nvSpPr>
              <p:cNvPr id="26" name="Freeform 27"/>
              <p:cNvSpPr/>
              <p:nvPr/>
            </p:nvSpPr>
            <p:spPr bwMode="auto">
              <a:xfrm>
                <a:off x="4966840" y="32547"/>
                <a:ext cx="1506022" cy="1739302"/>
              </a:xfrm>
              <a:custGeom>
                <a:avLst/>
                <a:gdLst>
                  <a:gd name="T0" fmla="*/ 1098 w 2195"/>
                  <a:gd name="T1" fmla="*/ 2535 h 2535"/>
                  <a:gd name="T2" fmla="*/ 0 w 2195"/>
                  <a:gd name="T3" fmla="*/ 1903 h 2535"/>
                  <a:gd name="T4" fmla="*/ 0 w 2195"/>
                  <a:gd name="T5" fmla="*/ 634 h 2535"/>
                  <a:gd name="T6" fmla="*/ 1098 w 2195"/>
                  <a:gd name="T7" fmla="*/ 0 h 2535"/>
                  <a:gd name="T8" fmla="*/ 2195 w 2195"/>
                  <a:gd name="T9" fmla="*/ 634 h 2535"/>
                  <a:gd name="T10" fmla="*/ 2195 w 2195"/>
                  <a:gd name="T11" fmla="*/ 1903 h 2535"/>
                  <a:gd name="T12" fmla="*/ 1098 w 2195"/>
                  <a:gd name="T13" fmla="*/ 2535 h 2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5" h="2535">
                    <a:moveTo>
                      <a:pt x="1098" y="2535"/>
                    </a:moveTo>
                    <a:lnTo>
                      <a:pt x="0" y="1903"/>
                    </a:lnTo>
                    <a:lnTo>
                      <a:pt x="0" y="634"/>
                    </a:lnTo>
                    <a:lnTo>
                      <a:pt x="1098" y="0"/>
                    </a:lnTo>
                    <a:lnTo>
                      <a:pt x="2195" y="634"/>
                    </a:lnTo>
                    <a:lnTo>
                      <a:pt x="2195" y="1903"/>
                    </a:lnTo>
                    <a:lnTo>
                      <a:pt x="1098" y="2535"/>
                    </a:lnTo>
                    <a:close/>
                  </a:path>
                </a:pathLst>
              </a:custGeom>
              <a:gradFill>
                <a:gsLst>
                  <a:gs pos="22000">
                    <a:schemeClr val="bg1">
                      <a:alpha val="40000"/>
                    </a:schemeClr>
                  </a:gs>
                  <a:gs pos="50000">
                    <a:srgbClr val="FFFFFF">
                      <a:alpha val="10000"/>
                    </a:srgbClr>
                  </a:gs>
                  <a:gs pos="50000">
                    <a:schemeClr val="bg1">
                      <a:alpha val="20000"/>
                    </a:schemeClr>
                  </a:gs>
                  <a:gs pos="15000">
                    <a:schemeClr val="bg1">
                      <a:alpha val="87000"/>
                    </a:schemeClr>
                  </a:gs>
                </a:gsLst>
                <a:lin ang="2700000" scaled="0"/>
              </a:gradFill>
              <a:ln>
                <a:gradFill>
                  <a:gsLst>
                    <a:gs pos="75000">
                      <a:srgbClr val="F0F0F0"/>
                    </a:gs>
                    <a:gs pos="50000">
                      <a:srgbClr val="C8C8C8"/>
                    </a:gs>
                    <a:gs pos="25000">
                      <a:srgbClr val="F0F0F0"/>
                    </a:gs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</a:ln>
              <a:effectLst>
                <a:outerShdw blurRad="228600" dist="889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7" name="Freeform 27"/>
              <p:cNvSpPr/>
              <p:nvPr/>
            </p:nvSpPr>
            <p:spPr bwMode="auto">
              <a:xfrm>
                <a:off x="5120790" y="210344"/>
                <a:ext cx="1198122" cy="1383709"/>
              </a:xfrm>
              <a:custGeom>
                <a:avLst/>
                <a:gdLst>
                  <a:gd name="T0" fmla="*/ 1098 w 2195"/>
                  <a:gd name="T1" fmla="*/ 2535 h 2535"/>
                  <a:gd name="T2" fmla="*/ 0 w 2195"/>
                  <a:gd name="T3" fmla="*/ 1903 h 2535"/>
                  <a:gd name="T4" fmla="*/ 0 w 2195"/>
                  <a:gd name="T5" fmla="*/ 634 h 2535"/>
                  <a:gd name="T6" fmla="*/ 1098 w 2195"/>
                  <a:gd name="T7" fmla="*/ 0 h 2535"/>
                  <a:gd name="T8" fmla="*/ 2195 w 2195"/>
                  <a:gd name="T9" fmla="*/ 634 h 2535"/>
                  <a:gd name="T10" fmla="*/ 2195 w 2195"/>
                  <a:gd name="T11" fmla="*/ 1903 h 2535"/>
                  <a:gd name="T12" fmla="*/ 1098 w 2195"/>
                  <a:gd name="T13" fmla="*/ 2535 h 2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5" h="2535">
                    <a:moveTo>
                      <a:pt x="1098" y="2535"/>
                    </a:moveTo>
                    <a:lnTo>
                      <a:pt x="0" y="1903"/>
                    </a:lnTo>
                    <a:lnTo>
                      <a:pt x="0" y="634"/>
                    </a:lnTo>
                    <a:lnTo>
                      <a:pt x="1098" y="0"/>
                    </a:lnTo>
                    <a:lnTo>
                      <a:pt x="2195" y="634"/>
                    </a:lnTo>
                    <a:lnTo>
                      <a:pt x="2195" y="1903"/>
                    </a:lnTo>
                    <a:lnTo>
                      <a:pt x="1098" y="2535"/>
                    </a:lnTo>
                    <a:close/>
                  </a:path>
                </a:pathLst>
              </a:custGeom>
              <a:solidFill>
                <a:srgbClr val="005A9E"/>
              </a:solidFill>
              <a:ln w="28575" cap="flat">
                <a:solidFill>
                  <a:schemeClr val="bg1"/>
                </a:solidFill>
                <a:prstDash val="solid"/>
                <a:miter lim="800000"/>
              </a:ln>
              <a:effectLst>
                <a:innerShdw blurRad="114300">
                  <a:prstClr val="black"/>
                </a:inn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05A9E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4096623" y="1278320"/>
              <a:ext cx="925698" cy="831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924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kern="0" dirty="0" err="1" smtClean="0">
                  <a:solidFill>
                    <a:schemeClr val="bg1"/>
                  </a:solidFill>
                  <a:cs typeface="+mn-ea"/>
                  <a:sym typeface="+mn-lt"/>
                </a:rPr>
                <a:t>Git</a:t>
              </a:r>
              <a:r>
                <a:rPr lang="zh-CN" altLang="en-US" sz="2400" b="1" kern="0" dirty="0" smtClean="0">
                  <a:solidFill>
                    <a:schemeClr val="bg1"/>
                  </a:solidFill>
                  <a:cs typeface="+mn-ea"/>
                  <a:sym typeface="+mn-lt"/>
                </a:rPr>
                <a:t>服务器</a:t>
              </a:r>
              <a:endParaRPr lang="en-US" altLang="zh-CN" sz="2400" b="1" kern="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7157417" y="2528818"/>
            <a:ext cx="968777" cy="1119092"/>
            <a:chOff x="4966840" y="32547"/>
            <a:chExt cx="1506022" cy="1739302"/>
          </a:xfrm>
        </p:grpSpPr>
        <p:sp>
          <p:nvSpPr>
            <p:cNvPr id="30" name="Freeform 27"/>
            <p:cNvSpPr/>
            <p:nvPr/>
          </p:nvSpPr>
          <p:spPr bwMode="auto">
            <a:xfrm>
              <a:off x="4966840" y="32547"/>
              <a:ext cx="1506022" cy="1739302"/>
            </a:xfrm>
            <a:custGeom>
              <a:avLst/>
              <a:gdLst>
                <a:gd name="T0" fmla="*/ 1098 w 2195"/>
                <a:gd name="T1" fmla="*/ 2535 h 2535"/>
                <a:gd name="T2" fmla="*/ 0 w 2195"/>
                <a:gd name="T3" fmla="*/ 1903 h 2535"/>
                <a:gd name="T4" fmla="*/ 0 w 2195"/>
                <a:gd name="T5" fmla="*/ 634 h 2535"/>
                <a:gd name="T6" fmla="*/ 1098 w 2195"/>
                <a:gd name="T7" fmla="*/ 0 h 2535"/>
                <a:gd name="T8" fmla="*/ 2195 w 2195"/>
                <a:gd name="T9" fmla="*/ 634 h 2535"/>
                <a:gd name="T10" fmla="*/ 2195 w 2195"/>
                <a:gd name="T11" fmla="*/ 1903 h 2535"/>
                <a:gd name="T12" fmla="*/ 1098 w 2195"/>
                <a:gd name="T13" fmla="*/ 2535 h 2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5" h="2535">
                  <a:moveTo>
                    <a:pt x="1098" y="2535"/>
                  </a:moveTo>
                  <a:lnTo>
                    <a:pt x="0" y="1903"/>
                  </a:lnTo>
                  <a:lnTo>
                    <a:pt x="0" y="634"/>
                  </a:lnTo>
                  <a:lnTo>
                    <a:pt x="1098" y="0"/>
                  </a:lnTo>
                  <a:lnTo>
                    <a:pt x="2195" y="634"/>
                  </a:lnTo>
                  <a:lnTo>
                    <a:pt x="2195" y="1903"/>
                  </a:lnTo>
                  <a:lnTo>
                    <a:pt x="1098" y="2535"/>
                  </a:lnTo>
                  <a:close/>
                </a:path>
              </a:pathLst>
            </a:custGeom>
            <a:gradFill>
              <a:gsLst>
                <a:gs pos="22000">
                  <a:schemeClr val="bg1">
                    <a:alpha val="40000"/>
                  </a:schemeClr>
                </a:gs>
                <a:gs pos="50000">
                  <a:srgbClr val="FFFFFF">
                    <a:alpha val="10000"/>
                  </a:srgbClr>
                </a:gs>
                <a:gs pos="50000">
                  <a:schemeClr val="bg1">
                    <a:alpha val="20000"/>
                  </a:schemeClr>
                </a:gs>
                <a:gs pos="15000">
                  <a:schemeClr val="bg1">
                    <a:alpha val="87000"/>
                  </a:schemeClr>
                </a:gs>
              </a:gsLst>
              <a:lin ang="2700000" scaled="0"/>
            </a:gradFill>
            <a:ln>
              <a:gradFill>
                <a:gsLst>
                  <a:gs pos="75000">
                    <a:srgbClr val="F0F0F0"/>
                  </a:gs>
                  <a:gs pos="50000">
                    <a:srgbClr val="C8C8C8"/>
                  </a:gs>
                  <a:gs pos="25000">
                    <a:srgbClr val="F0F0F0"/>
                  </a:gs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</a:ln>
            <a:effectLst>
              <a:outerShdw blurRad="228600" dist="889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1" name="Freeform 27"/>
            <p:cNvSpPr/>
            <p:nvPr/>
          </p:nvSpPr>
          <p:spPr bwMode="auto">
            <a:xfrm>
              <a:off x="5120790" y="210344"/>
              <a:ext cx="1198122" cy="1383709"/>
            </a:xfrm>
            <a:custGeom>
              <a:avLst/>
              <a:gdLst>
                <a:gd name="T0" fmla="*/ 1098 w 2195"/>
                <a:gd name="T1" fmla="*/ 2535 h 2535"/>
                <a:gd name="T2" fmla="*/ 0 w 2195"/>
                <a:gd name="T3" fmla="*/ 1903 h 2535"/>
                <a:gd name="T4" fmla="*/ 0 w 2195"/>
                <a:gd name="T5" fmla="*/ 634 h 2535"/>
                <a:gd name="T6" fmla="*/ 1098 w 2195"/>
                <a:gd name="T7" fmla="*/ 0 h 2535"/>
                <a:gd name="T8" fmla="*/ 2195 w 2195"/>
                <a:gd name="T9" fmla="*/ 634 h 2535"/>
                <a:gd name="T10" fmla="*/ 2195 w 2195"/>
                <a:gd name="T11" fmla="*/ 1903 h 2535"/>
                <a:gd name="T12" fmla="*/ 1098 w 2195"/>
                <a:gd name="T13" fmla="*/ 2535 h 2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5" h="2535">
                  <a:moveTo>
                    <a:pt x="1098" y="2535"/>
                  </a:moveTo>
                  <a:lnTo>
                    <a:pt x="0" y="1903"/>
                  </a:lnTo>
                  <a:lnTo>
                    <a:pt x="0" y="634"/>
                  </a:lnTo>
                  <a:lnTo>
                    <a:pt x="1098" y="0"/>
                  </a:lnTo>
                  <a:lnTo>
                    <a:pt x="2195" y="634"/>
                  </a:lnTo>
                  <a:lnTo>
                    <a:pt x="2195" y="1903"/>
                  </a:lnTo>
                  <a:lnTo>
                    <a:pt x="1098" y="2535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28575" cap="flat">
              <a:noFill/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157563" y="2539336"/>
            <a:ext cx="968777" cy="1119092"/>
            <a:chOff x="229394" y="1453367"/>
            <a:chExt cx="969072" cy="1119178"/>
          </a:xfrm>
        </p:grpSpPr>
        <p:sp>
          <p:nvSpPr>
            <p:cNvPr id="34" name="Freeform 27"/>
            <p:cNvSpPr/>
            <p:nvPr/>
          </p:nvSpPr>
          <p:spPr bwMode="auto">
            <a:xfrm>
              <a:off x="229394" y="1453367"/>
              <a:ext cx="969072" cy="1119178"/>
            </a:xfrm>
            <a:custGeom>
              <a:avLst/>
              <a:gdLst>
                <a:gd name="T0" fmla="*/ 1098 w 2195"/>
                <a:gd name="T1" fmla="*/ 2535 h 2535"/>
                <a:gd name="T2" fmla="*/ 0 w 2195"/>
                <a:gd name="T3" fmla="*/ 1903 h 2535"/>
                <a:gd name="T4" fmla="*/ 0 w 2195"/>
                <a:gd name="T5" fmla="*/ 634 h 2535"/>
                <a:gd name="T6" fmla="*/ 1098 w 2195"/>
                <a:gd name="T7" fmla="*/ 0 h 2535"/>
                <a:gd name="T8" fmla="*/ 2195 w 2195"/>
                <a:gd name="T9" fmla="*/ 634 h 2535"/>
                <a:gd name="T10" fmla="*/ 2195 w 2195"/>
                <a:gd name="T11" fmla="*/ 1903 h 2535"/>
                <a:gd name="T12" fmla="*/ 1098 w 2195"/>
                <a:gd name="T13" fmla="*/ 2535 h 2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5" h="2535">
                  <a:moveTo>
                    <a:pt x="1098" y="2535"/>
                  </a:moveTo>
                  <a:lnTo>
                    <a:pt x="0" y="1903"/>
                  </a:lnTo>
                  <a:lnTo>
                    <a:pt x="0" y="634"/>
                  </a:lnTo>
                  <a:lnTo>
                    <a:pt x="1098" y="0"/>
                  </a:lnTo>
                  <a:lnTo>
                    <a:pt x="2195" y="634"/>
                  </a:lnTo>
                  <a:lnTo>
                    <a:pt x="2195" y="1903"/>
                  </a:lnTo>
                  <a:lnTo>
                    <a:pt x="1098" y="2535"/>
                  </a:lnTo>
                  <a:close/>
                </a:path>
              </a:pathLst>
            </a:custGeom>
            <a:gradFill>
              <a:gsLst>
                <a:gs pos="22000">
                  <a:schemeClr val="bg1">
                    <a:alpha val="40000"/>
                  </a:schemeClr>
                </a:gs>
                <a:gs pos="50000">
                  <a:srgbClr val="FFFFFF">
                    <a:alpha val="10000"/>
                  </a:srgbClr>
                </a:gs>
                <a:gs pos="50000">
                  <a:schemeClr val="bg1">
                    <a:alpha val="20000"/>
                  </a:schemeClr>
                </a:gs>
                <a:gs pos="15000">
                  <a:schemeClr val="bg1">
                    <a:alpha val="87000"/>
                  </a:schemeClr>
                </a:gs>
              </a:gsLst>
              <a:lin ang="2700000" scaled="0"/>
            </a:gradFill>
            <a:ln>
              <a:gradFill>
                <a:gsLst>
                  <a:gs pos="75000">
                    <a:srgbClr val="F0F0F0"/>
                  </a:gs>
                  <a:gs pos="50000">
                    <a:srgbClr val="C8C8C8"/>
                  </a:gs>
                  <a:gs pos="25000">
                    <a:srgbClr val="F0F0F0"/>
                  </a:gs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</a:ln>
            <a:effectLst>
              <a:outerShdw blurRad="228600" dist="889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5" name="Freeform 27"/>
            <p:cNvSpPr/>
            <p:nvPr/>
          </p:nvSpPr>
          <p:spPr bwMode="auto">
            <a:xfrm>
              <a:off x="337774" y="1563847"/>
              <a:ext cx="770949" cy="890367"/>
            </a:xfrm>
            <a:custGeom>
              <a:avLst/>
              <a:gdLst>
                <a:gd name="T0" fmla="*/ 1098 w 2195"/>
                <a:gd name="T1" fmla="*/ 2535 h 2535"/>
                <a:gd name="T2" fmla="*/ 0 w 2195"/>
                <a:gd name="T3" fmla="*/ 1903 h 2535"/>
                <a:gd name="T4" fmla="*/ 0 w 2195"/>
                <a:gd name="T5" fmla="*/ 634 h 2535"/>
                <a:gd name="T6" fmla="*/ 1098 w 2195"/>
                <a:gd name="T7" fmla="*/ 0 h 2535"/>
                <a:gd name="T8" fmla="*/ 2195 w 2195"/>
                <a:gd name="T9" fmla="*/ 634 h 2535"/>
                <a:gd name="T10" fmla="*/ 2195 w 2195"/>
                <a:gd name="T11" fmla="*/ 1903 h 2535"/>
                <a:gd name="T12" fmla="*/ 1098 w 2195"/>
                <a:gd name="T13" fmla="*/ 2535 h 2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5" h="2535">
                  <a:moveTo>
                    <a:pt x="1098" y="2535"/>
                  </a:moveTo>
                  <a:lnTo>
                    <a:pt x="0" y="1903"/>
                  </a:lnTo>
                  <a:lnTo>
                    <a:pt x="0" y="634"/>
                  </a:lnTo>
                  <a:lnTo>
                    <a:pt x="1098" y="0"/>
                  </a:lnTo>
                  <a:lnTo>
                    <a:pt x="2195" y="634"/>
                  </a:lnTo>
                  <a:lnTo>
                    <a:pt x="2195" y="1903"/>
                  </a:lnTo>
                  <a:lnTo>
                    <a:pt x="1098" y="2535"/>
                  </a:lnTo>
                  <a:close/>
                </a:path>
              </a:pathLst>
            </a:custGeom>
            <a:solidFill>
              <a:srgbClr val="005A9E"/>
            </a:solidFill>
            <a:ln w="28575" cap="flat">
              <a:noFill/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194371" y="2844495"/>
            <a:ext cx="925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924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 smtClean="0">
                <a:solidFill>
                  <a:schemeClr val="bg1"/>
                </a:solidFill>
                <a:cs typeface="+mn-ea"/>
                <a:sym typeface="+mn-lt"/>
              </a:rPr>
              <a:t>张三</a:t>
            </a:r>
            <a:endParaRPr lang="zh-CN" altLang="en-US" sz="2400" b="1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4986796" y="2565436"/>
            <a:ext cx="968777" cy="1119092"/>
            <a:chOff x="229394" y="1453366"/>
            <a:chExt cx="969072" cy="1119178"/>
          </a:xfrm>
        </p:grpSpPr>
        <p:sp>
          <p:nvSpPr>
            <p:cNvPr id="42" name="Freeform 27"/>
            <p:cNvSpPr/>
            <p:nvPr/>
          </p:nvSpPr>
          <p:spPr bwMode="auto">
            <a:xfrm>
              <a:off x="229394" y="1453366"/>
              <a:ext cx="969072" cy="1119178"/>
            </a:xfrm>
            <a:custGeom>
              <a:avLst/>
              <a:gdLst>
                <a:gd name="T0" fmla="*/ 1098 w 2195"/>
                <a:gd name="T1" fmla="*/ 2535 h 2535"/>
                <a:gd name="T2" fmla="*/ 0 w 2195"/>
                <a:gd name="T3" fmla="*/ 1903 h 2535"/>
                <a:gd name="T4" fmla="*/ 0 w 2195"/>
                <a:gd name="T5" fmla="*/ 634 h 2535"/>
                <a:gd name="T6" fmla="*/ 1098 w 2195"/>
                <a:gd name="T7" fmla="*/ 0 h 2535"/>
                <a:gd name="T8" fmla="*/ 2195 w 2195"/>
                <a:gd name="T9" fmla="*/ 634 h 2535"/>
                <a:gd name="T10" fmla="*/ 2195 w 2195"/>
                <a:gd name="T11" fmla="*/ 1903 h 2535"/>
                <a:gd name="T12" fmla="*/ 1098 w 2195"/>
                <a:gd name="T13" fmla="*/ 2535 h 2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5" h="2535">
                  <a:moveTo>
                    <a:pt x="1098" y="2535"/>
                  </a:moveTo>
                  <a:lnTo>
                    <a:pt x="0" y="1903"/>
                  </a:lnTo>
                  <a:lnTo>
                    <a:pt x="0" y="634"/>
                  </a:lnTo>
                  <a:lnTo>
                    <a:pt x="1098" y="0"/>
                  </a:lnTo>
                  <a:lnTo>
                    <a:pt x="2195" y="634"/>
                  </a:lnTo>
                  <a:lnTo>
                    <a:pt x="2195" y="1903"/>
                  </a:lnTo>
                  <a:lnTo>
                    <a:pt x="1098" y="2535"/>
                  </a:lnTo>
                  <a:close/>
                </a:path>
              </a:pathLst>
            </a:custGeom>
            <a:gradFill>
              <a:gsLst>
                <a:gs pos="22000">
                  <a:schemeClr val="bg1">
                    <a:alpha val="40000"/>
                  </a:schemeClr>
                </a:gs>
                <a:gs pos="50000">
                  <a:srgbClr val="FFFFFF">
                    <a:alpha val="10000"/>
                  </a:srgbClr>
                </a:gs>
                <a:gs pos="50000">
                  <a:schemeClr val="bg1">
                    <a:alpha val="20000"/>
                  </a:schemeClr>
                </a:gs>
                <a:gs pos="15000">
                  <a:schemeClr val="bg1">
                    <a:alpha val="87000"/>
                  </a:schemeClr>
                </a:gs>
              </a:gsLst>
              <a:lin ang="2700000" scaled="0"/>
            </a:gradFill>
            <a:ln>
              <a:gradFill>
                <a:gsLst>
                  <a:gs pos="75000">
                    <a:srgbClr val="F0F0F0"/>
                  </a:gs>
                  <a:gs pos="50000">
                    <a:srgbClr val="C8C8C8"/>
                  </a:gs>
                  <a:gs pos="25000">
                    <a:srgbClr val="F0F0F0"/>
                  </a:gs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</a:ln>
            <a:effectLst>
              <a:outerShdw blurRad="228600" dist="889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3" name="Freeform 27"/>
            <p:cNvSpPr/>
            <p:nvPr/>
          </p:nvSpPr>
          <p:spPr bwMode="auto">
            <a:xfrm>
              <a:off x="337774" y="1563847"/>
              <a:ext cx="770949" cy="890367"/>
            </a:xfrm>
            <a:custGeom>
              <a:avLst/>
              <a:gdLst>
                <a:gd name="T0" fmla="*/ 1098 w 2195"/>
                <a:gd name="T1" fmla="*/ 2535 h 2535"/>
                <a:gd name="T2" fmla="*/ 0 w 2195"/>
                <a:gd name="T3" fmla="*/ 1903 h 2535"/>
                <a:gd name="T4" fmla="*/ 0 w 2195"/>
                <a:gd name="T5" fmla="*/ 634 h 2535"/>
                <a:gd name="T6" fmla="*/ 1098 w 2195"/>
                <a:gd name="T7" fmla="*/ 0 h 2535"/>
                <a:gd name="T8" fmla="*/ 2195 w 2195"/>
                <a:gd name="T9" fmla="*/ 634 h 2535"/>
                <a:gd name="T10" fmla="*/ 2195 w 2195"/>
                <a:gd name="T11" fmla="*/ 1903 h 2535"/>
                <a:gd name="T12" fmla="*/ 1098 w 2195"/>
                <a:gd name="T13" fmla="*/ 2535 h 2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5" h="2535">
                  <a:moveTo>
                    <a:pt x="1098" y="2535"/>
                  </a:moveTo>
                  <a:lnTo>
                    <a:pt x="0" y="1903"/>
                  </a:lnTo>
                  <a:lnTo>
                    <a:pt x="0" y="634"/>
                  </a:lnTo>
                  <a:lnTo>
                    <a:pt x="1098" y="0"/>
                  </a:lnTo>
                  <a:lnTo>
                    <a:pt x="2195" y="634"/>
                  </a:lnTo>
                  <a:lnTo>
                    <a:pt x="2195" y="1903"/>
                  </a:lnTo>
                  <a:lnTo>
                    <a:pt x="1098" y="2535"/>
                  </a:lnTo>
                  <a:close/>
                </a:path>
              </a:pathLst>
            </a:custGeom>
            <a:solidFill>
              <a:srgbClr val="005A9E"/>
            </a:solidFill>
            <a:ln w="28575" cap="flat">
              <a:noFill/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3119393" y="2842447"/>
            <a:ext cx="925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924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>
                <a:solidFill>
                  <a:schemeClr val="bg1"/>
                </a:solidFill>
                <a:cs typeface="+mn-ea"/>
                <a:sym typeface="+mn-lt"/>
              </a:rPr>
              <a:t>李四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038539" y="2865471"/>
            <a:ext cx="925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924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 smtClean="0">
                <a:solidFill>
                  <a:schemeClr val="bg1"/>
                </a:solidFill>
                <a:cs typeface="+mn-ea"/>
                <a:sym typeface="+mn-lt"/>
              </a:rPr>
              <a:t>王五</a:t>
            </a:r>
            <a:endParaRPr lang="zh-CN" altLang="en-US" sz="2400" b="1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176204" y="2864124"/>
            <a:ext cx="925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924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 smtClean="0">
                <a:solidFill>
                  <a:schemeClr val="bg1"/>
                </a:solidFill>
                <a:cs typeface="+mn-ea"/>
                <a:sym typeface="+mn-lt"/>
              </a:rPr>
              <a:t>赵六</a:t>
            </a:r>
            <a:endParaRPr lang="zh-CN" altLang="en-US" sz="2400" b="1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44" name="直接连接符 20"/>
          <p:cNvCxnSpPr>
            <a:cxnSpLocks noChangeShapeType="1"/>
          </p:cNvCxnSpPr>
          <p:nvPr/>
        </p:nvCxnSpPr>
        <p:spPr bwMode="auto">
          <a:xfrm flipV="1">
            <a:off x="2069758" y="3148580"/>
            <a:ext cx="1156310" cy="7664"/>
          </a:xfrm>
          <a:prstGeom prst="line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sysDot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直接连接符 20"/>
          <p:cNvCxnSpPr>
            <a:cxnSpLocks noChangeShapeType="1"/>
          </p:cNvCxnSpPr>
          <p:nvPr/>
        </p:nvCxnSpPr>
        <p:spPr bwMode="auto">
          <a:xfrm flipV="1">
            <a:off x="3957260" y="3121150"/>
            <a:ext cx="1156310" cy="7664"/>
          </a:xfrm>
          <a:prstGeom prst="line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sysDot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直接连接符 20"/>
          <p:cNvCxnSpPr>
            <a:cxnSpLocks noChangeShapeType="1"/>
            <a:endCxn id="51" idx="1"/>
          </p:cNvCxnSpPr>
          <p:nvPr/>
        </p:nvCxnSpPr>
        <p:spPr bwMode="auto">
          <a:xfrm flipV="1">
            <a:off x="5937081" y="3094957"/>
            <a:ext cx="1239123" cy="32699"/>
          </a:xfrm>
          <a:prstGeom prst="line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sysDot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345174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35000">
        <p14:prism/>
      </p:transition>
    </mc:Choice>
    <mc:Fallback xmlns="">
      <p:transition spd="slow" advTm="3500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9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9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4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90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2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6093208"/>
  <p:tag name="MH_LIBRARY" val="GRAPHIC"/>
  <p:tag name="MH_TYPE" val="Other"/>
  <p:tag name="MH_ORDER" val="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9112149"/>
  <p:tag name="MH_LIBRARY" val="GRAPHIC"/>
  <p:tag name="MH_TYPE" val="Other"/>
  <p:tag name="MH_ORDER" val="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9112149"/>
  <p:tag name="MH_LIBRARY" val="GRAPHIC"/>
  <p:tag name="MH_TYPE" val="SubTitle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9112149"/>
  <p:tag name="MH_LIBRARY" val="GRAPHIC"/>
  <p:tag name="MH_TYPE" val="Other"/>
  <p:tag name="MH_ORDER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9112149"/>
  <p:tag name="MH_LIBRARY" val="GRAPHIC"/>
  <p:tag name="MH_TYPE" val="Other"/>
  <p:tag name="MH_ORDER" val="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9112149"/>
  <p:tag name="MH_LIBRARY" val="GRAPHIC"/>
  <p:tag name="MH_TYPE" val="Other"/>
  <p:tag name="MH_ORDER" val="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9112149"/>
  <p:tag name="MH_LIBRARY" val="GRAPHIC"/>
  <p:tag name="MH_TYPE" val="SubTitle"/>
  <p:tag name="MH_ORDER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9112149"/>
  <p:tag name="MH_LIBRARY" val="GRAPHIC"/>
  <p:tag name="MH_TYPE" val="Other"/>
  <p:tag name="MH_ORDER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6093208"/>
  <p:tag name="MH_LIBRARY" val="GRAPHIC"/>
  <p:tag name="MH_TYPE" val="Other"/>
  <p:tag name="MH_ORDER" val="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6093208"/>
  <p:tag name="MH_LIBRARY" val="GRAPHIC"/>
  <p:tag name="MH_TYPE" val="Other"/>
  <p:tag name="MH_ORDER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6093208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6093208"/>
  <p:tag name="MH_LIBRARY" val="GRAPHIC"/>
  <p:tag name="MH_TYPE" val="Other"/>
  <p:tag name="MH_ORDER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6093208"/>
  <p:tag name="MH_LIBRARY" val="GRAPHIC"/>
  <p:tag name="MH_TYPE" val="Other"/>
  <p:tag name="MH_ORDER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9112149"/>
  <p:tag name="MH_LIBRARY" val="GRAPHIC"/>
  <p:tag name="MH_TYPE" val="Other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9112149"/>
  <p:tag name="MH_LIBRARY" val="GRAPHIC"/>
  <p:tag name="MH_TYPE" val="Other"/>
  <p:tag name="MH_ORDER" val="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9112149"/>
  <p:tag name="MH_LIBRARY" val="GRAPHIC"/>
  <p:tag name="MH_TYPE" val="Other"/>
  <p:tag name="MH_ORDER" val="8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</TotalTime>
  <Words>927</Words>
  <Application>Microsoft Macintosh PowerPoint</Application>
  <PresentationFormat>全屏显示(16:9)</PresentationFormat>
  <Paragraphs>211</Paragraphs>
  <Slides>29</Slides>
  <Notes>2</Notes>
  <HiddenSlides>0</HiddenSlides>
  <MMClips>2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弘杰 向</cp:lastModifiedBy>
  <cp:revision>89</cp:revision>
  <dcterms:created xsi:type="dcterms:W3CDTF">2016-05-24T04:26:47Z</dcterms:created>
  <dcterms:modified xsi:type="dcterms:W3CDTF">2017-11-20T01:59:38Z</dcterms:modified>
</cp:coreProperties>
</file>