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72"/>
  </p:normalViewPr>
  <p:slideViewPr>
    <p:cSldViewPr snapToGrid="0" snapToObjects="1">
      <p:cViewPr varScale="1">
        <p:scale>
          <a:sx n="116" d="100"/>
          <a:sy n="116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4F145-7615-7649-AA8F-74E92A5F11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2EF4-48CB-094F-A23C-1289DA7E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805" y="6131819"/>
            <a:ext cx="5598543" cy="2649977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17362"/>
              </p:ext>
            </p:extLst>
          </p:nvPr>
        </p:nvGraphicFramePr>
        <p:xfrm>
          <a:off x="1702106" y="652217"/>
          <a:ext cx="8128002" cy="414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207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3630" y="940280"/>
            <a:ext cx="8618650" cy="4247317"/>
            <a:chOff x="793630" y="940280"/>
            <a:chExt cx="8618650" cy="4247317"/>
          </a:xfrm>
        </p:grpSpPr>
        <p:sp>
          <p:nvSpPr>
            <p:cNvPr id="5" name="TextBox 4"/>
            <p:cNvSpPr txBox="1"/>
            <p:nvPr/>
          </p:nvSpPr>
          <p:spPr>
            <a:xfrm>
              <a:off x="793630" y="940280"/>
              <a:ext cx="724878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8am</a:t>
              </a:r>
            </a:p>
            <a:p>
              <a:r>
                <a:rPr lang="en-US" dirty="0" smtClean="0"/>
                <a:t>9</a:t>
              </a:r>
            </a:p>
            <a:p>
              <a:r>
                <a:rPr lang="en-US" dirty="0" smtClean="0"/>
                <a:t>10</a:t>
              </a:r>
            </a:p>
            <a:p>
              <a:r>
                <a:rPr lang="en-US" dirty="0" smtClean="0"/>
                <a:t>11</a:t>
              </a:r>
            </a:p>
            <a:p>
              <a:r>
                <a:rPr lang="en-US" dirty="0" smtClean="0"/>
                <a:t>12pm</a:t>
              </a:r>
            </a:p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2</a:t>
              </a:r>
            </a:p>
            <a:p>
              <a:r>
                <a:rPr lang="en-US" dirty="0" smtClean="0"/>
                <a:t>3</a:t>
              </a:r>
            </a:p>
            <a:p>
              <a:r>
                <a:rPr lang="en-US" dirty="0" smtClean="0"/>
                <a:t>4</a:t>
              </a:r>
            </a:p>
            <a:p>
              <a:r>
                <a:rPr lang="en-US" dirty="0" smtClean="0"/>
                <a:t>5</a:t>
              </a:r>
            </a:p>
            <a:p>
              <a:r>
                <a:rPr lang="en-US" dirty="0" smtClean="0"/>
                <a:t>6pm</a:t>
              </a:r>
            </a:p>
            <a:p>
              <a:r>
                <a:rPr lang="en-US" dirty="0" smtClean="0"/>
                <a:t>7</a:t>
              </a:r>
            </a:p>
            <a:p>
              <a:r>
                <a:rPr lang="en-US" dirty="0" smtClean="0"/>
                <a:t>8</a:t>
              </a:r>
            </a:p>
            <a:p>
              <a:r>
                <a:rPr lang="en-US" dirty="0" smtClean="0"/>
                <a:t>9</a:t>
              </a:r>
            </a:p>
            <a:p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17772" y="1057620"/>
              <a:ext cx="1222873" cy="1244906"/>
              <a:chOff x="2919469" y="1194789"/>
              <a:chExt cx="1270613" cy="55689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1946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4813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74973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14660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1946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4813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74973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914660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486330" y="1057620"/>
              <a:ext cx="1222873" cy="1244906"/>
              <a:chOff x="2919469" y="1194789"/>
              <a:chExt cx="1270613" cy="55689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91946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4813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4973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14660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1946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4813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574973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4660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833695" y="1057620"/>
              <a:ext cx="1222873" cy="1244906"/>
              <a:chOff x="2919469" y="1194789"/>
              <a:chExt cx="1270613" cy="55689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91946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24813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74973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14660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1946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24813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574973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914660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90185" y="1057620"/>
              <a:ext cx="1222873" cy="1244906"/>
              <a:chOff x="2919469" y="1194789"/>
              <a:chExt cx="1270613" cy="5568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1946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4813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74973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14660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1946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4813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574973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914660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30885" y="1057620"/>
              <a:ext cx="581395" cy="1244906"/>
              <a:chOff x="2919469" y="1194789"/>
              <a:chExt cx="604092" cy="55689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91946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48139" y="1194789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1946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48139" y="1498294"/>
                <a:ext cx="275422" cy="253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 rot="16200000">
              <a:off x="1475565" y="1979349"/>
              <a:ext cx="1680073" cy="9694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tutorials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30859" y="3905478"/>
              <a:ext cx="1027324" cy="4956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Reception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22984" y="3305992"/>
              <a:ext cx="1222873" cy="693129"/>
              <a:chOff x="3122984" y="3339044"/>
              <a:chExt cx="1222873" cy="56643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122984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439305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53859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80783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469229" y="3295443"/>
              <a:ext cx="1222873" cy="693129"/>
              <a:chOff x="3122984" y="3339044"/>
              <a:chExt cx="1222873" cy="56643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122984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39305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753859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80783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833695" y="3295442"/>
              <a:ext cx="1222873" cy="693129"/>
              <a:chOff x="3122984" y="3339044"/>
              <a:chExt cx="1222873" cy="56643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122984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439305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753859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080783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175656" y="3278915"/>
              <a:ext cx="1222873" cy="693129"/>
              <a:chOff x="3122984" y="3339044"/>
              <a:chExt cx="1222873" cy="5664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122984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439305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753859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080783" y="3339044"/>
                <a:ext cx="265074" cy="566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3117771" y="2611461"/>
              <a:ext cx="1222873" cy="5724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Collaboration &amp; project meetings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56288" y="2611461"/>
              <a:ext cx="1222873" cy="5724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Collaboration &amp; project meetings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13166" y="2611461"/>
              <a:ext cx="1222873" cy="5724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Collaboration &amp; project meetings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175656" y="2611461"/>
              <a:ext cx="1222873" cy="5724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Collaboration &amp; project meetings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38668" y="4171282"/>
              <a:ext cx="1027324" cy="4956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Banquet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2019-07-26T16:09:05Z</dcterms:created>
  <dcterms:modified xsi:type="dcterms:W3CDTF">2019-07-26T21:28:24Z</dcterms:modified>
</cp:coreProperties>
</file>