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Lobster"/>
      <p:regular r:id="rId12"/>
    </p:embeddedFont>
    <p:embeddedFont>
      <p:font typeface="Amatic SC"/>
      <p:regular r:id="rId13"/>
      <p:bold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C5B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ink">
  <p:cSld name="BLANK_1">
    <p:bg>
      <p:bgPr>
        <a:solidFill>
          <a:srgbClr val="FD8E8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eal">
  <p:cSld name="BLANK_1_1">
    <p:bg>
      <p:bgPr>
        <a:solidFill>
          <a:srgbClr val="6CF3CE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_1_1">
    <p:bg>
      <p:bgPr>
        <a:solidFill>
          <a:srgbClr val="00C5B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teal">
  <p:cSld name="TITLE_1">
    <p:bg>
      <p:bgPr>
        <a:solidFill>
          <a:srgbClr val="6CF3CE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pink">
  <p:cSld name="TITLE_1_2">
    <p:bg>
      <p:bgPr>
        <a:solidFill>
          <a:srgbClr val="FD8E8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05768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700" cy="955800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10450" y="2790325"/>
            <a:ext cx="75231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■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60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Shape 33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Shape 41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1" sz="14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6.jp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354200" y="3265350"/>
            <a:ext cx="6435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SexySinglesOnYourWifi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Amatic SC"/>
                <a:ea typeface="Amatic SC"/>
                <a:cs typeface="Amatic SC"/>
                <a:sym typeface="Amatic SC"/>
              </a:rPr>
              <a:t>An mobile social engagement platform</a:t>
            </a:r>
            <a:endParaRPr i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4192200" y="2040375"/>
            <a:ext cx="759600" cy="557400"/>
          </a:xfrm>
          <a:prstGeom prst="heart">
            <a:avLst/>
          </a:prstGeom>
          <a:solidFill>
            <a:srgbClr val="F0576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772250" y="466800"/>
            <a:ext cx="1745700" cy="1042800"/>
          </a:xfrm>
          <a:prstGeom prst="wedgeRectCallout">
            <a:avLst>
              <a:gd fmla="val 30788" name="adj1"/>
              <a:gd fmla="val 73041" name="adj2"/>
            </a:avLst>
          </a:prstGeom>
          <a:noFill/>
          <a:ln cap="flat" cmpd="sng" w="114300">
            <a:solidFill>
              <a:srgbClr val="FD8E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288100" y="684025"/>
            <a:ext cx="714000" cy="600900"/>
          </a:xfrm>
          <a:prstGeom prst="heart">
            <a:avLst/>
          </a:prstGeom>
          <a:solidFill>
            <a:srgbClr val="FD8E80"/>
          </a:solidFill>
          <a:ln cap="flat" cmpd="sng" w="9525">
            <a:solidFill>
              <a:srgbClr val="FD8E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4294967295"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Meet the Team</a:t>
            </a:r>
            <a:endParaRPr sz="3600"/>
          </a:p>
        </p:txBody>
      </p: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457225" y="2471750"/>
            <a:ext cx="2448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Ty Trusty</a:t>
            </a:r>
            <a:endParaRPr b="1" sz="2400">
              <a:solidFill>
                <a:srgbClr val="F0576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Ty is a junior studying computer science at UT Austin.  He got the least amount of sleep on our team and enjoys baking in his free time.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3223964" y="247175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Tin La</a:t>
            </a:r>
            <a:endParaRPr b="1" sz="2400">
              <a:solidFill>
                <a:srgbClr val="F0576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Tin is a junior studying computer science at UT Austin. He like to play tennis and is waiting for bitcoin to go down to purchase a new graphics card.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5990727" y="247175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Claire Dubiel</a:t>
            </a:r>
            <a:endParaRPr b="1" sz="2400">
              <a:solidFill>
                <a:srgbClr val="F05768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Claire is a junior studying computer science at the University of Texas at Austin.  She is interested in the intersection between big data computing and genetics.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3590325" y="4605600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05768"/>
                </a:solidFill>
              </a:rPr>
              <a:t>Xan Becker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a junior studying computer science at the University of Texas at Dallas. He has a pet Bichon Poodle mix dog.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88" name="Shape 88"/>
          <p:cNvGrpSpPr/>
          <p:nvPr/>
        </p:nvGrpSpPr>
        <p:grpSpPr>
          <a:xfrm>
            <a:off x="442524" y="3954836"/>
            <a:ext cx="310679" cy="305559"/>
            <a:chOff x="1244325" y="4999400"/>
            <a:chExt cx="444525" cy="437200"/>
          </a:xfrm>
        </p:grpSpPr>
        <p:sp>
          <p:nvSpPr>
            <p:cNvPr id="89" name="Shape 89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Shape 94"/>
          <p:cNvGrpSpPr/>
          <p:nvPr/>
        </p:nvGrpSpPr>
        <p:grpSpPr>
          <a:xfrm>
            <a:off x="753199" y="3954836"/>
            <a:ext cx="310679" cy="305559"/>
            <a:chOff x="1244325" y="4999400"/>
            <a:chExt cx="444525" cy="437200"/>
          </a:xfrm>
        </p:grpSpPr>
        <p:sp>
          <p:nvSpPr>
            <p:cNvPr id="95" name="Shape 95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063874" y="3954836"/>
            <a:ext cx="310679" cy="305559"/>
            <a:chOff x="1244325" y="4999400"/>
            <a:chExt cx="444525" cy="437200"/>
          </a:xfrm>
        </p:grpSpPr>
        <p:sp>
          <p:nvSpPr>
            <p:cNvPr id="101" name="Shape 10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Shape 106"/>
          <p:cNvGrpSpPr/>
          <p:nvPr/>
        </p:nvGrpSpPr>
        <p:grpSpPr>
          <a:xfrm>
            <a:off x="3216624" y="4004686"/>
            <a:ext cx="310679" cy="305559"/>
            <a:chOff x="1244325" y="4999400"/>
            <a:chExt cx="444525" cy="437200"/>
          </a:xfrm>
        </p:grpSpPr>
        <p:sp>
          <p:nvSpPr>
            <p:cNvPr id="107" name="Shape 10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2306574" y="6183411"/>
            <a:ext cx="310679" cy="305559"/>
            <a:chOff x="1244325" y="4999400"/>
            <a:chExt cx="444525" cy="437200"/>
          </a:xfrm>
        </p:grpSpPr>
        <p:sp>
          <p:nvSpPr>
            <p:cNvPr id="113" name="Shape 113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3527299" y="4004686"/>
            <a:ext cx="310679" cy="305559"/>
            <a:chOff x="1244325" y="4999400"/>
            <a:chExt cx="444525" cy="437200"/>
          </a:xfrm>
        </p:grpSpPr>
        <p:sp>
          <p:nvSpPr>
            <p:cNvPr id="119" name="Shape 119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3837974" y="4004686"/>
            <a:ext cx="310679" cy="305559"/>
            <a:chOff x="1244325" y="4999400"/>
            <a:chExt cx="444525" cy="437200"/>
          </a:xfrm>
        </p:grpSpPr>
        <p:sp>
          <p:nvSpPr>
            <p:cNvPr id="125" name="Shape 125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1374549" y="3954836"/>
            <a:ext cx="310679" cy="305559"/>
            <a:chOff x="1244325" y="4999400"/>
            <a:chExt cx="444525" cy="437200"/>
          </a:xfrm>
        </p:grpSpPr>
        <p:sp>
          <p:nvSpPr>
            <p:cNvPr id="131" name="Shape 13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1685224" y="3954836"/>
            <a:ext cx="310679" cy="305559"/>
            <a:chOff x="1244325" y="4999400"/>
            <a:chExt cx="444525" cy="437200"/>
          </a:xfrm>
        </p:grpSpPr>
        <p:sp>
          <p:nvSpPr>
            <p:cNvPr id="137" name="Shape 13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1995899" y="6183411"/>
            <a:ext cx="310679" cy="305559"/>
            <a:chOff x="1244325" y="4999400"/>
            <a:chExt cx="444525" cy="437200"/>
          </a:xfrm>
        </p:grpSpPr>
        <p:sp>
          <p:nvSpPr>
            <p:cNvPr id="143" name="Shape 143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25" y="4004663"/>
            <a:ext cx="231504" cy="4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45438" l="23650" r="23650" t="2489"/>
          <a:stretch/>
        </p:blipFill>
        <p:spPr>
          <a:xfrm>
            <a:off x="6222225" y="1068415"/>
            <a:ext cx="1479100" cy="146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900" y="4622224"/>
            <a:ext cx="1479100" cy="14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00" y="1243550"/>
            <a:ext cx="1228201" cy="12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5500" y="1243562"/>
            <a:ext cx="1335137" cy="1335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Shape 153"/>
          <p:cNvGrpSpPr/>
          <p:nvPr/>
        </p:nvGrpSpPr>
        <p:grpSpPr>
          <a:xfrm>
            <a:off x="5451305" y="6291013"/>
            <a:ext cx="308145" cy="295984"/>
            <a:chOff x="1244325" y="4999400"/>
            <a:chExt cx="444525" cy="437200"/>
          </a:xfrm>
        </p:grpSpPr>
        <p:sp>
          <p:nvSpPr>
            <p:cNvPr id="154" name="Shape 154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Shape 159"/>
          <p:cNvSpPr txBox="1"/>
          <p:nvPr/>
        </p:nvSpPr>
        <p:spPr>
          <a:xfrm>
            <a:off x="5759450" y="6286163"/>
            <a:ext cx="3700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= c</a:t>
            </a:r>
            <a:r>
              <a:rPr lang="en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affeine consumption during the hackathon</a:t>
            </a:r>
            <a:endParaRPr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5381950" y="653113"/>
            <a:ext cx="2766776" cy="5551776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285750" y="898300"/>
            <a:ext cx="4696200" cy="5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C5B9"/>
                </a:solidFill>
                <a:latin typeface="Lobster"/>
                <a:ea typeface="Lobster"/>
                <a:cs typeface="Lobster"/>
                <a:sym typeface="Lobster"/>
              </a:rPr>
              <a:t>You Got A Match!</a:t>
            </a:r>
            <a:endParaRPr b="1" sz="5000">
              <a:solidFill>
                <a:srgbClr val="00C5B9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latin typeface="Lobster"/>
                <a:ea typeface="Lobster"/>
                <a:cs typeface="Lobster"/>
                <a:sym typeface="Lobster"/>
              </a:rPr>
              <a:t>❤ Follow your Hotspot ❤</a:t>
            </a:r>
            <a:endParaRPr i="1"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221" y="1118675"/>
            <a:ext cx="2529001" cy="4496002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Inspiration</a:t>
            </a:r>
            <a:endParaRPr sz="3600"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■"/>
            </a:pPr>
            <a:r>
              <a:rPr lang="en"/>
              <a:t>Humans are creatures of habit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/>
              <a:t>Meet people in environments you are familiar with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"/>
              <a:t>You may find that you share more than just a wifi network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It Does</a:t>
            </a:r>
            <a:endParaRPr sz="3000"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" y="1638125"/>
            <a:ext cx="2504976" cy="44533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926" y="1638125"/>
            <a:ext cx="2504976" cy="445329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512" y="1638138"/>
            <a:ext cx="2504976" cy="445328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89275" y="2034700"/>
            <a:ext cx="26319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Python Flask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3256047" y="2034700"/>
            <a:ext cx="26319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Android Studio</a:t>
            </a:r>
            <a:endParaRPr b="1"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We Built It</a:t>
            </a:r>
            <a:endParaRPr sz="30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050" y="3122425"/>
            <a:ext cx="1818900" cy="18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>
            <p:ph idx="2" type="body"/>
          </p:nvPr>
        </p:nvSpPr>
        <p:spPr>
          <a:xfrm>
            <a:off x="6022822" y="2034700"/>
            <a:ext cx="26319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AWS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75" y="3140288"/>
            <a:ext cx="1551361" cy="2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475" y="3437575"/>
            <a:ext cx="2730602" cy="1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549601" y="517200"/>
            <a:ext cx="3069000" cy="2457300"/>
          </a:xfrm>
          <a:prstGeom prst="wedgeRectCallout">
            <a:avLst>
              <a:gd fmla="val 33489" name="adj1"/>
              <a:gd fmla="val 69190" name="adj2"/>
            </a:avLst>
          </a:prstGeom>
          <a:solidFill>
            <a:srgbClr val="2F3848">
              <a:alpha val="71540"/>
            </a:srgbClr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Demo Time!</a:t>
            </a:r>
            <a:endParaRPr sz="6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