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92" r:id="rId5"/>
    <p:sldId id="293" r:id="rId6"/>
    <p:sldId id="294" r:id="rId7"/>
  </p:sldIdLst>
  <p:sldSz cx="14630400" cy="8229600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4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88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2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771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147" algn="l" defTabSz="121886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6579" algn="l" defTabSz="121886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6005" algn="l" defTabSz="121886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5434" algn="l" defTabSz="121886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0" autoAdjust="0"/>
    <p:restoredTop sz="96731" autoAdjust="0"/>
  </p:normalViewPr>
  <p:slideViewPr>
    <p:cSldViewPr showGuides="1">
      <p:cViewPr>
        <p:scale>
          <a:sx n="70" d="100"/>
          <a:sy n="70" d="100"/>
        </p:scale>
        <p:origin x="192" y="-5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1980"/>
    </p:cViewPr>
  </p:sorterViewPr>
  <p:notesViewPr>
    <p:cSldViewPr showGuides="1">
      <p:cViewPr>
        <p:scale>
          <a:sx n="110" d="100"/>
          <a:sy n="110" d="100"/>
        </p:scale>
        <p:origin x="-1518" y="-72"/>
      </p:cViewPr>
      <p:guideLst>
        <p:guide orient="horz" pos="4652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738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738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5FBA2-ACEF-422F-9651-B520BAF316F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4028738"/>
            <a:ext cx="4029075" cy="738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14028738"/>
            <a:ext cx="4029075" cy="738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DAAEF-B2ED-41D8-B0E8-0D75372CC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63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738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738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89DD6-75B7-44B9-A528-0AA53E4B771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638" y="1108075"/>
            <a:ext cx="9845676" cy="5538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7015163"/>
            <a:ext cx="7435850" cy="66468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028738"/>
            <a:ext cx="4029075" cy="738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14028738"/>
            <a:ext cx="4029075" cy="738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5F4FF-2111-4CAC-97B3-3346FD526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5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notes for the sequence numbers showed in </a:t>
            </a:r>
            <a:r>
              <a:rPr lang="en-US" smtClean="0"/>
              <a:t>the diagram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F4FF-2111-4CAC-97B3-3346FD526A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5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notes for the sequence numbers showed in </a:t>
            </a:r>
            <a:r>
              <a:rPr lang="en-US" smtClean="0"/>
              <a:t>the diagram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F4FF-2111-4CAC-97B3-3346FD526A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5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80" y="45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70" y="3200410"/>
            <a:ext cx="12801460" cy="914390"/>
          </a:xfrm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70" y="5029190"/>
            <a:ext cx="12801460" cy="18287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13533052" y="274362"/>
            <a:ext cx="822951" cy="8229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effectLst/>
              </a:rPr>
              <a:t>K3</a:t>
            </a:r>
            <a:endParaRPr lang="en-US" sz="2400" b="1" i="1" dirty="0">
              <a:effectLst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718348" y="7626058"/>
            <a:ext cx="3378200" cy="29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marL="0" marR="0" indent="0" algn="l" defTabSz="1218864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TI </a:t>
            </a:r>
            <a:r>
              <a:rPr lang="en-US" sz="1100" dirty="0" smtClean="0"/>
              <a:t>Confidential – NDA</a:t>
            </a:r>
            <a:r>
              <a:rPr lang="en-US" sz="1100" baseline="0" dirty="0" smtClean="0"/>
              <a:t> Restrictions</a:t>
            </a:r>
            <a:endParaRPr lang="en-US" sz="1100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30325" y="7589475"/>
            <a:ext cx="14081605" cy="621792"/>
            <a:chOff x="-30325" y="7589475"/>
            <a:chExt cx="14081605" cy="62179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-30325" y="7589475"/>
              <a:ext cx="14081605" cy="6217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94095" y="7748226"/>
              <a:ext cx="2492562" cy="309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Text Box 31"/>
          <p:cNvSpPr txBox="1">
            <a:spLocks noChangeArrowheads="1"/>
          </p:cNvSpPr>
          <p:nvPr userDrawn="1"/>
        </p:nvSpPr>
        <p:spPr bwMode="auto">
          <a:xfrm>
            <a:off x="718348" y="7751218"/>
            <a:ext cx="3378200" cy="29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marL="0" marR="0" indent="0" algn="l" defTabSz="1218864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TI </a:t>
            </a:r>
            <a:r>
              <a:rPr lang="en-US" sz="1100" dirty="0" smtClean="0"/>
              <a:t>Confidential – NDA</a:t>
            </a:r>
            <a:r>
              <a:rPr lang="en-US" sz="1100" baseline="0" dirty="0" smtClean="0"/>
              <a:t> Restrictions</a:t>
            </a:r>
            <a:endParaRPr lang="en-US" sz="1100" dirty="0"/>
          </a:p>
        </p:txBody>
      </p:sp>
      <p:sp>
        <p:nvSpPr>
          <p:cNvPr id="13" name="Rectangle 6"/>
          <p:cNvSpPr txBox="1">
            <a:spLocks noChangeArrowheads="1"/>
          </p:cNvSpPr>
          <p:nvPr userDrawn="1"/>
        </p:nvSpPr>
        <p:spPr bwMode="auto">
          <a:xfrm>
            <a:off x="5608320" y="779902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094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188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8282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43771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3047147" algn="l" defTabSz="121886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656579" algn="l" defTabSz="121886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4266005" algn="l" defTabSz="121886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4875434" algn="l" defTabSz="121886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714" y="1280191"/>
            <a:ext cx="13494872" cy="6126413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08320" y="779902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715" y="1280190"/>
            <a:ext cx="6675046" cy="61264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7439" y="1280190"/>
            <a:ext cx="6583608" cy="61264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08320" y="779902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08320" y="779902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1" y="1258162"/>
            <a:ext cx="13548360" cy="5935119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1751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8714" y="274396"/>
            <a:ext cx="12801460" cy="82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8714" y="1280191"/>
            <a:ext cx="13502566" cy="6126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-30325" y="7589475"/>
            <a:ext cx="14081605" cy="621792"/>
            <a:chOff x="-30325" y="7589475"/>
            <a:chExt cx="14081605" cy="62179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-30325" y="7589475"/>
              <a:ext cx="14081605" cy="6217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1394095" y="7748226"/>
              <a:ext cx="2492562" cy="309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718348" y="7751218"/>
            <a:ext cx="3378200" cy="29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marL="0" marR="0" indent="0" algn="l" defTabSz="1218864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TI </a:t>
            </a:r>
            <a:r>
              <a:rPr lang="en-US" sz="1100" dirty="0" smtClean="0"/>
              <a:t>Confidential – NDA</a:t>
            </a:r>
            <a:r>
              <a:rPr lang="en-US" sz="1100" baseline="0" dirty="0" smtClean="0"/>
              <a:t> Restrictions</a:t>
            </a:r>
            <a:endParaRPr lang="en-US" sz="11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08320" y="779902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13533052" y="274362"/>
            <a:ext cx="822951" cy="8229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effectLst/>
              </a:rPr>
              <a:t>K3</a:t>
            </a:r>
            <a:endParaRPr lang="en-US" sz="2400" b="1" i="1" dirty="0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1" r:id="rId3"/>
    <p:sldLayoutId id="2147483713" r:id="rId4"/>
    <p:sldLayoutId id="2147483714" r:id="rId5"/>
    <p:sldLayoutId id="214748372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432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86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829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771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598" indent="-302598" algn="l" rtl="0" eaLnBrk="1" fontAlgn="base" hangingPunct="1">
        <a:spcBef>
          <a:spcPts val="1067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66021" indent="-31106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38448" indent="-220077" algn="l" rtl="0" eaLnBrk="1" fontAlgn="base" hangingPunct="1">
        <a:spcBef>
          <a:spcPct val="15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1869" indent="-311066" algn="l" rtl="0" eaLnBrk="1" fontAlgn="base" hangingPunct="1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984874" indent="-230661" algn="l" rtl="0" eaLnBrk="1" fontAlgn="base" hangingPunct="1">
        <a:spcBef>
          <a:spcPct val="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94306" indent="-230661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3738" indent="-230661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3168" indent="-230661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2598" indent="-230661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2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3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1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4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79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05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3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>
            <a:off x="9872727" y="2814537"/>
            <a:ext cx="0" cy="1674350"/>
          </a:xfrm>
          <a:prstGeom prst="straightConnector1">
            <a:avLst/>
          </a:prstGeom>
          <a:ln w="317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5" idx="3"/>
            <a:endCxn id="84" idx="1"/>
          </p:cNvCxnSpPr>
          <p:nvPr/>
        </p:nvCxnSpPr>
        <p:spPr>
          <a:xfrm flipV="1">
            <a:off x="10871853" y="2729987"/>
            <a:ext cx="1497408" cy="1992441"/>
          </a:xfrm>
          <a:prstGeom prst="bentConnector3">
            <a:avLst>
              <a:gd name="adj1" fmla="val 50000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660663" y="4955970"/>
            <a:ext cx="0" cy="1042567"/>
          </a:xfrm>
          <a:prstGeom prst="straightConnector1">
            <a:avLst/>
          </a:prstGeom>
          <a:ln w="317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14020800" y="1821795"/>
            <a:ext cx="0" cy="195227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52F08-588C-488E-A5AB-DF69250DE86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2385025" y="3200707"/>
            <a:ext cx="1767443" cy="4738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INTR_AGGR1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4196" y="4488886"/>
            <a:ext cx="9747657" cy="4670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33551" y="3478774"/>
            <a:ext cx="2878353" cy="4738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UDMA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Up-Down Arrow 12"/>
          <p:cNvSpPr/>
          <p:nvPr/>
        </p:nvSpPr>
        <p:spPr>
          <a:xfrm>
            <a:off x="10231747" y="3962399"/>
            <a:ext cx="478315" cy="523287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8855030" y="3962399"/>
            <a:ext cx="209803" cy="526488"/>
          </a:xfrm>
          <a:prstGeom prst="up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4011558" y="6656791"/>
            <a:ext cx="209803" cy="592850"/>
          </a:xfrm>
          <a:prstGeom prst="up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63115" y="6771271"/>
            <a:ext cx="1298369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TR over PSI</a:t>
            </a:r>
          </a:p>
        </p:txBody>
      </p:sp>
      <p:sp>
        <p:nvSpPr>
          <p:cNvPr id="17" name="Up-Down Arrow 16"/>
          <p:cNvSpPr/>
          <p:nvPr/>
        </p:nvSpPr>
        <p:spPr>
          <a:xfrm>
            <a:off x="2295561" y="6552111"/>
            <a:ext cx="341750" cy="696491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52435" y="6544764"/>
            <a:ext cx="1309430" cy="76943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/>
              <a:t>Data over</a:t>
            </a:r>
          </a:p>
          <a:p>
            <a:r>
              <a:rPr lang="en-US" sz="1400" dirty="0" smtClean="0"/>
              <a:t>VBUS.M Or </a:t>
            </a:r>
            <a:endParaRPr lang="en-US" sz="1400" dirty="0"/>
          </a:p>
          <a:p>
            <a:r>
              <a:rPr lang="en-US" sz="1400" dirty="0"/>
              <a:t>VBUS.C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2303481" y="5704419"/>
            <a:ext cx="344059" cy="703725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52435" y="5874904"/>
            <a:ext cx="1425040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Data over PSI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48276" y="5700034"/>
            <a:ext cx="0" cy="8168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21361" y="5792886"/>
            <a:ext cx="1022069" cy="5539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Data over</a:t>
            </a:r>
          </a:p>
          <a:p>
            <a:r>
              <a:rPr lang="en-US" dirty="0"/>
              <a:t>VBUS.P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730095" y="2377076"/>
            <a:ext cx="1407558" cy="4738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RINGACC</a:t>
            </a:r>
          </a:p>
        </p:txBody>
      </p:sp>
      <p:cxnSp>
        <p:nvCxnSpPr>
          <p:cNvPr id="26" name="Elbow Connector 25"/>
          <p:cNvCxnSpPr>
            <a:stCxn id="23" idx="2"/>
          </p:cNvCxnSpPr>
          <p:nvPr/>
        </p:nvCxnSpPr>
        <p:spPr>
          <a:xfrm rot="5400000">
            <a:off x="9974878" y="2978616"/>
            <a:ext cx="586725" cy="331268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745105" y="1095166"/>
            <a:ext cx="1055486" cy="4738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Proxy</a:t>
            </a:r>
          </a:p>
        </p:txBody>
      </p:sp>
      <p:cxnSp>
        <p:nvCxnSpPr>
          <p:cNvPr id="34" name="Elbow Connector 33"/>
          <p:cNvCxnSpPr>
            <a:stCxn id="32" idx="1"/>
            <a:endCxn id="23" idx="0"/>
          </p:cNvCxnSpPr>
          <p:nvPr/>
        </p:nvCxnSpPr>
        <p:spPr>
          <a:xfrm rot="10800000" flipV="1">
            <a:off x="10433875" y="1332072"/>
            <a:ext cx="311231" cy="1045004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548086" y="2545363"/>
            <a:ext cx="1334325" cy="5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r>
              <a:rPr lang="en-US" dirty="0" smtClean="0"/>
              <a:t>ICSS-G</a:t>
            </a:r>
          </a:p>
          <a:p>
            <a:endParaRPr lang="en-US" dirty="0"/>
          </a:p>
        </p:txBody>
      </p:sp>
      <p:sp>
        <p:nvSpPr>
          <p:cNvPr id="37" name="Up-Down Arrow 36"/>
          <p:cNvSpPr/>
          <p:nvPr/>
        </p:nvSpPr>
        <p:spPr>
          <a:xfrm>
            <a:off x="3810000" y="3083711"/>
            <a:ext cx="478315" cy="1380713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>
            <a:off x="10871853" y="3962399"/>
            <a:ext cx="542300" cy="3484759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512465" y="7239411"/>
            <a:ext cx="1482439" cy="70788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/>
            <a:r>
              <a:rPr lang="en-US" sz="1900" dirty="0"/>
              <a:t>To </a:t>
            </a:r>
            <a:r>
              <a:rPr lang="en-US" sz="1900" dirty="0" smtClean="0"/>
              <a:t>DDR / MSMC</a:t>
            </a:r>
            <a:endParaRPr lang="en-US" sz="1900" dirty="0"/>
          </a:p>
        </p:txBody>
      </p:sp>
      <p:sp>
        <p:nvSpPr>
          <p:cNvPr id="42" name="Rectangle 41"/>
          <p:cNvSpPr/>
          <p:nvPr/>
        </p:nvSpPr>
        <p:spPr>
          <a:xfrm>
            <a:off x="8277097" y="5998537"/>
            <a:ext cx="1155865" cy="696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</a:t>
            </a:r>
            <a:endParaRPr lang="en-US" dirty="0"/>
          </a:p>
        </p:txBody>
      </p:sp>
      <p:sp>
        <p:nvSpPr>
          <p:cNvPr id="43" name="Up-Down Arrow 42"/>
          <p:cNvSpPr/>
          <p:nvPr/>
        </p:nvSpPr>
        <p:spPr>
          <a:xfrm>
            <a:off x="8872104" y="4955970"/>
            <a:ext cx="209803" cy="1008089"/>
          </a:xfrm>
          <a:prstGeom prst="up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4" name="Up-Down Arrow 43"/>
          <p:cNvSpPr/>
          <p:nvPr/>
        </p:nvSpPr>
        <p:spPr>
          <a:xfrm>
            <a:off x="8705855" y="6695222"/>
            <a:ext cx="542300" cy="994876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9" name="Up-Down Arrow 48"/>
          <p:cNvSpPr/>
          <p:nvPr/>
        </p:nvSpPr>
        <p:spPr>
          <a:xfrm>
            <a:off x="10231746" y="4955970"/>
            <a:ext cx="478315" cy="868245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317677" y="5849862"/>
            <a:ext cx="1840512" cy="110799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2100" dirty="0"/>
              <a:t>To MCU </a:t>
            </a:r>
            <a:r>
              <a:rPr lang="en-US" sz="2100" dirty="0" err="1"/>
              <a:t>NavSS</a:t>
            </a:r>
            <a:r>
              <a:rPr lang="en-US" sz="2100" dirty="0"/>
              <a:t> PSI Switch</a:t>
            </a:r>
          </a:p>
        </p:txBody>
      </p:sp>
      <p:sp>
        <p:nvSpPr>
          <p:cNvPr id="51" name="Up-Down Arrow 50"/>
          <p:cNvSpPr/>
          <p:nvPr/>
        </p:nvSpPr>
        <p:spPr>
          <a:xfrm>
            <a:off x="9781138" y="4955971"/>
            <a:ext cx="167331" cy="836916"/>
          </a:xfrm>
          <a:prstGeom prst="up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049317" y="2493083"/>
            <a:ext cx="1334325" cy="5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r>
              <a:rPr lang="en-US" dirty="0" smtClean="0"/>
              <a:t>SA2UL</a:t>
            </a:r>
            <a:endParaRPr lang="en-US" dirty="0"/>
          </a:p>
        </p:txBody>
      </p:sp>
      <p:sp>
        <p:nvSpPr>
          <p:cNvPr id="55" name="Up-Down Arrow 54"/>
          <p:cNvSpPr/>
          <p:nvPr/>
        </p:nvSpPr>
        <p:spPr>
          <a:xfrm>
            <a:off x="2466436" y="3005149"/>
            <a:ext cx="478315" cy="1483737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24760" y="2493083"/>
            <a:ext cx="1173680" cy="5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r>
              <a:rPr lang="en-US" dirty="0" smtClean="0"/>
              <a:t>PDMA1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699656" y="2505183"/>
            <a:ext cx="1173680" cy="5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r>
              <a:rPr lang="en-US" dirty="0" smtClean="0"/>
              <a:t>PDMA0</a:t>
            </a:r>
            <a:endParaRPr lang="en-US" dirty="0"/>
          </a:p>
        </p:txBody>
      </p:sp>
      <p:sp>
        <p:nvSpPr>
          <p:cNvPr id="58" name="Up-Down Arrow 57"/>
          <p:cNvSpPr/>
          <p:nvPr/>
        </p:nvSpPr>
        <p:spPr>
          <a:xfrm>
            <a:off x="5677972" y="3005149"/>
            <a:ext cx="478315" cy="1527320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9" name="Up-Down Arrow 58"/>
          <p:cNvSpPr/>
          <p:nvPr/>
        </p:nvSpPr>
        <p:spPr>
          <a:xfrm>
            <a:off x="7120571" y="3023538"/>
            <a:ext cx="478315" cy="1462149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664038" y="2428588"/>
            <a:ext cx="1334325" cy="5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r>
              <a:rPr lang="en-US" dirty="0" smtClean="0"/>
              <a:t>ICSS-G</a:t>
            </a:r>
          </a:p>
          <a:p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829955" y="2292791"/>
            <a:ext cx="1334325" cy="5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r>
              <a:rPr lang="en-US" dirty="0" smtClean="0"/>
              <a:t>ICSS-G</a:t>
            </a:r>
          </a:p>
          <a:p>
            <a:endParaRPr lang="en-US" dirty="0"/>
          </a:p>
        </p:txBody>
      </p:sp>
      <p:sp>
        <p:nvSpPr>
          <p:cNvPr id="63" name="Up-Down Arrow 62"/>
          <p:cNvSpPr/>
          <p:nvPr/>
        </p:nvSpPr>
        <p:spPr>
          <a:xfrm>
            <a:off x="4049156" y="2966937"/>
            <a:ext cx="478315" cy="1497487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62" name="Up-Down Arrow 61"/>
          <p:cNvSpPr/>
          <p:nvPr/>
        </p:nvSpPr>
        <p:spPr>
          <a:xfrm>
            <a:off x="4302824" y="2831140"/>
            <a:ext cx="478315" cy="1633284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034467" y="1050690"/>
            <a:ext cx="1173680" cy="5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r>
              <a:rPr lang="en-US" dirty="0" err="1" smtClean="0"/>
              <a:t>McSPI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302824" y="1062897"/>
            <a:ext cx="1324104" cy="5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793212" y="1082235"/>
            <a:ext cx="1176980" cy="5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r>
              <a:rPr lang="en-US" dirty="0" err="1" smtClean="0"/>
              <a:t>McASP</a:t>
            </a:r>
            <a:endParaRPr lang="en-US" dirty="0"/>
          </a:p>
        </p:txBody>
      </p:sp>
      <p:cxnSp>
        <p:nvCxnSpPr>
          <p:cNvPr id="71" name="Elbow Connector 70"/>
          <p:cNvCxnSpPr>
            <a:stCxn id="67" idx="2"/>
            <a:endCxn id="56" idx="0"/>
          </p:cNvCxnSpPr>
          <p:nvPr/>
        </p:nvCxnSpPr>
        <p:spPr>
          <a:xfrm rot="16200000" flipH="1">
            <a:off x="4314431" y="895914"/>
            <a:ext cx="904044" cy="229029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8" idx="2"/>
            <a:endCxn id="56" idx="0"/>
          </p:cNvCxnSpPr>
          <p:nvPr/>
        </p:nvCxnSpPr>
        <p:spPr>
          <a:xfrm rot="16200000" flipH="1">
            <a:off x="4992320" y="1573802"/>
            <a:ext cx="891837" cy="94672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9" idx="2"/>
            <a:endCxn id="57" idx="0"/>
          </p:cNvCxnSpPr>
          <p:nvPr/>
        </p:nvCxnSpPr>
        <p:spPr>
          <a:xfrm rot="16200000" flipH="1">
            <a:off x="6391800" y="1610486"/>
            <a:ext cx="884599" cy="90479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2305989" y="1352133"/>
            <a:ext cx="2049472" cy="4738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INTR_ROUTER</a:t>
            </a:r>
          </a:p>
        </p:txBody>
      </p:sp>
      <p:cxnSp>
        <p:nvCxnSpPr>
          <p:cNvPr id="99" name="Elbow Connector 98"/>
          <p:cNvCxnSpPr>
            <a:stCxn id="84" idx="0"/>
            <a:endCxn id="91" idx="2"/>
          </p:cNvCxnSpPr>
          <p:nvPr/>
        </p:nvCxnSpPr>
        <p:spPr>
          <a:xfrm rot="5400000" flipH="1" flipV="1">
            <a:off x="12958286" y="2120642"/>
            <a:ext cx="667136" cy="77742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1" idx="0"/>
          </p:cNvCxnSpPr>
          <p:nvPr/>
        </p:nvCxnSpPr>
        <p:spPr>
          <a:xfrm rot="16200000" flipV="1">
            <a:off x="12466297" y="487704"/>
            <a:ext cx="513933" cy="1214925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557896" y="972815"/>
            <a:ext cx="1750131" cy="5539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TR or Host </a:t>
            </a:r>
            <a:r>
              <a:rPr lang="en-US" dirty="0" err="1" smtClean="0"/>
              <a:t>Desc</a:t>
            </a:r>
            <a:r>
              <a:rPr lang="en-US" dirty="0" smtClean="0"/>
              <a:t>  Q / DQ</a:t>
            </a:r>
            <a:endParaRPr lang="en-US" dirty="0"/>
          </a:p>
        </p:txBody>
      </p:sp>
      <p:cxnSp>
        <p:nvCxnSpPr>
          <p:cNvPr id="114" name="Elbow Connector 113"/>
          <p:cNvCxnSpPr>
            <a:stCxn id="116" idx="1"/>
            <a:endCxn id="23" idx="0"/>
          </p:cNvCxnSpPr>
          <p:nvPr/>
        </p:nvCxnSpPr>
        <p:spPr>
          <a:xfrm rot="10800000" flipH="1" flipV="1">
            <a:off x="8392306" y="742650"/>
            <a:ext cx="2041568" cy="1634426"/>
          </a:xfrm>
          <a:prstGeom prst="bentConnector4">
            <a:avLst>
              <a:gd name="adj1" fmla="val -11197"/>
              <a:gd name="adj2" fmla="val 57247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392306" y="505744"/>
            <a:ext cx="1546105" cy="473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 or SW </a:t>
            </a:r>
          </a:p>
        </p:txBody>
      </p:sp>
      <p:cxnSp>
        <p:nvCxnSpPr>
          <p:cNvPr id="118" name="Elbow Connector 117"/>
          <p:cNvCxnSpPr>
            <a:stCxn id="116" idx="3"/>
            <a:endCxn id="32" idx="0"/>
          </p:cNvCxnSpPr>
          <p:nvPr/>
        </p:nvCxnSpPr>
        <p:spPr>
          <a:xfrm>
            <a:off x="9938411" y="742650"/>
            <a:ext cx="1334437" cy="352516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9393175" y="1722298"/>
            <a:ext cx="875065" cy="5539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RING MODE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0470903" y="1601245"/>
            <a:ext cx="875065" cy="5539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MSG MODE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695691" y="5874904"/>
            <a:ext cx="1353626" cy="4670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95690" y="6593020"/>
            <a:ext cx="1353627" cy="64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pPr algn="ctr"/>
            <a:r>
              <a:rPr lang="en-US" dirty="0" smtClean="0"/>
              <a:t>Outside </a:t>
            </a:r>
            <a:r>
              <a:rPr lang="en-US" dirty="0" err="1" smtClean="0"/>
              <a:t>NavSS</a:t>
            </a:r>
            <a:endParaRPr lang="en-US" dirty="0"/>
          </a:p>
        </p:txBody>
      </p:sp>
      <p:sp>
        <p:nvSpPr>
          <p:cNvPr id="151" name="Rectangle 150"/>
          <p:cNvSpPr/>
          <p:nvPr/>
        </p:nvSpPr>
        <p:spPr>
          <a:xfrm>
            <a:off x="12385025" y="4472497"/>
            <a:ext cx="1784595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TIMER_MGR0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2385024" y="5123392"/>
            <a:ext cx="1784595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TIMER_MGR1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2369262" y="3786208"/>
            <a:ext cx="1767443" cy="4738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INTR_AGGR2</a:t>
            </a:r>
          </a:p>
        </p:txBody>
      </p:sp>
      <p:cxnSp>
        <p:nvCxnSpPr>
          <p:cNvPr id="162" name="Elbow Connector 161"/>
          <p:cNvCxnSpPr>
            <a:stCxn id="156" idx="1"/>
            <a:endCxn id="158" idx="1"/>
          </p:cNvCxnSpPr>
          <p:nvPr/>
        </p:nvCxnSpPr>
        <p:spPr>
          <a:xfrm rot="10800000">
            <a:off x="12369262" y="4023114"/>
            <a:ext cx="15762" cy="1366978"/>
          </a:xfrm>
          <a:prstGeom prst="bentConnector3">
            <a:avLst>
              <a:gd name="adj1" fmla="val 1550324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32" idx="3"/>
            <a:endCxn id="91" idx="1"/>
          </p:cNvCxnSpPr>
          <p:nvPr/>
        </p:nvCxnSpPr>
        <p:spPr>
          <a:xfrm>
            <a:off x="11800591" y="1332072"/>
            <a:ext cx="505398" cy="256967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51" idx="3"/>
            <a:endCxn id="157" idx="3"/>
          </p:cNvCxnSpPr>
          <p:nvPr/>
        </p:nvCxnSpPr>
        <p:spPr>
          <a:xfrm flipH="1" flipV="1">
            <a:off x="14152468" y="3437613"/>
            <a:ext cx="17152" cy="1301584"/>
          </a:xfrm>
          <a:prstGeom prst="bentConnector3">
            <a:avLst>
              <a:gd name="adj1" fmla="val -1332789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3716000" y="1814127"/>
            <a:ext cx="0" cy="137891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2369261" y="2493081"/>
            <a:ext cx="1767443" cy="4738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INTR_AGGR0</a:t>
            </a:r>
          </a:p>
        </p:txBody>
      </p:sp>
      <p:cxnSp>
        <p:nvCxnSpPr>
          <p:cNvPr id="123" name="Elbow Connector 122"/>
          <p:cNvCxnSpPr/>
          <p:nvPr/>
        </p:nvCxnSpPr>
        <p:spPr>
          <a:xfrm rot="5400000" flipH="1" flipV="1">
            <a:off x="5365114" y="6040190"/>
            <a:ext cx="638203" cy="143597"/>
          </a:xfrm>
          <a:prstGeom prst="bentConnector3">
            <a:avLst>
              <a:gd name="adj1" fmla="val 50000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707015" y="5888622"/>
            <a:ext cx="1022069" cy="5539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Events over ETL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1694728" y="505744"/>
            <a:ext cx="1546105" cy="236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To SoC Top Level</a:t>
            </a:r>
          </a:p>
        </p:txBody>
      </p:sp>
      <p:cxnSp>
        <p:nvCxnSpPr>
          <p:cNvPr id="127" name="Elbow Connector 126"/>
          <p:cNvCxnSpPr/>
          <p:nvPr/>
        </p:nvCxnSpPr>
        <p:spPr>
          <a:xfrm rot="5400000" flipH="1" flipV="1">
            <a:off x="5402312" y="6916131"/>
            <a:ext cx="638203" cy="143597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897014" y="6818654"/>
            <a:ext cx="1022069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0581728" y="2835145"/>
            <a:ext cx="1382239" cy="5539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TR or Host </a:t>
            </a:r>
            <a:r>
              <a:rPr lang="en-US" dirty="0" err="1" smtClean="0"/>
              <a:t>Desc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4932" y="517154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277098" y="1468511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308027" y="1795047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120029" y="2963553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359728" y="3489853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314451" y="4065317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148892" y="5341239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695295" y="2596673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3079100" y="1985506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802331" y="681358"/>
            <a:ext cx="44114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365976" y="1416579"/>
            <a:ext cx="31290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1001736" y="2503583"/>
            <a:ext cx="31290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1215318" y="3416876"/>
            <a:ext cx="31290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834099" y="1167467"/>
            <a:ext cx="31290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442433" y="2232526"/>
            <a:ext cx="31290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589239" y="2785807"/>
            <a:ext cx="31290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410357" y="1729871"/>
            <a:ext cx="31290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2369260" y="6544764"/>
            <a:ext cx="165154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 err="1"/>
              <a:t>Config</a:t>
            </a:r>
            <a:r>
              <a:rPr lang="en-US" dirty="0"/>
              <a:t> Step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2366950" y="7054745"/>
            <a:ext cx="165385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Data / Control </a:t>
            </a:r>
            <a:r>
              <a:rPr lang="en-US" dirty="0"/>
              <a:t>Flow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883036" y="4210043"/>
            <a:ext cx="31290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9475442" y="3943140"/>
            <a:ext cx="0" cy="542546"/>
          </a:xfrm>
          <a:prstGeom prst="straightConnector1">
            <a:avLst/>
          </a:prstGeom>
          <a:ln w="317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236722" y="3767920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3781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5" grpId="0" animBg="1"/>
      <p:bldP spid="87" grpId="0" animBg="1"/>
      <p:bldP spid="88" grpId="0" animBg="1"/>
      <p:bldP spid="92" grpId="0" animBg="1"/>
      <p:bldP spid="93" grpId="0" animBg="1"/>
      <p:bldP spid="94" grpId="0" animBg="1"/>
      <p:bldP spid="96" grpId="0" animBg="1"/>
      <p:bldP spid="98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3" grpId="0" animBg="1"/>
      <p:bldP spid="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06"/>
          <p:cNvCxnSpPr/>
          <p:nvPr/>
        </p:nvCxnSpPr>
        <p:spPr>
          <a:xfrm>
            <a:off x="9872727" y="2814537"/>
            <a:ext cx="0" cy="1674350"/>
          </a:xfrm>
          <a:prstGeom prst="straightConnector1">
            <a:avLst/>
          </a:prstGeom>
          <a:ln w="317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8660663" y="4955970"/>
            <a:ext cx="0" cy="1042567"/>
          </a:xfrm>
          <a:prstGeom prst="straightConnector1">
            <a:avLst/>
          </a:prstGeom>
          <a:ln w="317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5" idx="3"/>
            <a:endCxn id="84" idx="1"/>
          </p:cNvCxnSpPr>
          <p:nvPr/>
        </p:nvCxnSpPr>
        <p:spPr>
          <a:xfrm flipV="1">
            <a:off x="10871853" y="2729987"/>
            <a:ext cx="1497408" cy="1992441"/>
          </a:xfrm>
          <a:prstGeom prst="bentConnector3">
            <a:avLst>
              <a:gd name="adj1" fmla="val 50000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14020800" y="1821795"/>
            <a:ext cx="0" cy="195227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52F08-588C-488E-A5AB-DF69250DE86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2385025" y="3200707"/>
            <a:ext cx="1767443" cy="4738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INTR_AGGR1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4196" y="4488886"/>
            <a:ext cx="9747657" cy="4670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33551" y="3478774"/>
            <a:ext cx="2878353" cy="4738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UDMA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Up-Down Arrow 12"/>
          <p:cNvSpPr/>
          <p:nvPr/>
        </p:nvSpPr>
        <p:spPr>
          <a:xfrm>
            <a:off x="10231747" y="3962399"/>
            <a:ext cx="478315" cy="523287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8855030" y="3962399"/>
            <a:ext cx="209803" cy="526488"/>
          </a:xfrm>
          <a:prstGeom prst="up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4011558" y="6656791"/>
            <a:ext cx="209803" cy="592850"/>
          </a:xfrm>
          <a:prstGeom prst="up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63115" y="6771271"/>
            <a:ext cx="1298369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TR over PSI</a:t>
            </a:r>
          </a:p>
        </p:txBody>
      </p:sp>
      <p:sp>
        <p:nvSpPr>
          <p:cNvPr id="17" name="Up-Down Arrow 16"/>
          <p:cNvSpPr/>
          <p:nvPr/>
        </p:nvSpPr>
        <p:spPr>
          <a:xfrm>
            <a:off x="2295561" y="6552111"/>
            <a:ext cx="341750" cy="696491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52435" y="6544764"/>
            <a:ext cx="1309430" cy="76943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/>
              <a:t>Data over</a:t>
            </a:r>
          </a:p>
          <a:p>
            <a:r>
              <a:rPr lang="en-US" sz="1400" dirty="0" smtClean="0"/>
              <a:t>VBUS.M Or </a:t>
            </a:r>
            <a:endParaRPr lang="en-US" sz="1400" dirty="0"/>
          </a:p>
          <a:p>
            <a:r>
              <a:rPr lang="en-US" sz="1400" dirty="0"/>
              <a:t>VBUS.C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2303481" y="5704419"/>
            <a:ext cx="344059" cy="703725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52435" y="5874904"/>
            <a:ext cx="1425040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Data over PSI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48276" y="5700034"/>
            <a:ext cx="0" cy="8168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21361" y="5792886"/>
            <a:ext cx="1022069" cy="5539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Data over</a:t>
            </a:r>
          </a:p>
          <a:p>
            <a:r>
              <a:rPr lang="en-US" dirty="0"/>
              <a:t>VBUS.P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730095" y="2377076"/>
            <a:ext cx="1407558" cy="4738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RINGACC</a:t>
            </a:r>
          </a:p>
        </p:txBody>
      </p:sp>
      <p:cxnSp>
        <p:nvCxnSpPr>
          <p:cNvPr id="26" name="Elbow Connector 25"/>
          <p:cNvCxnSpPr>
            <a:stCxn id="23" idx="2"/>
          </p:cNvCxnSpPr>
          <p:nvPr/>
        </p:nvCxnSpPr>
        <p:spPr>
          <a:xfrm rot="5400000">
            <a:off x="9974878" y="2978616"/>
            <a:ext cx="586725" cy="331268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745105" y="1095166"/>
            <a:ext cx="1055486" cy="4738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Proxy</a:t>
            </a:r>
          </a:p>
        </p:txBody>
      </p:sp>
      <p:cxnSp>
        <p:nvCxnSpPr>
          <p:cNvPr id="34" name="Elbow Connector 33"/>
          <p:cNvCxnSpPr>
            <a:stCxn id="32" idx="1"/>
            <a:endCxn id="23" idx="0"/>
          </p:cNvCxnSpPr>
          <p:nvPr/>
        </p:nvCxnSpPr>
        <p:spPr>
          <a:xfrm rot="10800000" flipV="1">
            <a:off x="10433875" y="1332072"/>
            <a:ext cx="311231" cy="1045004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548086" y="2545363"/>
            <a:ext cx="1334325" cy="5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r>
              <a:rPr lang="en-US" dirty="0" smtClean="0"/>
              <a:t>ICSS-G</a:t>
            </a:r>
          </a:p>
          <a:p>
            <a:endParaRPr lang="en-US" dirty="0"/>
          </a:p>
        </p:txBody>
      </p:sp>
      <p:sp>
        <p:nvSpPr>
          <p:cNvPr id="37" name="Up-Down Arrow 36"/>
          <p:cNvSpPr/>
          <p:nvPr/>
        </p:nvSpPr>
        <p:spPr>
          <a:xfrm>
            <a:off x="3810000" y="3083711"/>
            <a:ext cx="478315" cy="1380713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>
            <a:off x="10871853" y="3962399"/>
            <a:ext cx="542300" cy="3484759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512465" y="7239411"/>
            <a:ext cx="1482439" cy="70788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/>
            <a:r>
              <a:rPr lang="en-US" sz="1900" dirty="0"/>
              <a:t>To </a:t>
            </a:r>
            <a:r>
              <a:rPr lang="en-US" sz="1900" dirty="0" smtClean="0"/>
              <a:t>DDR / MSMC</a:t>
            </a:r>
            <a:endParaRPr lang="en-US" sz="1900" dirty="0"/>
          </a:p>
        </p:txBody>
      </p:sp>
      <p:sp>
        <p:nvSpPr>
          <p:cNvPr id="42" name="Rectangle 41"/>
          <p:cNvSpPr/>
          <p:nvPr/>
        </p:nvSpPr>
        <p:spPr>
          <a:xfrm>
            <a:off x="8277097" y="5998537"/>
            <a:ext cx="1155865" cy="696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</a:t>
            </a:r>
            <a:endParaRPr lang="en-US" dirty="0"/>
          </a:p>
        </p:txBody>
      </p:sp>
      <p:sp>
        <p:nvSpPr>
          <p:cNvPr id="43" name="Up-Down Arrow 42"/>
          <p:cNvSpPr/>
          <p:nvPr/>
        </p:nvSpPr>
        <p:spPr>
          <a:xfrm>
            <a:off x="8872104" y="4955970"/>
            <a:ext cx="209803" cy="1008089"/>
          </a:xfrm>
          <a:prstGeom prst="up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4" name="Up-Down Arrow 43"/>
          <p:cNvSpPr/>
          <p:nvPr/>
        </p:nvSpPr>
        <p:spPr>
          <a:xfrm>
            <a:off x="8705855" y="6695222"/>
            <a:ext cx="542300" cy="994876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9" name="Up-Down Arrow 48"/>
          <p:cNvSpPr/>
          <p:nvPr/>
        </p:nvSpPr>
        <p:spPr>
          <a:xfrm>
            <a:off x="10231746" y="4955970"/>
            <a:ext cx="478315" cy="868245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317677" y="5849862"/>
            <a:ext cx="1840512" cy="110799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2100" dirty="0"/>
              <a:t>To MCU </a:t>
            </a:r>
            <a:r>
              <a:rPr lang="en-US" sz="2100" dirty="0" err="1"/>
              <a:t>NavSS</a:t>
            </a:r>
            <a:r>
              <a:rPr lang="en-US" sz="2100" dirty="0"/>
              <a:t> PSI Switch</a:t>
            </a:r>
          </a:p>
        </p:txBody>
      </p:sp>
      <p:sp>
        <p:nvSpPr>
          <p:cNvPr id="51" name="Up-Down Arrow 50"/>
          <p:cNvSpPr/>
          <p:nvPr/>
        </p:nvSpPr>
        <p:spPr>
          <a:xfrm>
            <a:off x="9781138" y="4955971"/>
            <a:ext cx="167331" cy="836916"/>
          </a:xfrm>
          <a:prstGeom prst="up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049317" y="2493083"/>
            <a:ext cx="1334325" cy="5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r>
              <a:rPr lang="en-US" dirty="0" smtClean="0"/>
              <a:t>SA2UL</a:t>
            </a:r>
            <a:endParaRPr lang="en-US" dirty="0"/>
          </a:p>
        </p:txBody>
      </p:sp>
      <p:sp>
        <p:nvSpPr>
          <p:cNvPr id="55" name="Up-Down Arrow 54"/>
          <p:cNvSpPr/>
          <p:nvPr/>
        </p:nvSpPr>
        <p:spPr>
          <a:xfrm>
            <a:off x="2466436" y="3005149"/>
            <a:ext cx="478315" cy="1483737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24760" y="2493083"/>
            <a:ext cx="1173680" cy="5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r>
              <a:rPr lang="en-US" dirty="0" smtClean="0"/>
              <a:t>PDMA1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699656" y="2505183"/>
            <a:ext cx="1173680" cy="5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r>
              <a:rPr lang="en-US" dirty="0" smtClean="0"/>
              <a:t>PDMA0</a:t>
            </a:r>
            <a:endParaRPr lang="en-US" dirty="0"/>
          </a:p>
        </p:txBody>
      </p:sp>
      <p:sp>
        <p:nvSpPr>
          <p:cNvPr id="58" name="Up-Down Arrow 57"/>
          <p:cNvSpPr/>
          <p:nvPr/>
        </p:nvSpPr>
        <p:spPr>
          <a:xfrm>
            <a:off x="5677972" y="3005149"/>
            <a:ext cx="478315" cy="1527320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9" name="Up-Down Arrow 58"/>
          <p:cNvSpPr/>
          <p:nvPr/>
        </p:nvSpPr>
        <p:spPr>
          <a:xfrm>
            <a:off x="7120571" y="3023538"/>
            <a:ext cx="478315" cy="1462149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664038" y="2428588"/>
            <a:ext cx="1334325" cy="5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r>
              <a:rPr lang="en-US" dirty="0" smtClean="0"/>
              <a:t>ICSS-G</a:t>
            </a:r>
          </a:p>
          <a:p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829955" y="2292791"/>
            <a:ext cx="1334325" cy="5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r>
              <a:rPr lang="en-US" dirty="0" smtClean="0"/>
              <a:t>ICSS-G</a:t>
            </a:r>
          </a:p>
          <a:p>
            <a:endParaRPr lang="en-US" dirty="0"/>
          </a:p>
        </p:txBody>
      </p:sp>
      <p:sp>
        <p:nvSpPr>
          <p:cNvPr id="63" name="Up-Down Arrow 62"/>
          <p:cNvSpPr/>
          <p:nvPr/>
        </p:nvSpPr>
        <p:spPr>
          <a:xfrm>
            <a:off x="4049156" y="2966937"/>
            <a:ext cx="478315" cy="1497487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62" name="Up-Down Arrow 61"/>
          <p:cNvSpPr/>
          <p:nvPr/>
        </p:nvSpPr>
        <p:spPr>
          <a:xfrm>
            <a:off x="4302824" y="2831140"/>
            <a:ext cx="478315" cy="1633284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034467" y="1050690"/>
            <a:ext cx="1173680" cy="5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r>
              <a:rPr lang="en-US" dirty="0" err="1" smtClean="0"/>
              <a:t>McSPI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302824" y="1062897"/>
            <a:ext cx="1324104" cy="5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793212" y="1082235"/>
            <a:ext cx="1176980" cy="5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r>
              <a:rPr lang="en-US" dirty="0" err="1" smtClean="0"/>
              <a:t>McASP</a:t>
            </a:r>
            <a:endParaRPr lang="en-US" dirty="0"/>
          </a:p>
        </p:txBody>
      </p:sp>
      <p:cxnSp>
        <p:nvCxnSpPr>
          <p:cNvPr id="71" name="Elbow Connector 70"/>
          <p:cNvCxnSpPr>
            <a:stCxn id="67" idx="2"/>
            <a:endCxn id="56" idx="0"/>
          </p:cNvCxnSpPr>
          <p:nvPr/>
        </p:nvCxnSpPr>
        <p:spPr>
          <a:xfrm rot="16200000" flipH="1">
            <a:off x="4314431" y="895914"/>
            <a:ext cx="904044" cy="229029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8" idx="2"/>
            <a:endCxn id="56" idx="0"/>
          </p:cNvCxnSpPr>
          <p:nvPr/>
        </p:nvCxnSpPr>
        <p:spPr>
          <a:xfrm rot="16200000" flipH="1">
            <a:off x="4992320" y="1573802"/>
            <a:ext cx="891837" cy="94672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9" idx="2"/>
            <a:endCxn id="57" idx="0"/>
          </p:cNvCxnSpPr>
          <p:nvPr/>
        </p:nvCxnSpPr>
        <p:spPr>
          <a:xfrm rot="16200000" flipH="1">
            <a:off x="6391800" y="1610486"/>
            <a:ext cx="884599" cy="90479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2305989" y="1352133"/>
            <a:ext cx="2049472" cy="4738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INTR_ROUTER</a:t>
            </a:r>
          </a:p>
        </p:txBody>
      </p:sp>
      <p:cxnSp>
        <p:nvCxnSpPr>
          <p:cNvPr id="99" name="Elbow Connector 98"/>
          <p:cNvCxnSpPr>
            <a:stCxn id="84" idx="0"/>
            <a:endCxn id="91" idx="2"/>
          </p:cNvCxnSpPr>
          <p:nvPr/>
        </p:nvCxnSpPr>
        <p:spPr>
          <a:xfrm rot="5400000" flipH="1" flipV="1">
            <a:off x="12958286" y="2120642"/>
            <a:ext cx="667136" cy="77742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1" idx="0"/>
          </p:cNvCxnSpPr>
          <p:nvPr/>
        </p:nvCxnSpPr>
        <p:spPr>
          <a:xfrm rot="16200000" flipV="1">
            <a:off x="12466297" y="487704"/>
            <a:ext cx="513933" cy="1214925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557896" y="972815"/>
            <a:ext cx="1750131" cy="5539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TR or Host </a:t>
            </a:r>
            <a:r>
              <a:rPr lang="en-US" dirty="0" err="1" smtClean="0"/>
              <a:t>Desc</a:t>
            </a:r>
            <a:r>
              <a:rPr lang="en-US" dirty="0" smtClean="0"/>
              <a:t>  Q / DQ</a:t>
            </a:r>
            <a:endParaRPr lang="en-US" dirty="0"/>
          </a:p>
        </p:txBody>
      </p:sp>
      <p:cxnSp>
        <p:nvCxnSpPr>
          <p:cNvPr id="114" name="Elbow Connector 113"/>
          <p:cNvCxnSpPr>
            <a:stCxn id="116" idx="1"/>
            <a:endCxn id="23" idx="0"/>
          </p:cNvCxnSpPr>
          <p:nvPr/>
        </p:nvCxnSpPr>
        <p:spPr>
          <a:xfrm rot="10800000" flipH="1" flipV="1">
            <a:off x="8392306" y="742650"/>
            <a:ext cx="2041568" cy="1634426"/>
          </a:xfrm>
          <a:prstGeom prst="bentConnector4">
            <a:avLst>
              <a:gd name="adj1" fmla="val -11197"/>
              <a:gd name="adj2" fmla="val 57247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392306" y="505744"/>
            <a:ext cx="1546105" cy="473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 or SW </a:t>
            </a:r>
          </a:p>
        </p:txBody>
      </p:sp>
      <p:cxnSp>
        <p:nvCxnSpPr>
          <p:cNvPr id="118" name="Elbow Connector 117"/>
          <p:cNvCxnSpPr>
            <a:stCxn id="116" idx="3"/>
            <a:endCxn id="32" idx="0"/>
          </p:cNvCxnSpPr>
          <p:nvPr/>
        </p:nvCxnSpPr>
        <p:spPr>
          <a:xfrm>
            <a:off x="9938411" y="742650"/>
            <a:ext cx="1334437" cy="352516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9393175" y="1722298"/>
            <a:ext cx="875065" cy="5539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RING MODE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0470903" y="1601245"/>
            <a:ext cx="875065" cy="5539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MSG MODE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695691" y="5874904"/>
            <a:ext cx="1353626" cy="4670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95690" y="6593020"/>
            <a:ext cx="1353627" cy="64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pPr algn="ctr"/>
            <a:r>
              <a:rPr lang="en-US" dirty="0" smtClean="0"/>
              <a:t>Outside </a:t>
            </a:r>
            <a:r>
              <a:rPr lang="en-US" dirty="0" err="1" smtClean="0"/>
              <a:t>NavSS</a:t>
            </a:r>
            <a:endParaRPr lang="en-US" dirty="0"/>
          </a:p>
        </p:txBody>
      </p:sp>
      <p:sp>
        <p:nvSpPr>
          <p:cNvPr id="151" name="Rectangle 150"/>
          <p:cNvSpPr/>
          <p:nvPr/>
        </p:nvSpPr>
        <p:spPr>
          <a:xfrm>
            <a:off x="12385025" y="4472497"/>
            <a:ext cx="1784595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TIMER_MGR0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2385024" y="5123392"/>
            <a:ext cx="1784595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TIMER_MGR1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2369262" y="3786208"/>
            <a:ext cx="1767443" cy="4738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INTR_AGGR2</a:t>
            </a:r>
          </a:p>
        </p:txBody>
      </p:sp>
      <p:cxnSp>
        <p:nvCxnSpPr>
          <p:cNvPr id="162" name="Elbow Connector 161"/>
          <p:cNvCxnSpPr>
            <a:stCxn id="156" idx="1"/>
            <a:endCxn id="158" idx="1"/>
          </p:cNvCxnSpPr>
          <p:nvPr/>
        </p:nvCxnSpPr>
        <p:spPr>
          <a:xfrm rot="10800000">
            <a:off x="12369262" y="4023114"/>
            <a:ext cx="15762" cy="1366978"/>
          </a:xfrm>
          <a:prstGeom prst="bentConnector3">
            <a:avLst>
              <a:gd name="adj1" fmla="val 1550324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32" idx="3"/>
            <a:endCxn id="91" idx="1"/>
          </p:cNvCxnSpPr>
          <p:nvPr/>
        </p:nvCxnSpPr>
        <p:spPr>
          <a:xfrm>
            <a:off x="11800591" y="1332072"/>
            <a:ext cx="505398" cy="256967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51" idx="3"/>
            <a:endCxn id="157" idx="3"/>
          </p:cNvCxnSpPr>
          <p:nvPr/>
        </p:nvCxnSpPr>
        <p:spPr>
          <a:xfrm flipH="1" flipV="1">
            <a:off x="14152468" y="3437613"/>
            <a:ext cx="17152" cy="1301584"/>
          </a:xfrm>
          <a:prstGeom prst="bentConnector3">
            <a:avLst>
              <a:gd name="adj1" fmla="val -1332789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3716000" y="1814127"/>
            <a:ext cx="0" cy="137891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2369261" y="2493081"/>
            <a:ext cx="1767443" cy="4738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INTR_AGGR0</a:t>
            </a:r>
          </a:p>
        </p:txBody>
      </p:sp>
      <p:cxnSp>
        <p:nvCxnSpPr>
          <p:cNvPr id="123" name="Elbow Connector 122"/>
          <p:cNvCxnSpPr/>
          <p:nvPr/>
        </p:nvCxnSpPr>
        <p:spPr>
          <a:xfrm rot="5400000" flipH="1" flipV="1">
            <a:off x="5365114" y="6040190"/>
            <a:ext cx="638203" cy="143597"/>
          </a:xfrm>
          <a:prstGeom prst="bentConnector3">
            <a:avLst>
              <a:gd name="adj1" fmla="val 50000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707015" y="5888622"/>
            <a:ext cx="1022069" cy="5539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Events over ETL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1694728" y="505744"/>
            <a:ext cx="1546105" cy="236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To SoC Top Level</a:t>
            </a:r>
          </a:p>
        </p:txBody>
      </p:sp>
      <p:cxnSp>
        <p:nvCxnSpPr>
          <p:cNvPr id="127" name="Elbow Connector 126"/>
          <p:cNvCxnSpPr/>
          <p:nvPr/>
        </p:nvCxnSpPr>
        <p:spPr>
          <a:xfrm rot="5400000" flipH="1" flipV="1">
            <a:off x="5402312" y="6916131"/>
            <a:ext cx="638203" cy="143597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897014" y="6818654"/>
            <a:ext cx="1022069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0581728" y="2835145"/>
            <a:ext cx="1382239" cy="5539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TR or Host </a:t>
            </a:r>
            <a:r>
              <a:rPr lang="en-US" dirty="0" err="1" smtClean="0"/>
              <a:t>Desc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4932" y="517154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277098" y="1468511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308027" y="1795047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120029" y="2963553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314451" y="4065317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453644" y="5205426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678882" y="2589691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3079100" y="1985506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802331" y="681358"/>
            <a:ext cx="44114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365976" y="1416579"/>
            <a:ext cx="31290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1001736" y="2503583"/>
            <a:ext cx="31290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1215318" y="3416876"/>
            <a:ext cx="31290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2589239" y="2785807"/>
            <a:ext cx="31290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2410357" y="1729871"/>
            <a:ext cx="31290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2369260" y="6544764"/>
            <a:ext cx="165154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 err="1"/>
              <a:t>Config</a:t>
            </a:r>
            <a:r>
              <a:rPr lang="en-US" dirty="0"/>
              <a:t> Step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2366950" y="7054745"/>
            <a:ext cx="165385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Data / Control </a:t>
            </a:r>
            <a:r>
              <a:rPr lang="en-US" dirty="0"/>
              <a:t>Flow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883036" y="4210043"/>
            <a:ext cx="31290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8039489" y="5779393"/>
            <a:ext cx="31290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992404" y="5324371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9108017" y="6956937"/>
            <a:ext cx="312906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9475442" y="3943140"/>
            <a:ext cx="0" cy="542546"/>
          </a:xfrm>
          <a:prstGeom prst="straightConnector1">
            <a:avLst/>
          </a:prstGeom>
          <a:ln w="317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92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5" grpId="0" animBg="1"/>
      <p:bldP spid="87" grpId="0" animBg="1"/>
      <p:bldP spid="88" grpId="0" animBg="1"/>
      <p:bldP spid="93" grpId="0" animBg="1"/>
      <p:bldP spid="95" grpId="0" animBg="1"/>
      <p:bldP spid="96" grpId="0" animBg="1"/>
      <p:bldP spid="98" grpId="0" animBg="1"/>
      <p:bldP spid="102" grpId="0" animBg="1"/>
      <p:bldP spid="103" grpId="0" animBg="1"/>
      <p:bldP spid="104" grpId="0" animBg="1"/>
      <p:bldP spid="105" grpId="0" animBg="1"/>
      <p:bldP spid="109" grpId="0" animBg="1"/>
      <p:bldP spid="110" grpId="0" animBg="1"/>
      <p:bldP spid="113" grpId="0" animBg="1"/>
      <p:bldP spid="119" grpId="0" animBg="1"/>
      <p:bldP spid="120" grpId="0" animBg="1"/>
      <p:bldP spid="1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2667000" y="1730829"/>
            <a:ext cx="6172201" cy="3831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INTERRUPT AGGREGATOR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52F08-588C-488E-A5AB-DF69250DE86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600201" y="3505200"/>
            <a:ext cx="1143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431972" y="2362200"/>
            <a:ext cx="3559629" cy="304800"/>
            <a:chOff x="4365171" y="1981200"/>
            <a:chExt cx="3559629" cy="304800"/>
          </a:xfrm>
        </p:grpSpPr>
        <p:sp>
          <p:nvSpPr>
            <p:cNvPr id="8" name="Rectangle 7"/>
            <p:cNvSpPr/>
            <p:nvPr/>
          </p:nvSpPr>
          <p:spPr>
            <a:xfrm>
              <a:off x="4365171" y="1981200"/>
              <a:ext cx="457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22371" y="1981200"/>
              <a:ext cx="457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79571" y="1981200"/>
              <a:ext cx="457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36771" y="1981200"/>
              <a:ext cx="457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93971" y="1981200"/>
              <a:ext cx="457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3"/>
            </p:cNvCxnSpPr>
            <p:nvPr/>
          </p:nvCxnSpPr>
          <p:spPr>
            <a:xfrm>
              <a:off x="6651171" y="2133600"/>
              <a:ext cx="12736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8991601" y="1143000"/>
            <a:ext cx="609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INTERRUPT ROUTER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431972" y="2971800"/>
            <a:ext cx="3559629" cy="304800"/>
            <a:chOff x="4365171" y="1981200"/>
            <a:chExt cx="3559629" cy="304800"/>
          </a:xfrm>
        </p:grpSpPr>
        <p:sp>
          <p:nvSpPr>
            <p:cNvPr id="24" name="Rectangle 23"/>
            <p:cNvSpPr/>
            <p:nvPr/>
          </p:nvSpPr>
          <p:spPr>
            <a:xfrm>
              <a:off x="4365171" y="1981200"/>
              <a:ext cx="457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22371" y="1981200"/>
              <a:ext cx="457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79571" y="1981200"/>
              <a:ext cx="457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36771" y="1981200"/>
              <a:ext cx="457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93971" y="1981200"/>
              <a:ext cx="457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3"/>
            </p:cNvCxnSpPr>
            <p:nvPr/>
          </p:nvCxnSpPr>
          <p:spPr>
            <a:xfrm>
              <a:off x="6651171" y="2133600"/>
              <a:ext cx="12736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431972" y="4648200"/>
            <a:ext cx="3559629" cy="304800"/>
            <a:chOff x="4365171" y="1981200"/>
            <a:chExt cx="3559629" cy="304800"/>
          </a:xfrm>
        </p:grpSpPr>
        <p:sp>
          <p:nvSpPr>
            <p:cNvPr id="31" name="Rectangle 30"/>
            <p:cNvSpPr/>
            <p:nvPr/>
          </p:nvSpPr>
          <p:spPr>
            <a:xfrm>
              <a:off x="4365171" y="1981200"/>
              <a:ext cx="457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22371" y="1981200"/>
              <a:ext cx="457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79571" y="1981200"/>
              <a:ext cx="457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36771" y="1981200"/>
              <a:ext cx="457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193971" y="1981200"/>
              <a:ext cx="457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5" idx="3"/>
            </p:cNvCxnSpPr>
            <p:nvPr/>
          </p:nvCxnSpPr>
          <p:spPr>
            <a:xfrm>
              <a:off x="6651171" y="2133600"/>
              <a:ext cx="12736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6346372" y="3799114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98772" y="3951514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48601" y="2209800"/>
            <a:ext cx="930727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VINT0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48601" y="2743200"/>
            <a:ext cx="90895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VINT1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848601" y="4953000"/>
            <a:ext cx="990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VINT 255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717971" y="6096000"/>
            <a:ext cx="1273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248401" y="5943600"/>
            <a:ext cx="138248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 interrupt sources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717972" y="1447800"/>
            <a:ext cx="1273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248402" y="1066800"/>
            <a:ext cx="138248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 interrupt sources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601201" y="1730829"/>
            <a:ext cx="1273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601201" y="2057400"/>
            <a:ext cx="1273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906001" y="13716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906001" y="1807029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ight Brace 52"/>
          <p:cNvSpPr/>
          <p:nvPr/>
        </p:nvSpPr>
        <p:spPr>
          <a:xfrm>
            <a:off x="10972801" y="1698171"/>
            <a:ext cx="304800" cy="150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/>
          <p:cNvSpPr/>
          <p:nvPr/>
        </p:nvSpPr>
        <p:spPr>
          <a:xfrm>
            <a:off x="10972801" y="3374571"/>
            <a:ext cx="304800" cy="11974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1430001" y="2057400"/>
            <a:ext cx="138248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A53 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353801" y="3657599"/>
            <a:ext cx="138248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ICSS-G [0-2]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497786" y="3091543"/>
            <a:ext cx="1273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769928" y="2710543"/>
            <a:ext cx="566057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878785" y="21336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95401" y="3200400"/>
            <a:ext cx="1371599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0 .. 4607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9644743" y="3624943"/>
            <a:ext cx="1273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9584871" y="4376056"/>
            <a:ext cx="1273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753601" y="3276600"/>
            <a:ext cx="64225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737271" y="4125685"/>
            <a:ext cx="70213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29801" y="38100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505201" y="2569029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VINT1, bit1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505201" y="2884715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VINT0, bit0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505201" y="3200401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05201" y="3494315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505201" y="3799114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05201" y="41148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505201" y="4430486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505201" y="47244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74" idx="3"/>
            <a:endCxn id="25" idx="0"/>
          </p:cNvCxnSpPr>
          <p:nvPr/>
        </p:nvCxnSpPr>
        <p:spPr>
          <a:xfrm>
            <a:off x="4876801" y="2721429"/>
            <a:ext cx="1240971" cy="250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8" idx="3"/>
            <a:endCxn id="8" idx="1"/>
          </p:cNvCxnSpPr>
          <p:nvPr/>
        </p:nvCxnSpPr>
        <p:spPr>
          <a:xfrm flipV="1">
            <a:off x="4876801" y="2514600"/>
            <a:ext cx="555171" cy="522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048001" y="2590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672445" y="4724400"/>
            <a:ext cx="75655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4607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95400" y="4103914"/>
            <a:ext cx="1371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</a:t>
            </a:r>
          </a:p>
          <a:p>
            <a:r>
              <a:rPr lang="en-US" dirty="0" smtClean="0"/>
              <a:t>Event</a:t>
            </a:r>
          </a:p>
          <a:p>
            <a:r>
              <a:rPr lang="en-US" dirty="0" smtClean="0"/>
              <a:t>from </a:t>
            </a:r>
          </a:p>
          <a:p>
            <a:r>
              <a:rPr lang="en-US" dirty="0" smtClean="0"/>
              <a:t>UDMA CH 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DRU CH </a:t>
            </a:r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RING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3505201" y="2264229"/>
            <a:ext cx="1371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INTMAP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8991601" y="2057400"/>
            <a:ext cx="65314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20" idx="3"/>
          </p:cNvCxnSpPr>
          <p:nvPr/>
        </p:nvCxnSpPr>
        <p:spPr>
          <a:xfrm>
            <a:off x="8991601" y="31242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913881"/>
      </p:ext>
    </p:extLst>
  </p:cSld>
  <p:clrMapOvr>
    <a:masterClrMapping/>
  </p:clrMapOvr>
</p:sld>
</file>

<file path=ppt/theme/theme1.xml><?xml version="1.0" encoding="utf-8"?>
<a:theme xmlns:a="http://schemas.openxmlformats.org/drawingml/2006/main" name="K3-Template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F39002100AED4881FF84EF59C3C9C1" ma:contentTypeVersion="2" ma:contentTypeDescription="Create a new document." ma:contentTypeScope="" ma:versionID="2c603e2ad5ea469e5bf2eb3f29f75115">
  <xsd:schema xmlns:xsd="http://www.w3.org/2001/XMLSchema" xmlns:p="http://schemas.microsoft.com/office/2006/metadata/properties" targetNamespace="http://schemas.microsoft.com/office/2006/metadata/properties" ma:root="true" ma:fieldsID="7d71986fb7b614c2a4eba97d0afda2d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A831CA-E489-4667-9549-4A30B04E0A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00B052F-9983-494C-826D-2DE88754D0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574015-3DD2-43C4-822F-E1C56902295E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K3-Template</Template>
  <TotalTime>3552</TotalTime>
  <Words>294</Words>
  <Application>Microsoft Office PowerPoint</Application>
  <PresentationFormat>Custom</PresentationFormat>
  <Paragraphs>179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K3-Template</vt:lpstr>
      <vt:lpstr>PowerPoint Presentation</vt:lpstr>
      <vt:lpstr>PowerPoint Presentation</vt:lpstr>
      <vt:lpstr>PowerPoint Presentation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K3 UDMA</dc:title>
  <dc:creator>Chitnis, Kedar</dc:creator>
  <cp:keywords>Keystone 3</cp:keywords>
  <cp:lastModifiedBy>Kedar Chitnis</cp:lastModifiedBy>
  <cp:revision>593</cp:revision>
  <dcterms:created xsi:type="dcterms:W3CDTF">2016-05-17T23:12:28Z</dcterms:created>
  <dcterms:modified xsi:type="dcterms:W3CDTF">2018-08-01T09:25:20Z</dcterms:modified>
  <cp:category>K3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0x010100EDF39002100AED4881FF84EF59C3C9C1</vt:lpwstr>
  </property>
</Properties>
</file>