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57" r:id="rId7"/>
    <p:sldId id="261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7" autoAdjust="0"/>
  </p:normalViewPr>
  <p:slideViewPr>
    <p:cSldViewPr>
      <p:cViewPr varScale="1">
        <p:scale>
          <a:sx n="68" d="100"/>
          <a:sy n="68" d="100"/>
        </p:scale>
        <p:origin x="12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noProof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 smtClean="0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장애인 복지시설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2017243046 </a:t>
            </a:r>
            <a:r>
              <a:rPr lang="ko-KR" altLang="en-US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이민정</a:t>
            </a:r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2015225102 </a:t>
            </a:r>
            <a:r>
              <a:rPr lang="ko-KR" altLang="en-US" dirty="0" err="1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김경보</a:t>
            </a:r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2017243139 </a:t>
            </a:r>
            <a:r>
              <a:rPr lang="ko-KR" altLang="en-US" dirty="0" err="1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위자지스</a:t>
            </a:r>
            <a:r>
              <a:rPr lang="ko-KR" altLang="en-US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  <a:r>
              <a:rPr lang="ko-KR" altLang="en-US" dirty="0" err="1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자줄리</a:t>
            </a:r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목차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060848"/>
            <a:ext cx="7499176" cy="4286101"/>
          </a:xfrm>
        </p:spPr>
        <p:txBody>
          <a:bodyPr/>
          <a:lstStyle/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1.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주제 설명</a:t>
            </a:r>
            <a:endParaRPr lang="en-US" altLang="ko-KR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endParaRPr lang="en-US" altLang="ko-KR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2. </a:t>
            </a:r>
            <a:r>
              <a:rPr lang="ko-KR" altLang="en-US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이 주제를 선택하게 된 이유</a:t>
            </a:r>
            <a:endParaRPr lang="en-US" altLang="ko-KR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endParaRPr lang="en-US" altLang="ko-KR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3.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역할 분담</a:t>
            </a:r>
            <a:endParaRPr lang="en-US" altLang="ko-KR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endParaRPr lang="en-US" altLang="ko-KR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4.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개발 방법 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(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구체적 구현화 계획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)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1.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주제 설명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171" y="1700808"/>
            <a:ext cx="8229600" cy="4214093"/>
          </a:xfrm>
        </p:spPr>
        <p:txBody>
          <a:bodyPr/>
          <a:lstStyle/>
          <a:p>
            <a:pPr marL="0" indent="0">
              <a:buNone/>
            </a:pPr>
            <a:endParaRPr lang="en-US" altLang="ko-KR" sz="32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저희의 주제는 장애인 복지시설의 부족 현황을 파악 </a:t>
            </a:r>
            <a:r>
              <a:rPr lang="ko-KR" altLang="en-US" sz="3200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하는것</a:t>
            </a: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입니다</a:t>
            </a:r>
            <a:r>
              <a:rPr lang="en-US" altLang="ko-KR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지역별 장애인 복지시설과 장애인의 수의 비율을 </a:t>
            </a: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파악하고 어느 지역에 장애인 복지시설의 비율이 낮은지 파악해서 복지시설 부족 현황을 효율적으로 </a:t>
            </a: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보여주는 웹을 </a:t>
            </a:r>
            <a:r>
              <a:rPr lang="ko-KR" altLang="en-US" sz="3200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만들것</a:t>
            </a:r>
            <a:r>
              <a:rPr lang="ko-KR" altLang="en-US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입니다</a:t>
            </a:r>
            <a:r>
              <a:rPr lang="en-US" altLang="ko-KR" sz="32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2.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이 주제를 선택하게 된 이유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44824"/>
            <a:ext cx="7859216" cy="4286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현대 사회로 들어서면서 복지의 비중이 점점 늘어나고 사람들의 관심도 또한 높아지고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있습니다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그에따라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전국의 장애인 복지시설의 현황을 파악해서</a:t>
            </a:r>
            <a:endParaRPr lang="en-US" altLang="ko-KR" sz="24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복지의 실태를 파악해 보고싶었습니다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어떤 지역에 복지시설이 부족한지 파악이 된다면 </a:t>
            </a:r>
            <a:r>
              <a:rPr lang="en-US" altLang="ko-KR" sz="2400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상대적으로 해당 지역에서 복지 비율이 다른 지역에 비해 </a:t>
            </a:r>
            <a:r>
              <a:rPr lang="ko-KR" altLang="en-US" sz="2400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떨어지는것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이므로 이를 활용해 복지시설 확충 등의 추가적인 계획이 </a:t>
            </a:r>
            <a:r>
              <a:rPr lang="ko-KR" altLang="en-US" sz="2400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용이할것이기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때문에 이 주제를 선택하였습니다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.</a:t>
            </a:r>
            <a:endParaRPr lang="ko-KR" altLang="en-US" sz="2400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3.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역할 분담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2856"/>
            <a:ext cx="7787208" cy="39980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 err="1" smtClean="0">
                <a:solidFill>
                  <a:srgbClr val="002060"/>
                </a:solidFill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김경보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팀장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/  </a:t>
            </a:r>
            <a:r>
              <a:rPr lang="en-US" altLang="ko-KR" sz="2400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Back-end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웹 개발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수집된 자료 가공</a:t>
            </a:r>
            <a:r>
              <a:rPr lang="en-US" altLang="ko-KR" sz="2400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회의록 작성</a:t>
            </a:r>
            <a:r>
              <a:rPr lang="en-US" altLang="ko-KR" sz="2400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계획서 작성</a:t>
            </a:r>
            <a:endParaRPr lang="en-US" altLang="ko-KR" sz="24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이민정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자료수집 및 분석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개발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계획서 작성</a:t>
            </a:r>
            <a:endParaRPr lang="en-US" altLang="ko-KR" sz="2400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002060"/>
              </a:solidFill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김태우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자료수집 및 분석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,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개발</a:t>
            </a:r>
            <a:endParaRPr lang="en-US" altLang="ko-KR" sz="2400" dirty="0" smtClean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rgbClr val="002060"/>
              </a:solidFill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solidFill>
                  <a:srgbClr val="002060"/>
                </a:solidFill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위자지스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 </a:t>
            </a:r>
            <a:r>
              <a:rPr lang="en-US" altLang="ko-KR" sz="2400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Front-end </a:t>
            </a:r>
            <a:r>
              <a:rPr lang="ko-KR" altLang="en-US" sz="2400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웹 개발</a:t>
            </a:r>
            <a:endParaRPr lang="ko-KR" altLang="en-US" sz="2400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4.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개발 방법 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(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구체적 구현화 계획</a:t>
            </a:r>
            <a:r>
              <a:rPr lang="en-US" altLang="ko-KR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)</a:t>
            </a:r>
            <a:endParaRPr lang="ko-KR" altLang="en-US" dirty="0">
              <a:latin typeface="푸르지오 중간" panose="02020603020101020101" pitchFamily="18" charset="-127"/>
              <a:ea typeface="푸르지오 중간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844824"/>
            <a:ext cx="8147248" cy="4286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플렛폼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개인 </a:t>
            </a:r>
            <a:r>
              <a:rPr lang="ko-KR" altLang="en-US" dirty="0" err="1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컴퓨터상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가상공간 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-&gt; </a:t>
            </a: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Ubuntu</a:t>
            </a:r>
          </a:p>
          <a:p>
            <a:pPr marL="0" indent="0">
              <a:buNone/>
            </a:pP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WAS : Nginx</a:t>
            </a:r>
          </a:p>
          <a:p>
            <a:pPr marL="0" indent="0">
              <a:buNone/>
            </a:pP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Lang : </a:t>
            </a:r>
            <a:r>
              <a:rPr lang="en-US" altLang="ko-KR" dirty="0" err="1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NodeJS</a:t>
            </a:r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DBMS : MySQL</a:t>
            </a:r>
          </a:p>
          <a:p>
            <a:pPr marL="0" indent="0">
              <a:buNone/>
            </a:pPr>
            <a:endParaRPr lang="en-US" altLang="ko-KR" dirty="0" smtClean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Layout </a:t>
            </a:r>
            <a:r>
              <a:rPr lang="ko-KR" altLang="en-US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구성</a:t>
            </a:r>
            <a:r>
              <a:rPr lang="en-US" altLang="ko-KR" dirty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 </a:t>
            </a:r>
            <a:r>
              <a:rPr lang="en-US" altLang="ko-KR" dirty="0" smtClean="0">
                <a:latin typeface="푸르지오 중간" panose="02020603020101020101" pitchFamily="18" charset="-127"/>
                <a:ea typeface="푸르지오 중간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HTML + CSS + JavaScript(AngularJS)</a:t>
            </a: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17051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32</TotalTime>
  <Words>210</Words>
  <Application>Microsoft Office PowerPoint</Application>
  <PresentationFormat>화면 슬라이드 쇼(4:3)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푸르지오 중간</vt:lpstr>
      <vt:lpstr>한컴 바겐세일 M</vt:lpstr>
      <vt:lpstr>Arial</vt:lpstr>
      <vt:lpstr>Times New Roman</vt:lpstr>
      <vt:lpstr>Wingdings</vt:lpstr>
      <vt:lpstr>Level</vt:lpstr>
      <vt:lpstr>장애인 복지시설</vt:lpstr>
      <vt:lpstr>목차</vt:lpstr>
      <vt:lpstr>1. 주제 설명</vt:lpstr>
      <vt:lpstr>2. 이 주제를 선택하게 된 이유</vt:lpstr>
      <vt:lpstr>3. 역할 분담</vt:lpstr>
      <vt:lpstr>4. 개발 방법 (구체적 구현화 계획)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장애인 복지시설</dc:title>
  <dc:subject/>
  <dc:creator>이민정</dc:creator>
  <cp:keywords/>
  <dc:description/>
  <cp:lastModifiedBy>이민정</cp:lastModifiedBy>
  <cp:revision>4</cp:revision>
  <dcterms:created xsi:type="dcterms:W3CDTF">2019-05-07T09:16:46Z</dcterms:created>
  <dcterms:modified xsi:type="dcterms:W3CDTF">2019-05-07T09:49:13Z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