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custDataLst>
    <p:tags r:id="rId5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B00"/>
    <a:srgbClr val="676867"/>
    <a:srgbClr val="B7B7B7"/>
    <a:srgbClr val="70706D"/>
    <a:srgbClr val="D3D3D4"/>
    <a:srgbClr val="B7B8B4"/>
    <a:srgbClr val="C0CAD6"/>
    <a:srgbClr val="5B9BD5"/>
    <a:srgbClr val="9FA0A0"/>
    <a:srgbClr val="555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30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4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B390B-1C9F-4C99-86AB-4796CE423FFD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AAF81-D3A8-4C8B-8771-DA4999F04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72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AAF81-D3A8-4C8B-8771-DA4999F049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080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AAF81-D3A8-4C8B-8771-DA4999F049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324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832E-8E5F-4E06-8DD3-2844DD9778A0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2611-3E3B-419E-B99F-94992CAF88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4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832E-8E5F-4E06-8DD3-2844DD9778A0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2611-3E3B-419E-B99F-94992CAF88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20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832E-8E5F-4E06-8DD3-2844DD9778A0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2611-3E3B-419E-B99F-94992CAF88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66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832E-8E5F-4E06-8DD3-2844DD9778A0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2611-3E3B-419E-B99F-94992CAF88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86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832E-8E5F-4E06-8DD3-2844DD9778A0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2611-3E3B-419E-B99F-94992CAF88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16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832E-8E5F-4E06-8DD3-2844DD9778A0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2611-3E3B-419E-B99F-94992CAF88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11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832E-8E5F-4E06-8DD3-2844DD9778A0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2611-3E3B-419E-B99F-94992CAF88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89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832E-8E5F-4E06-8DD3-2844DD9778A0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2611-3E3B-419E-B99F-94992CAF88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02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832E-8E5F-4E06-8DD3-2844DD9778A0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2611-3E3B-419E-B99F-94992CAF88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87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832E-8E5F-4E06-8DD3-2844DD9778A0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2611-3E3B-419E-B99F-94992CAF88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30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832E-8E5F-4E06-8DD3-2844DD9778A0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2611-3E3B-419E-B99F-94992CAF88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35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D832E-8E5F-4E06-8DD3-2844DD9778A0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42611-3E3B-419E-B99F-94992CAF88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45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urna"/>
          <p:cNvSpPr/>
          <p:nvPr/>
        </p:nvSpPr>
        <p:spPr>
          <a:xfrm>
            <a:off x="438150" y="215900"/>
            <a:ext cx="10359390" cy="6586538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8001000 w 8915400"/>
              <a:gd name="connsiteY0" fmla="*/ 0 h 914400"/>
              <a:gd name="connsiteX1" fmla="*/ 8915400 w 8915400"/>
              <a:gd name="connsiteY1" fmla="*/ 0 h 914400"/>
              <a:gd name="connsiteX2" fmla="*/ 8915400 w 8915400"/>
              <a:gd name="connsiteY2" fmla="*/ 914400 h 914400"/>
              <a:gd name="connsiteX3" fmla="*/ 0 w 8915400"/>
              <a:gd name="connsiteY3" fmla="*/ 742950 h 914400"/>
              <a:gd name="connsiteX4" fmla="*/ 8001000 w 8915400"/>
              <a:gd name="connsiteY4" fmla="*/ 0 h 914400"/>
              <a:gd name="connsiteX0" fmla="*/ 10363200 w 11277600"/>
              <a:gd name="connsiteY0" fmla="*/ 0 h 3371850"/>
              <a:gd name="connsiteX1" fmla="*/ 11277600 w 11277600"/>
              <a:gd name="connsiteY1" fmla="*/ 0 h 3371850"/>
              <a:gd name="connsiteX2" fmla="*/ 0 w 11277600"/>
              <a:gd name="connsiteY2" fmla="*/ 3371850 h 3371850"/>
              <a:gd name="connsiteX3" fmla="*/ 2362200 w 11277600"/>
              <a:gd name="connsiteY3" fmla="*/ 742950 h 3371850"/>
              <a:gd name="connsiteX4" fmla="*/ 10363200 w 11277600"/>
              <a:gd name="connsiteY4" fmla="*/ 0 h 3371850"/>
              <a:gd name="connsiteX0" fmla="*/ 10363200 w 10363200"/>
              <a:gd name="connsiteY0" fmla="*/ 0 h 6629400"/>
              <a:gd name="connsiteX1" fmla="*/ 8001000 w 10363200"/>
              <a:gd name="connsiteY1" fmla="*/ 6629400 h 6629400"/>
              <a:gd name="connsiteX2" fmla="*/ 0 w 10363200"/>
              <a:gd name="connsiteY2" fmla="*/ 3371850 h 6629400"/>
              <a:gd name="connsiteX3" fmla="*/ 2362200 w 10363200"/>
              <a:gd name="connsiteY3" fmla="*/ 742950 h 6629400"/>
              <a:gd name="connsiteX4" fmla="*/ 10363200 w 10363200"/>
              <a:gd name="connsiteY4" fmla="*/ 0 h 6629400"/>
              <a:gd name="connsiteX0" fmla="*/ 10363200 w 10363200"/>
              <a:gd name="connsiteY0" fmla="*/ 0 h 6586538"/>
              <a:gd name="connsiteX1" fmla="*/ 7996238 w 10363200"/>
              <a:gd name="connsiteY1" fmla="*/ 6586538 h 6586538"/>
              <a:gd name="connsiteX2" fmla="*/ 0 w 10363200"/>
              <a:gd name="connsiteY2" fmla="*/ 3371850 h 6586538"/>
              <a:gd name="connsiteX3" fmla="*/ 2362200 w 10363200"/>
              <a:gd name="connsiteY3" fmla="*/ 742950 h 6586538"/>
              <a:gd name="connsiteX4" fmla="*/ 10363200 w 10363200"/>
              <a:gd name="connsiteY4" fmla="*/ 0 h 6586538"/>
              <a:gd name="connsiteX0" fmla="*/ 10363200 w 10363200"/>
              <a:gd name="connsiteY0" fmla="*/ 0 h 6586538"/>
              <a:gd name="connsiteX1" fmla="*/ 7996238 w 10363200"/>
              <a:gd name="connsiteY1" fmla="*/ 6586538 h 6586538"/>
              <a:gd name="connsiteX2" fmla="*/ 0 w 10363200"/>
              <a:gd name="connsiteY2" fmla="*/ 3371850 h 6586538"/>
              <a:gd name="connsiteX3" fmla="*/ 52388 w 10363200"/>
              <a:gd name="connsiteY3" fmla="*/ 3313113 h 6586538"/>
              <a:gd name="connsiteX4" fmla="*/ 2362200 w 10363200"/>
              <a:gd name="connsiteY4" fmla="*/ 742950 h 6586538"/>
              <a:gd name="connsiteX5" fmla="*/ 10363200 w 10363200"/>
              <a:gd name="connsiteY5" fmla="*/ 0 h 6586538"/>
              <a:gd name="connsiteX0" fmla="*/ 10363200 w 10363200"/>
              <a:gd name="connsiteY0" fmla="*/ 0 h 6586538"/>
              <a:gd name="connsiteX1" fmla="*/ 7996238 w 10363200"/>
              <a:gd name="connsiteY1" fmla="*/ 6586538 h 6586538"/>
              <a:gd name="connsiteX2" fmla="*/ 0 w 10363200"/>
              <a:gd name="connsiteY2" fmla="*/ 3371850 h 6586538"/>
              <a:gd name="connsiteX3" fmla="*/ 47626 w 10363200"/>
              <a:gd name="connsiteY3" fmla="*/ 3279775 h 6586538"/>
              <a:gd name="connsiteX4" fmla="*/ 2362200 w 10363200"/>
              <a:gd name="connsiteY4" fmla="*/ 742950 h 6586538"/>
              <a:gd name="connsiteX5" fmla="*/ 10363200 w 10363200"/>
              <a:gd name="connsiteY5" fmla="*/ 0 h 6586538"/>
              <a:gd name="connsiteX0" fmla="*/ 10363200 w 10363200"/>
              <a:gd name="connsiteY0" fmla="*/ 0 h 6586538"/>
              <a:gd name="connsiteX1" fmla="*/ 7996238 w 10363200"/>
              <a:gd name="connsiteY1" fmla="*/ 6586538 h 6586538"/>
              <a:gd name="connsiteX2" fmla="*/ 116681 w 10363200"/>
              <a:gd name="connsiteY2" fmla="*/ 3425031 h 6586538"/>
              <a:gd name="connsiteX3" fmla="*/ 0 w 10363200"/>
              <a:gd name="connsiteY3" fmla="*/ 3371850 h 6586538"/>
              <a:gd name="connsiteX4" fmla="*/ 47626 w 10363200"/>
              <a:gd name="connsiteY4" fmla="*/ 3279775 h 6586538"/>
              <a:gd name="connsiteX5" fmla="*/ 2362200 w 10363200"/>
              <a:gd name="connsiteY5" fmla="*/ 742950 h 6586538"/>
              <a:gd name="connsiteX6" fmla="*/ 10363200 w 10363200"/>
              <a:gd name="connsiteY6" fmla="*/ 0 h 6586538"/>
              <a:gd name="connsiteX0" fmla="*/ 10363200 w 10363200"/>
              <a:gd name="connsiteY0" fmla="*/ 0 h 6586538"/>
              <a:gd name="connsiteX1" fmla="*/ 7996238 w 10363200"/>
              <a:gd name="connsiteY1" fmla="*/ 6586538 h 6586538"/>
              <a:gd name="connsiteX2" fmla="*/ 114299 w 10363200"/>
              <a:gd name="connsiteY2" fmla="*/ 3477419 h 6586538"/>
              <a:gd name="connsiteX3" fmla="*/ 0 w 10363200"/>
              <a:gd name="connsiteY3" fmla="*/ 3371850 h 6586538"/>
              <a:gd name="connsiteX4" fmla="*/ 47626 w 10363200"/>
              <a:gd name="connsiteY4" fmla="*/ 3279775 h 6586538"/>
              <a:gd name="connsiteX5" fmla="*/ 2362200 w 10363200"/>
              <a:gd name="connsiteY5" fmla="*/ 742950 h 6586538"/>
              <a:gd name="connsiteX6" fmla="*/ 10363200 w 10363200"/>
              <a:gd name="connsiteY6" fmla="*/ 0 h 6586538"/>
              <a:gd name="connsiteX0" fmla="*/ 10363200 w 10363200"/>
              <a:gd name="connsiteY0" fmla="*/ 0 h 6586538"/>
              <a:gd name="connsiteX1" fmla="*/ 7996238 w 10363200"/>
              <a:gd name="connsiteY1" fmla="*/ 6586538 h 6586538"/>
              <a:gd name="connsiteX2" fmla="*/ 114299 w 10363200"/>
              <a:gd name="connsiteY2" fmla="*/ 3477419 h 6586538"/>
              <a:gd name="connsiteX3" fmla="*/ 0 w 10363200"/>
              <a:gd name="connsiteY3" fmla="*/ 3371850 h 6586538"/>
              <a:gd name="connsiteX4" fmla="*/ 47626 w 10363200"/>
              <a:gd name="connsiteY4" fmla="*/ 3279775 h 6586538"/>
              <a:gd name="connsiteX5" fmla="*/ 2362200 w 10363200"/>
              <a:gd name="connsiteY5" fmla="*/ 742950 h 6586538"/>
              <a:gd name="connsiteX6" fmla="*/ 10363200 w 10363200"/>
              <a:gd name="connsiteY6" fmla="*/ 0 h 6586538"/>
              <a:gd name="connsiteX0" fmla="*/ 10370608 w 10370608"/>
              <a:gd name="connsiteY0" fmla="*/ 0 h 6586538"/>
              <a:gd name="connsiteX1" fmla="*/ 8003646 w 10370608"/>
              <a:gd name="connsiteY1" fmla="*/ 6586538 h 6586538"/>
              <a:gd name="connsiteX2" fmla="*/ 121707 w 10370608"/>
              <a:gd name="connsiteY2" fmla="*/ 3477419 h 6586538"/>
              <a:gd name="connsiteX3" fmla="*/ 7408 w 10370608"/>
              <a:gd name="connsiteY3" fmla="*/ 3371850 h 6586538"/>
              <a:gd name="connsiteX4" fmla="*/ 55034 w 10370608"/>
              <a:gd name="connsiteY4" fmla="*/ 3279775 h 6586538"/>
              <a:gd name="connsiteX5" fmla="*/ 2369608 w 10370608"/>
              <a:gd name="connsiteY5" fmla="*/ 742950 h 6586538"/>
              <a:gd name="connsiteX6" fmla="*/ 10370608 w 10370608"/>
              <a:gd name="connsiteY6" fmla="*/ 0 h 6586538"/>
              <a:gd name="connsiteX0" fmla="*/ 10363200 w 10363200"/>
              <a:gd name="connsiteY0" fmla="*/ 0 h 6586538"/>
              <a:gd name="connsiteX1" fmla="*/ 7996238 w 10363200"/>
              <a:gd name="connsiteY1" fmla="*/ 6586538 h 6586538"/>
              <a:gd name="connsiteX2" fmla="*/ 114299 w 10363200"/>
              <a:gd name="connsiteY2" fmla="*/ 3477419 h 6586538"/>
              <a:gd name="connsiteX3" fmla="*/ 0 w 10363200"/>
              <a:gd name="connsiteY3" fmla="*/ 3371850 h 6586538"/>
              <a:gd name="connsiteX4" fmla="*/ 47626 w 10363200"/>
              <a:gd name="connsiteY4" fmla="*/ 3279775 h 6586538"/>
              <a:gd name="connsiteX5" fmla="*/ 2362200 w 10363200"/>
              <a:gd name="connsiteY5" fmla="*/ 742950 h 6586538"/>
              <a:gd name="connsiteX6" fmla="*/ 10363200 w 10363200"/>
              <a:gd name="connsiteY6" fmla="*/ 0 h 6586538"/>
              <a:gd name="connsiteX0" fmla="*/ 10363200 w 10363200"/>
              <a:gd name="connsiteY0" fmla="*/ 0 h 6586538"/>
              <a:gd name="connsiteX1" fmla="*/ 7996238 w 10363200"/>
              <a:gd name="connsiteY1" fmla="*/ 6586538 h 6586538"/>
              <a:gd name="connsiteX2" fmla="*/ 114299 w 10363200"/>
              <a:gd name="connsiteY2" fmla="*/ 3477419 h 6586538"/>
              <a:gd name="connsiteX3" fmla="*/ 0 w 10363200"/>
              <a:gd name="connsiteY3" fmla="*/ 3371850 h 6586538"/>
              <a:gd name="connsiteX4" fmla="*/ 47626 w 10363200"/>
              <a:gd name="connsiteY4" fmla="*/ 3279775 h 6586538"/>
              <a:gd name="connsiteX5" fmla="*/ 2362200 w 10363200"/>
              <a:gd name="connsiteY5" fmla="*/ 742950 h 6586538"/>
              <a:gd name="connsiteX6" fmla="*/ 10363200 w 10363200"/>
              <a:gd name="connsiteY6" fmla="*/ 0 h 6586538"/>
              <a:gd name="connsiteX0" fmla="*/ 10363200 w 10363200"/>
              <a:gd name="connsiteY0" fmla="*/ 0 h 6586538"/>
              <a:gd name="connsiteX1" fmla="*/ 7996238 w 10363200"/>
              <a:gd name="connsiteY1" fmla="*/ 6586538 h 6586538"/>
              <a:gd name="connsiteX2" fmla="*/ 114299 w 10363200"/>
              <a:gd name="connsiteY2" fmla="*/ 3477419 h 6586538"/>
              <a:gd name="connsiteX3" fmla="*/ 0 w 10363200"/>
              <a:gd name="connsiteY3" fmla="*/ 3371850 h 6586538"/>
              <a:gd name="connsiteX4" fmla="*/ 47626 w 10363200"/>
              <a:gd name="connsiteY4" fmla="*/ 3279775 h 6586538"/>
              <a:gd name="connsiteX5" fmla="*/ 2362200 w 10363200"/>
              <a:gd name="connsiteY5" fmla="*/ 742950 h 6586538"/>
              <a:gd name="connsiteX6" fmla="*/ 10363200 w 10363200"/>
              <a:gd name="connsiteY6" fmla="*/ 0 h 6586538"/>
              <a:gd name="connsiteX0" fmla="*/ 10363200 w 10363200"/>
              <a:gd name="connsiteY0" fmla="*/ 0 h 6586538"/>
              <a:gd name="connsiteX1" fmla="*/ 7996238 w 10363200"/>
              <a:gd name="connsiteY1" fmla="*/ 6586538 h 6586538"/>
              <a:gd name="connsiteX2" fmla="*/ 114299 w 10363200"/>
              <a:gd name="connsiteY2" fmla="*/ 3477419 h 6586538"/>
              <a:gd name="connsiteX3" fmla="*/ 0 w 10363200"/>
              <a:gd name="connsiteY3" fmla="*/ 3371850 h 6586538"/>
              <a:gd name="connsiteX4" fmla="*/ 47626 w 10363200"/>
              <a:gd name="connsiteY4" fmla="*/ 3279775 h 6586538"/>
              <a:gd name="connsiteX5" fmla="*/ 2362200 w 10363200"/>
              <a:gd name="connsiteY5" fmla="*/ 742950 h 6586538"/>
              <a:gd name="connsiteX6" fmla="*/ 10363200 w 10363200"/>
              <a:gd name="connsiteY6" fmla="*/ 0 h 6586538"/>
              <a:gd name="connsiteX0" fmla="*/ 10363200 w 10363200"/>
              <a:gd name="connsiteY0" fmla="*/ 0 h 6586538"/>
              <a:gd name="connsiteX1" fmla="*/ 7996238 w 10363200"/>
              <a:gd name="connsiteY1" fmla="*/ 6586538 h 6586538"/>
              <a:gd name="connsiteX2" fmla="*/ 114299 w 10363200"/>
              <a:gd name="connsiteY2" fmla="*/ 3477419 h 6586538"/>
              <a:gd name="connsiteX3" fmla="*/ 0 w 10363200"/>
              <a:gd name="connsiteY3" fmla="*/ 3371850 h 6586538"/>
              <a:gd name="connsiteX4" fmla="*/ 47626 w 10363200"/>
              <a:gd name="connsiteY4" fmla="*/ 3279775 h 6586538"/>
              <a:gd name="connsiteX5" fmla="*/ 2362200 w 10363200"/>
              <a:gd name="connsiteY5" fmla="*/ 742950 h 6586538"/>
              <a:gd name="connsiteX6" fmla="*/ 10363200 w 10363200"/>
              <a:gd name="connsiteY6" fmla="*/ 0 h 6586538"/>
              <a:gd name="connsiteX0" fmla="*/ 10366375 w 10366375"/>
              <a:gd name="connsiteY0" fmla="*/ 0 h 6586538"/>
              <a:gd name="connsiteX1" fmla="*/ 7999413 w 10366375"/>
              <a:gd name="connsiteY1" fmla="*/ 6586538 h 6586538"/>
              <a:gd name="connsiteX2" fmla="*/ 117474 w 10366375"/>
              <a:gd name="connsiteY2" fmla="*/ 3477419 h 6586538"/>
              <a:gd name="connsiteX3" fmla="*/ 3175 w 10366375"/>
              <a:gd name="connsiteY3" fmla="*/ 3371850 h 6586538"/>
              <a:gd name="connsiteX4" fmla="*/ 50801 w 10366375"/>
              <a:gd name="connsiteY4" fmla="*/ 3279775 h 6586538"/>
              <a:gd name="connsiteX5" fmla="*/ 2365375 w 10366375"/>
              <a:gd name="connsiteY5" fmla="*/ 742950 h 6586538"/>
              <a:gd name="connsiteX6" fmla="*/ 10366375 w 10366375"/>
              <a:gd name="connsiteY6" fmla="*/ 0 h 6586538"/>
              <a:gd name="connsiteX0" fmla="*/ 10363200 w 10363200"/>
              <a:gd name="connsiteY0" fmla="*/ 0 h 6586538"/>
              <a:gd name="connsiteX1" fmla="*/ 7996238 w 10363200"/>
              <a:gd name="connsiteY1" fmla="*/ 6586538 h 6586538"/>
              <a:gd name="connsiteX2" fmla="*/ 114299 w 10363200"/>
              <a:gd name="connsiteY2" fmla="*/ 3477419 h 6586538"/>
              <a:gd name="connsiteX3" fmla="*/ 0 w 10363200"/>
              <a:gd name="connsiteY3" fmla="*/ 3371850 h 6586538"/>
              <a:gd name="connsiteX4" fmla="*/ 47626 w 10363200"/>
              <a:gd name="connsiteY4" fmla="*/ 3279775 h 6586538"/>
              <a:gd name="connsiteX5" fmla="*/ 2362200 w 10363200"/>
              <a:gd name="connsiteY5" fmla="*/ 742950 h 6586538"/>
              <a:gd name="connsiteX6" fmla="*/ 10363200 w 10363200"/>
              <a:gd name="connsiteY6" fmla="*/ 0 h 6586538"/>
              <a:gd name="connsiteX0" fmla="*/ 10363200 w 10363200"/>
              <a:gd name="connsiteY0" fmla="*/ 0 h 6586538"/>
              <a:gd name="connsiteX1" fmla="*/ 7996238 w 10363200"/>
              <a:gd name="connsiteY1" fmla="*/ 6586538 h 6586538"/>
              <a:gd name="connsiteX2" fmla="*/ 114299 w 10363200"/>
              <a:gd name="connsiteY2" fmla="*/ 3477419 h 6586538"/>
              <a:gd name="connsiteX3" fmla="*/ 0 w 10363200"/>
              <a:gd name="connsiteY3" fmla="*/ 3371850 h 6586538"/>
              <a:gd name="connsiteX4" fmla="*/ 47626 w 10363200"/>
              <a:gd name="connsiteY4" fmla="*/ 3279775 h 6586538"/>
              <a:gd name="connsiteX5" fmla="*/ 2362200 w 10363200"/>
              <a:gd name="connsiteY5" fmla="*/ 742950 h 6586538"/>
              <a:gd name="connsiteX6" fmla="*/ 10363200 w 10363200"/>
              <a:gd name="connsiteY6" fmla="*/ 0 h 6586538"/>
              <a:gd name="connsiteX0" fmla="*/ 10363200 w 10363200"/>
              <a:gd name="connsiteY0" fmla="*/ 0 h 6586538"/>
              <a:gd name="connsiteX1" fmla="*/ 7996238 w 10363200"/>
              <a:gd name="connsiteY1" fmla="*/ 6586538 h 6586538"/>
              <a:gd name="connsiteX2" fmla="*/ 114299 w 10363200"/>
              <a:gd name="connsiteY2" fmla="*/ 3477419 h 6586538"/>
              <a:gd name="connsiteX3" fmla="*/ 0 w 10363200"/>
              <a:gd name="connsiteY3" fmla="*/ 3371850 h 6586538"/>
              <a:gd name="connsiteX4" fmla="*/ 47626 w 10363200"/>
              <a:gd name="connsiteY4" fmla="*/ 3279775 h 6586538"/>
              <a:gd name="connsiteX5" fmla="*/ 2362200 w 10363200"/>
              <a:gd name="connsiteY5" fmla="*/ 742950 h 6586538"/>
              <a:gd name="connsiteX6" fmla="*/ 10363200 w 10363200"/>
              <a:gd name="connsiteY6" fmla="*/ 0 h 6586538"/>
              <a:gd name="connsiteX0" fmla="*/ 10363200 w 10363200"/>
              <a:gd name="connsiteY0" fmla="*/ 0 h 6586538"/>
              <a:gd name="connsiteX1" fmla="*/ 7996238 w 10363200"/>
              <a:gd name="connsiteY1" fmla="*/ 6586538 h 6586538"/>
              <a:gd name="connsiteX2" fmla="*/ 114299 w 10363200"/>
              <a:gd name="connsiteY2" fmla="*/ 3477419 h 6586538"/>
              <a:gd name="connsiteX3" fmla="*/ 0 w 10363200"/>
              <a:gd name="connsiteY3" fmla="*/ 3371850 h 6586538"/>
              <a:gd name="connsiteX4" fmla="*/ 47626 w 10363200"/>
              <a:gd name="connsiteY4" fmla="*/ 3279775 h 6586538"/>
              <a:gd name="connsiteX5" fmla="*/ 2362200 w 10363200"/>
              <a:gd name="connsiteY5" fmla="*/ 742950 h 6586538"/>
              <a:gd name="connsiteX6" fmla="*/ 10363200 w 10363200"/>
              <a:gd name="connsiteY6" fmla="*/ 0 h 6586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63200" h="6586538">
                <a:moveTo>
                  <a:pt x="10363200" y="0"/>
                </a:moveTo>
                <a:lnTo>
                  <a:pt x="7996238" y="6586538"/>
                </a:lnTo>
                <a:lnTo>
                  <a:pt x="114299" y="3477419"/>
                </a:lnTo>
                <a:cubicBezTo>
                  <a:pt x="9524" y="3430323"/>
                  <a:pt x="4761" y="3404659"/>
                  <a:pt x="0" y="3371850"/>
                </a:cubicBezTo>
                <a:cubicBezTo>
                  <a:pt x="1587" y="3343540"/>
                  <a:pt x="-8729" y="3336661"/>
                  <a:pt x="47626" y="3279775"/>
                </a:cubicBezTo>
                <a:lnTo>
                  <a:pt x="2362200" y="742950"/>
                </a:lnTo>
                <a:lnTo>
                  <a:pt x="10363200" y="0"/>
                </a:lnTo>
                <a:close/>
              </a:path>
            </a:pathLst>
          </a:custGeom>
          <a:solidFill>
            <a:srgbClr val="B7B7B7">
              <a:alpha val="73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lateral urna"/>
          <p:cNvSpPr/>
          <p:nvPr/>
        </p:nvSpPr>
        <p:spPr>
          <a:xfrm>
            <a:off x="8362086" y="215900"/>
            <a:ext cx="3296513" cy="65913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3314700 w 4229100"/>
              <a:gd name="connsiteY0" fmla="*/ 0 h 5816600"/>
              <a:gd name="connsiteX1" fmla="*/ 4229100 w 4229100"/>
              <a:gd name="connsiteY1" fmla="*/ 0 h 5816600"/>
              <a:gd name="connsiteX2" fmla="*/ 4229100 w 4229100"/>
              <a:gd name="connsiteY2" fmla="*/ 914400 h 5816600"/>
              <a:gd name="connsiteX3" fmla="*/ 0 w 4229100"/>
              <a:gd name="connsiteY3" fmla="*/ 5816600 h 5816600"/>
              <a:gd name="connsiteX4" fmla="*/ 3314700 w 4229100"/>
              <a:gd name="connsiteY4" fmla="*/ 0 h 5816600"/>
              <a:gd name="connsiteX0" fmla="*/ 2400300 w 4229100"/>
              <a:gd name="connsiteY0" fmla="*/ 0 h 6413500"/>
              <a:gd name="connsiteX1" fmla="*/ 4229100 w 4229100"/>
              <a:gd name="connsiteY1" fmla="*/ 596900 h 6413500"/>
              <a:gd name="connsiteX2" fmla="*/ 4229100 w 4229100"/>
              <a:gd name="connsiteY2" fmla="*/ 1511300 h 6413500"/>
              <a:gd name="connsiteX3" fmla="*/ 0 w 4229100"/>
              <a:gd name="connsiteY3" fmla="*/ 6413500 h 6413500"/>
              <a:gd name="connsiteX4" fmla="*/ 2400300 w 4229100"/>
              <a:gd name="connsiteY4" fmla="*/ 0 h 6413500"/>
              <a:gd name="connsiteX0" fmla="*/ 2400300 w 4229100"/>
              <a:gd name="connsiteY0" fmla="*/ 0 h 6413500"/>
              <a:gd name="connsiteX1" fmla="*/ 3276600 w 4229100"/>
              <a:gd name="connsiteY1" fmla="*/ 596900 h 6413500"/>
              <a:gd name="connsiteX2" fmla="*/ 4229100 w 4229100"/>
              <a:gd name="connsiteY2" fmla="*/ 1511300 h 6413500"/>
              <a:gd name="connsiteX3" fmla="*/ 0 w 4229100"/>
              <a:gd name="connsiteY3" fmla="*/ 6413500 h 6413500"/>
              <a:gd name="connsiteX4" fmla="*/ 2400300 w 4229100"/>
              <a:gd name="connsiteY4" fmla="*/ 0 h 6413500"/>
              <a:gd name="connsiteX0" fmla="*/ 2400300 w 3276600"/>
              <a:gd name="connsiteY0" fmla="*/ 0 h 6413500"/>
              <a:gd name="connsiteX1" fmla="*/ 3276600 w 3276600"/>
              <a:gd name="connsiteY1" fmla="*/ 596900 h 6413500"/>
              <a:gd name="connsiteX2" fmla="*/ 3035300 w 3276600"/>
              <a:gd name="connsiteY2" fmla="*/ 4000500 h 6413500"/>
              <a:gd name="connsiteX3" fmla="*/ 0 w 3276600"/>
              <a:gd name="connsiteY3" fmla="*/ 6413500 h 6413500"/>
              <a:gd name="connsiteX4" fmla="*/ 2400300 w 3276600"/>
              <a:gd name="connsiteY4" fmla="*/ 0 h 6413500"/>
              <a:gd name="connsiteX0" fmla="*/ 2400300 w 3276600"/>
              <a:gd name="connsiteY0" fmla="*/ 0 h 6413500"/>
              <a:gd name="connsiteX1" fmla="*/ 3276600 w 3276600"/>
              <a:gd name="connsiteY1" fmla="*/ 596900 h 6413500"/>
              <a:gd name="connsiteX2" fmla="*/ 3035300 w 3276600"/>
              <a:gd name="connsiteY2" fmla="*/ 4000500 h 6413500"/>
              <a:gd name="connsiteX3" fmla="*/ 508000 w 3276600"/>
              <a:gd name="connsiteY3" fmla="*/ 6007100 h 6413500"/>
              <a:gd name="connsiteX4" fmla="*/ 0 w 3276600"/>
              <a:gd name="connsiteY4" fmla="*/ 6413500 h 6413500"/>
              <a:gd name="connsiteX5" fmla="*/ 2400300 w 3276600"/>
              <a:gd name="connsiteY5" fmla="*/ 0 h 6413500"/>
              <a:gd name="connsiteX0" fmla="*/ 2400300 w 3276600"/>
              <a:gd name="connsiteY0" fmla="*/ 0 h 6591300"/>
              <a:gd name="connsiteX1" fmla="*/ 3276600 w 3276600"/>
              <a:gd name="connsiteY1" fmla="*/ 596900 h 6591300"/>
              <a:gd name="connsiteX2" fmla="*/ 3035300 w 3276600"/>
              <a:gd name="connsiteY2" fmla="*/ 4000500 h 6591300"/>
              <a:gd name="connsiteX3" fmla="*/ 107950 w 3276600"/>
              <a:gd name="connsiteY3" fmla="*/ 6591300 h 6591300"/>
              <a:gd name="connsiteX4" fmla="*/ 0 w 3276600"/>
              <a:gd name="connsiteY4" fmla="*/ 6413500 h 6591300"/>
              <a:gd name="connsiteX5" fmla="*/ 2400300 w 3276600"/>
              <a:gd name="connsiteY5" fmla="*/ 0 h 6591300"/>
              <a:gd name="connsiteX0" fmla="*/ 2400300 w 3276600"/>
              <a:gd name="connsiteY0" fmla="*/ 0 h 6591300"/>
              <a:gd name="connsiteX1" fmla="*/ 3276600 w 3276600"/>
              <a:gd name="connsiteY1" fmla="*/ 596900 h 6591300"/>
              <a:gd name="connsiteX2" fmla="*/ 3035300 w 3276600"/>
              <a:gd name="connsiteY2" fmla="*/ 4000500 h 6591300"/>
              <a:gd name="connsiteX3" fmla="*/ 107950 w 3276600"/>
              <a:gd name="connsiteY3" fmla="*/ 6591300 h 6591300"/>
              <a:gd name="connsiteX4" fmla="*/ 0 w 3276600"/>
              <a:gd name="connsiteY4" fmla="*/ 6413500 h 6591300"/>
              <a:gd name="connsiteX5" fmla="*/ 2400300 w 3276600"/>
              <a:gd name="connsiteY5" fmla="*/ 0 h 6591300"/>
              <a:gd name="connsiteX0" fmla="*/ 2400300 w 3276600"/>
              <a:gd name="connsiteY0" fmla="*/ 0 h 6591300"/>
              <a:gd name="connsiteX1" fmla="*/ 3276600 w 3276600"/>
              <a:gd name="connsiteY1" fmla="*/ 596900 h 6591300"/>
              <a:gd name="connsiteX2" fmla="*/ 3035300 w 3276600"/>
              <a:gd name="connsiteY2" fmla="*/ 4000500 h 6591300"/>
              <a:gd name="connsiteX3" fmla="*/ 107950 w 3276600"/>
              <a:gd name="connsiteY3" fmla="*/ 6591300 h 6591300"/>
              <a:gd name="connsiteX4" fmla="*/ 0 w 3276600"/>
              <a:gd name="connsiteY4" fmla="*/ 6413500 h 6591300"/>
              <a:gd name="connsiteX5" fmla="*/ 2400300 w 3276600"/>
              <a:gd name="connsiteY5" fmla="*/ 0 h 6591300"/>
              <a:gd name="connsiteX0" fmla="*/ 2420213 w 3296513"/>
              <a:gd name="connsiteY0" fmla="*/ 0 h 6591300"/>
              <a:gd name="connsiteX1" fmla="*/ 3296513 w 3296513"/>
              <a:gd name="connsiteY1" fmla="*/ 596900 h 6591300"/>
              <a:gd name="connsiteX2" fmla="*/ 3055213 w 3296513"/>
              <a:gd name="connsiteY2" fmla="*/ 4000500 h 6591300"/>
              <a:gd name="connsiteX3" fmla="*/ 127863 w 3296513"/>
              <a:gd name="connsiteY3" fmla="*/ 6591300 h 6591300"/>
              <a:gd name="connsiteX4" fmla="*/ 19913 w 3296513"/>
              <a:gd name="connsiteY4" fmla="*/ 6413500 h 6591300"/>
              <a:gd name="connsiteX5" fmla="*/ 2420213 w 3296513"/>
              <a:gd name="connsiteY5" fmla="*/ 0 h 659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6513" h="6591300">
                <a:moveTo>
                  <a:pt x="2420213" y="0"/>
                </a:moveTo>
                <a:lnTo>
                  <a:pt x="3296513" y="596900"/>
                </a:lnTo>
                <a:lnTo>
                  <a:pt x="3055213" y="4000500"/>
                </a:lnTo>
                <a:lnTo>
                  <a:pt x="127863" y="6591300"/>
                </a:lnTo>
                <a:cubicBezTo>
                  <a:pt x="-41470" y="6570133"/>
                  <a:pt x="-1254" y="6491817"/>
                  <a:pt x="19913" y="6413500"/>
                </a:cubicBezTo>
                <a:lnTo>
                  <a:pt x="2420213" y="0"/>
                </a:lnTo>
                <a:close/>
              </a:path>
            </a:pathLst>
          </a:custGeom>
          <a:solidFill>
            <a:srgbClr val="70706D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la lateral"/>
          <p:cNvSpPr/>
          <p:nvPr/>
        </p:nvSpPr>
        <p:spPr>
          <a:xfrm>
            <a:off x="1123949" y="1133475"/>
            <a:ext cx="4733925" cy="283924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981325"/>
              <a:gd name="connsiteY0" fmla="*/ 171450 h 1085850"/>
              <a:gd name="connsiteX1" fmla="*/ 2981325 w 2981325"/>
              <a:gd name="connsiteY1" fmla="*/ 0 h 1085850"/>
              <a:gd name="connsiteX2" fmla="*/ 914400 w 2981325"/>
              <a:gd name="connsiteY2" fmla="*/ 1085850 h 1085850"/>
              <a:gd name="connsiteX3" fmla="*/ 0 w 2981325"/>
              <a:gd name="connsiteY3" fmla="*/ 1085850 h 1085850"/>
              <a:gd name="connsiteX4" fmla="*/ 0 w 2981325"/>
              <a:gd name="connsiteY4" fmla="*/ 171450 h 1085850"/>
              <a:gd name="connsiteX0" fmla="*/ 0 w 2981325"/>
              <a:gd name="connsiteY0" fmla="*/ 171450 h 2771775"/>
              <a:gd name="connsiteX1" fmla="*/ 2981325 w 2981325"/>
              <a:gd name="connsiteY1" fmla="*/ 0 h 2771775"/>
              <a:gd name="connsiteX2" fmla="*/ 971550 w 2981325"/>
              <a:gd name="connsiteY2" fmla="*/ 2771775 h 2771775"/>
              <a:gd name="connsiteX3" fmla="*/ 0 w 2981325"/>
              <a:gd name="connsiteY3" fmla="*/ 1085850 h 2771775"/>
              <a:gd name="connsiteX4" fmla="*/ 0 w 2981325"/>
              <a:gd name="connsiteY4" fmla="*/ 171450 h 2771775"/>
              <a:gd name="connsiteX0" fmla="*/ 1600200 w 4581525"/>
              <a:gd name="connsiteY0" fmla="*/ 171450 h 2771775"/>
              <a:gd name="connsiteX1" fmla="*/ 4581525 w 4581525"/>
              <a:gd name="connsiteY1" fmla="*/ 0 h 2771775"/>
              <a:gd name="connsiteX2" fmla="*/ 2571750 w 4581525"/>
              <a:gd name="connsiteY2" fmla="*/ 2771775 h 2771775"/>
              <a:gd name="connsiteX3" fmla="*/ 0 w 4581525"/>
              <a:gd name="connsiteY3" fmla="*/ 2019300 h 2771775"/>
              <a:gd name="connsiteX4" fmla="*/ 1600200 w 4581525"/>
              <a:gd name="connsiteY4" fmla="*/ 171450 h 2771775"/>
              <a:gd name="connsiteX0" fmla="*/ 1609725 w 4581525"/>
              <a:gd name="connsiteY0" fmla="*/ 161925 h 2771775"/>
              <a:gd name="connsiteX1" fmla="*/ 4581525 w 4581525"/>
              <a:gd name="connsiteY1" fmla="*/ 0 h 2771775"/>
              <a:gd name="connsiteX2" fmla="*/ 2571750 w 4581525"/>
              <a:gd name="connsiteY2" fmla="*/ 2771775 h 2771775"/>
              <a:gd name="connsiteX3" fmla="*/ 0 w 4581525"/>
              <a:gd name="connsiteY3" fmla="*/ 2019300 h 2771775"/>
              <a:gd name="connsiteX4" fmla="*/ 1609725 w 4581525"/>
              <a:gd name="connsiteY4" fmla="*/ 161925 h 2771775"/>
              <a:gd name="connsiteX0" fmla="*/ 1609725 w 4638675"/>
              <a:gd name="connsiteY0" fmla="*/ 180975 h 2790825"/>
              <a:gd name="connsiteX1" fmla="*/ 4638675 w 4638675"/>
              <a:gd name="connsiteY1" fmla="*/ 0 h 2790825"/>
              <a:gd name="connsiteX2" fmla="*/ 2571750 w 4638675"/>
              <a:gd name="connsiteY2" fmla="*/ 2790825 h 2790825"/>
              <a:gd name="connsiteX3" fmla="*/ 0 w 4638675"/>
              <a:gd name="connsiteY3" fmla="*/ 2038350 h 2790825"/>
              <a:gd name="connsiteX4" fmla="*/ 1609725 w 4638675"/>
              <a:gd name="connsiteY4" fmla="*/ 180975 h 279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8675" h="2790825">
                <a:moveTo>
                  <a:pt x="1609725" y="180975"/>
                </a:moveTo>
                <a:lnTo>
                  <a:pt x="4638675" y="0"/>
                </a:lnTo>
                <a:lnTo>
                  <a:pt x="2571750" y="2790825"/>
                </a:lnTo>
                <a:lnTo>
                  <a:pt x="0" y="2038350"/>
                </a:lnTo>
                <a:lnTo>
                  <a:pt x="1609725" y="1809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la LCD"/>
          <p:cNvSpPr/>
          <p:nvPr/>
        </p:nvSpPr>
        <p:spPr>
          <a:xfrm>
            <a:off x="1171575" y="1172369"/>
            <a:ext cx="4638675" cy="279082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981325"/>
              <a:gd name="connsiteY0" fmla="*/ 171450 h 1085850"/>
              <a:gd name="connsiteX1" fmla="*/ 2981325 w 2981325"/>
              <a:gd name="connsiteY1" fmla="*/ 0 h 1085850"/>
              <a:gd name="connsiteX2" fmla="*/ 914400 w 2981325"/>
              <a:gd name="connsiteY2" fmla="*/ 1085850 h 1085850"/>
              <a:gd name="connsiteX3" fmla="*/ 0 w 2981325"/>
              <a:gd name="connsiteY3" fmla="*/ 1085850 h 1085850"/>
              <a:gd name="connsiteX4" fmla="*/ 0 w 2981325"/>
              <a:gd name="connsiteY4" fmla="*/ 171450 h 1085850"/>
              <a:gd name="connsiteX0" fmla="*/ 0 w 2981325"/>
              <a:gd name="connsiteY0" fmla="*/ 171450 h 2771775"/>
              <a:gd name="connsiteX1" fmla="*/ 2981325 w 2981325"/>
              <a:gd name="connsiteY1" fmla="*/ 0 h 2771775"/>
              <a:gd name="connsiteX2" fmla="*/ 971550 w 2981325"/>
              <a:gd name="connsiteY2" fmla="*/ 2771775 h 2771775"/>
              <a:gd name="connsiteX3" fmla="*/ 0 w 2981325"/>
              <a:gd name="connsiteY3" fmla="*/ 1085850 h 2771775"/>
              <a:gd name="connsiteX4" fmla="*/ 0 w 2981325"/>
              <a:gd name="connsiteY4" fmla="*/ 171450 h 2771775"/>
              <a:gd name="connsiteX0" fmla="*/ 1600200 w 4581525"/>
              <a:gd name="connsiteY0" fmla="*/ 171450 h 2771775"/>
              <a:gd name="connsiteX1" fmla="*/ 4581525 w 4581525"/>
              <a:gd name="connsiteY1" fmla="*/ 0 h 2771775"/>
              <a:gd name="connsiteX2" fmla="*/ 2571750 w 4581525"/>
              <a:gd name="connsiteY2" fmla="*/ 2771775 h 2771775"/>
              <a:gd name="connsiteX3" fmla="*/ 0 w 4581525"/>
              <a:gd name="connsiteY3" fmla="*/ 2019300 h 2771775"/>
              <a:gd name="connsiteX4" fmla="*/ 1600200 w 4581525"/>
              <a:gd name="connsiteY4" fmla="*/ 171450 h 2771775"/>
              <a:gd name="connsiteX0" fmla="*/ 1609725 w 4581525"/>
              <a:gd name="connsiteY0" fmla="*/ 161925 h 2771775"/>
              <a:gd name="connsiteX1" fmla="*/ 4581525 w 4581525"/>
              <a:gd name="connsiteY1" fmla="*/ 0 h 2771775"/>
              <a:gd name="connsiteX2" fmla="*/ 2571750 w 4581525"/>
              <a:gd name="connsiteY2" fmla="*/ 2771775 h 2771775"/>
              <a:gd name="connsiteX3" fmla="*/ 0 w 4581525"/>
              <a:gd name="connsiteY3" fmla="*/ 2019300 h 2771775"/>
              <a:gd name="connsiteX4" fmla="*/ 1609725 w 4581525"/>
              <a:gd name="connsiteY4" fmla="*/ 161925 h 2771775"/>
              <a:gd name="connsiteX0" fmla="*/ 1609725 w 4638675"/>
              <a:gd name="connsiteY0" fmla="*/ 180975 h 2790825"/>
              <a:gd name="connsiteX1" fmla="*/ 4638675 w 4638675"/>
              <a:gd name="connsiteY1" fmla="*/ 0 h 2790825"/>
              <a:gd name="connsiteX2" fmla="*/ 2571750 w 4638675"/>
              <a:gd name="connsiteY2" fmla="*/ 2790825 h 2790825"/>
              <a:gd name="connsiteX3" fmla="*/ 0 w 4638675"/>
              <a:gd name="connsiteY3" fmla="*/ 2038350 h 2790825"/>
              <a:gd name="connsiteX4" fmla="*/ 1609725 w 4638675"/>
              <a:gd name="connsiteY4" fmla="*/ 180975 h 279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8675" h="2790825">
                <a:moveTo>
                  <a:pt x="1609725" y="180975"/>
                </a:moveTo>
                <a:lnTo>
                  <a:pt x="4638675" y="0"/>
                </a:lnTo>
                <a:lnTo>
                  <a:pt x="2571750" y="2790825"/>
                </a:lnTo>
                <a:lnTo>
                  <a:pt x="0" y="2038350"/>
                </a:lnTo>
                <a:lnTo>
                  <a:pt x="1609725" y="180975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 fundo teclado"/>
          <p:cNvSpPr/>
          <p:nvPr/>
        </p:nvSpPr>
        <p:spPr>
          <a:xfrm>
            <a:off x="3851276" y="1077117"/>
            <a:ext cx="6096000" cy="476377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3733800"/>
              <a:gd name="connsiteY0" fmla="*/ 85725 h 1000125"/>
              <a:gd name="connsiteX1" fmla="*/ 3733800 w 3733800"/>
              <a:gd name="connsiteY1" fmla="*/ 0 h 1000125"/>
              <a:gd name="connsiteX2" fmla="*/ 914400 w 3733800"/>
              <a:gd name="connsiteY2" fmla="*/ 1000125 h 1000125"/>
              <a:gd name="connsiteX3" fmla="*/ 0 w 3733800"/>
              <a:gd name="connsiteY3" fmla="*/ 1000125 h 1000125"/>
              <a:gd name="connsiteX4" fmla="*/ 0 w 3733800"/>
              <a:gd name="connsiteY4" fmla="*/ 85725 h 1000125"/>
              <a:gd name="connsiteX0" fmla="*/ 0 w 3733800"/>
              <a:gd name="connsiteY0" fmla="*/ 85725 h 4638675"/>
              <a:gd name="connsiteX1" fmla="*/ 3733800 w 3733800"/>
              <a:gd name="connsiteY1" fmla="*/ 0 h 4638675"/>
              <a:gd name="connsiteX2" fmla="*/ 1657350 w 3733800"/>
              <a:gd name="connsiteY2" fmla="*/ 4638675 h 4638675"/>
              <a:gd name="connsiteX3" fmla="*/ 0 w 3733800"/>
              <a:gd name="connsiteY3" fmla="*/ 1000125 h 4638675"/>
              <a:gd name="connsiteX4" fmla="*/ 0 w 3733800"/>
              <a:gd name="connsiteY4" fmla="*/ 85725 h 4638675"/>
              <a:gd name="connsiteX0" fmla="*/ 2324100 w 6057900"/>
              <a:gd name="connsiteY0" fmla="*/ 85725 h 4638675"/>
              <a:gd name="connsiteX1" fmla="*/ 6057900 w 6057900"/>
              <a:gd name="connsiteY1" fmla="*/ 0 h 4638675"/>
              <a:gd name="connsiteX2" fmla="*/ 3981450 w 6057900"/>
              <a:gd name="connsiteY2" fmla="*/ 4638675 h 4638675"/>
              <a:gd name="connsiteX3" fmla="*/ 0 w 6057900"/>
              <a:gd name="connsiteY3" fmla="*/ 3419475 h 4638675"/>
              <a:gd name="connsiteX4" fmla="*/ 2324100 w 6057900"/>
              <a:gd name="connsiteY4" fmla="*/ 85725 h 4638675"/>
              <a:gd name="connsiteX0" fmla="*/ 2324100 w 6057900"/>
              <a:gd name="connsiteY0" fmla="*/ 219075 h 4772025"/>
              <a:gd name="connsiteX1" fmla="*/ 6057900 w 6057900"/>
              <a:gd name="connsiteY1" fmla="*/ 0 h 4772025"/>
              <a:gd name="connsiteX2" fmla="*/ 3981450 w 6057900"/>
              <a:gd name="connsiteY2" fmla="*/ 4772025 h 4772025"/>
              <a:gd name="connsiteX3" fmla="*/ 0 w 6057900"/>
              <a:gd name="connsiteY3" fmla="*/ 3552825 h 4772025"/>
              <a:gd name="connsiteX4" fmla="*/ 2324100 w 6057900"/>
              <a:gd name="connsiteY4" fmla="*/ 219075 h 4772025"/>
              <a:gd name="connsiteX0" fmla="*/ 2324100 w 6057900"/>
              <a:gd name="connsiteY0" fmla="*/ 95250 h 4772025"/>
              <a:gd name="connsiteX1" fmla="*/ 6057900 w 6057900"/>
              <a:gd name="connsiteY1" fmla="*/ 0 h 4772025"/>
              <a:gd name="connsiteX2" fmla="*/ 3981450 w 6057900"/>
              <a:gd name="connsiteY2" fmla="*/ 4772025 h 4772025"/>
              <a:gd name="connsiteX3" fmla="*/ 0 w 6057900"/>
              <a:gd name="connsiteY3" fmla="*/ 3552825 h 4772025"/>
              <a:gd name="connsiteX4" fmla="*/ 2324100 w 6057900"/>
              <a:gd name="connsiteY4" fmla="*/ 95250 h 4772025"/>
              <a:gd name="connsiteX0" fmla="*/ 2314575 w 6048375"/>
              <a:gd name="connsiteY0" fmla="*/ 95250 h 4772025"/>
              <a:gd name="connsiteX1" fmla="*/ 6048375 w 6048375"/>
              <a:gd name="connsiteY1" fmla="*/ 0 h 4772025"/>
              <a:gd name="connsiteX2" fmla="*/ 3971925 w 6048375"/>
              <a:gd name="connsiteY2" fmla="*/ 4772025 h 4772025"/>
              <a:gd name="connsiteX3" fmla="*/ 0 w 6048375"/>
              <a:gd name="connsiteY3" fmla="*/ 3400425 h 4772025"/>
              <a:gd name="connsiteX4" fmla="*/ 2314575 w 6048375"/>
              <a:gd name="connsiteY4" fmla="*/ 95250 h 4772025"/>
              <a:gd name="connsiteX0" fmla="*/ 2314575 w 6048375"/>
              <a:gd name="connsiteY0" fmla="*/ 95250 h 4657725"/>
              <a:gd name="connsiteX1" fmla="*/ 6048375 w 6048375"/>
              <a:gd name="connsiteY1" fmla="*/ 0 h 4657725"/>
              <a:gd name="connsiteX2" fmla="*/ 3981450 w 6048375"/>
              <a:gd name="connsiteY2" fmla="*/ 4657725 h 4657725"/>
              <a:gd name="connsiteX3" fmla="*/ 0 w 6048375"/>
              <a:gd name="connsiteY3" fmla="*/ 3400425 h 4657725"/>
              <a:gd name="connsiteX4" fmla="*/ 2314575 w 6048375"/>
              <a:gd name="connsiteY4" fmla="*/ 95250 h 4657725"/>
              <a:gd name="connsiteX0" fmla="*/ 2314575 w 5953125"/>
              <a:gd name="connsiteY0" fmla="*/ 57150 h 4619625"/>
              <a:gd name="connsiteX1" fmla="*/ 5953125 w 5953125"/>
              <a:gd name="connsiteY1" fmla="*/ 0 h 4619625"/>
              <a:gd name="connsiteX2" fmla="*/ 3981450 w 5953125"/>
              <a:gd name="connsiteY2" fmla="*/ 4619625 h 4619625"/>
              <a:gd name="connsiteX3" fmla="*/ 0 w 5953125"/>
              <a:gd name="connsiteY3" fmla="*/ 3362325 h 4619625"/>
              <a:gd name="connsiteX4" fmla="*/ 2314575 w 5953125"/>
              <a:gd name="connsiteY4" fmla="*/ 57150 h 4619625"/>
              <a:gd name="connsiteX0" fmla="*/ 2314575 w 5734050"/>
              <a:gd name="connsiteY0" fmla="*/ 0 h 4562475"/>
              <a:gd name="connsiteX1" fmla="*/ 5734050 w 5734050"/>
              <a:gd name="connsiteY1" fmla="*/ 47625 h 4562475"/>
              <a:gd name="connsiteX2" fmla="*/ 3981450 w 5734050"/>
              <a:gd name="connsiteY2" fmla="*/ 4562475 h 4562475"/>
              <a:gd name="connsiteX3" fmla="*/ 0 w 5734050"/>
              <a:gd name="connsiteY3" fmla="*/ 3305175 h 4562475"/>
              <a:gd name="connsiteX4" fmla="*/ 2314575 w 5734050"/>
              <a:gd name="connsiteY4" fmla="*/ 0 h 4562475"/>
              <a:gd name="connsiteX0" fmla="*/ 2314575 w 5981700"/>
              <a:gd name="connsiteY0" fmla="*/ 85725 h 4648200"/>
              <a:gd name="connsiteX1" fmla="*/ 5981700 w 5981700"/>
              <a:gd name="connsiteY1" fmla="*/ 0 h 4648200"/>
              <a:gd name="connsiteX2" fmla="*/ 3981450 w 5981700"/>
              <a:gd name="connsiteY2" fmla="*/ 4648200 h 4648200"/>
              <a:gd name="connsiteX3" fmla="*/ 0 w 5981700"/>
              <a:gd name="connsiteY3" fmla="*/ 3390900 h 4648200"/>
              <a:gd name="connsiteX4" fmla="*/ 2314575 w 5981700"/>
              <a:gd name="connsiteY4" fmla="*/ 85725 h 4648200"/>
              <a:gd name="connsiteX0" fmla="*/ 2314575 w 5981700"/>
              <a:gd name="connsiteY0" fmla="*/ 85725 h 4648200"/>
              <a:gd name="connsiteX1" fmla="*/ 5981700 w 5981700"/>
              <a:gd name="connsiteY1" fmla="*/ 0 h 4648200"/>
              <a:gd name="connsiteX2" fmla="*/ 3981450 w 5981700"/>
              <a:gd name="connsiteY2" fmla="*/ 4648200 h 4648200"/>
              <a:gd name="connsiteX3" fmla="*/ 111125 w 5981700"/>
              <a:gd name="connsiteY3" fmla="*/ 3425032 h 4648200"/>
              <a:gd name="connsiteX4" fmla="*/ 0 w 5981700"/>
              <a:gd name="connsiteY4" fmla="*/ 3390900 h 4648200"/>
              <a:gd name="connsiteX5" fmla="*/ 2314575 w 5981700"/>
              <a:gd name="connsiteY5" fmla="*/ 85725 h 4648200"/>
              <a:gd name="connsiteX0" fmla="*/ 2314575 w 5981700"/>
              <a:gd name="connsiteY0" fmla="*/ 85725 h 4648200"/>
              <a:gd name="connsiteX1" fmla="*/ 5981700 w 5981700"/>
              <a:gd name="connsiteY1" fmla="*/ 0 h 4648200"/>
              <a:gd name="connsiteX2" fmla="*/ 3981450 w 5981700"/>
              <a:gd name="connsiteY2" fmla="*/ 4648200 h 4648200"/>
              <a:gd name="connsiteX3" fmla="*/ 60325 w 5981700"/>
              <a:gd name="connsiteY3" fmla="*/ 3507582 h 4648200"/>
              <a:gd name="connsiteX4" fmla="*/ 0 w 5981700"/>
              <a:gd name="connsiteY4" fmla="*/ 3390900 h 4648200"/>
              <a:gd name="connsiteX5" fmla="*/ 2314575 w 5981700"/>
              <a:gd name="connsiteY5" fmla="*/ 85725 h 4648200"/>
              <a:gd name="connsiteX0" fmla="*/ 2339975 w 6007100"/>
              <a:gd name="connsiteY0" fmla="*/ 85725 h 4648200"/>
              <a:gd name="connsiteX1" fmla="*/ 6007100 w 6007100"/>
              <a:gd name="connsiteY1" fmla="*/ 0 h 4648200"/>
              <a:gd name="connsiteX2" fmla="*/ 4006850 w 6007100"/>
              <a:gd name="connsiteY2" fmla="*/ 4648200 h 4648200"/>
              <a:gd name="connsiteX3" fmla="*/ 85725 w 6007100"/>
              <a:gd name="connsiteY3" fmla="*/ 3507582 h 4648200"/>
              <a:gd name="connsiteX4" fmla="*/ 0 w 6007100"/>
              <a:gd name="connsiteY4" fmla="*/ 3400425 h 4648200"/>
              <a:gd name="connsiteX5" fmla="*/ 2339975 w 6007100"/>
              <a:gd name="connsiteY5" fmla="*/ 85725 h 4648200"/>
              <a:gd name="connsiteX0" fmla="*/ 2339975 w 6007100"/>
              <a:gd name="connsiteY0" fmla="*/ 85725 h 4813300"/>
              <a:gd name="connsiteX1" fmla="*/ 6007100 w 6007100"/>
              <a:gd name="connsiteY1" fmla="*/ 0 h 4813300"/>
              <a:gd name="connsiteX2" fmla="*/ 4032250 w 6007100"/>
              <a:gd name="connsiteY2" fmla="*/ 4813300 h 4813300"/>
              <a:gd name="connsiteX3" fmla="*/ 85725 w 6007100"/>
              <a:gd name="connsiteY3" fmla="*/ 3507582 h 4813300"/>
              <a:gd name="connsiteX4" fmla="*/ 0 w 6007100"/>
              <a:gd name="connsiteY4" fmla="*/ 3400425 h 4813300"/>
              <a:gd name="connsiteX5" fmla="*/ 2339975 w 6007100"/>
              <a:gd name="connsiteY5" fmla="*/ 85725 h 4813300"/>
              <a:gd name="connsiteX0" fmla="*/ 2339975 w 6007100"/>
              <a:gd name="connsiteY0" fmla="*/ 85725 h 4797425"/>
              <a:gd name="connsiteX1" fmla="*/ 6007100 w 6007100"/>
              <a:gd name="connsiteY1" fmla="*/ 0 h 4797425"/>
              <a:gd name="connsiteX2" fmla="*/ 4022725 w 6007100"/>
              <a:gd name="connsiteY2" fmla="*/ 4797425 h 4797425"/>
              <a:gd name="connsiteX3" fmla="*/ 85725 w 6007100"/>
              <a:gd name="connsiteY3" fmla="*/ 3507582 h 4797425"/>
              <a:gd name="connsiteX4" fmla="*/ 0 w 6007100"/>
              <a:gd name="connsiteY4" fmla="*/ 3400425 h 4797425"/>
              <a:gd name="connsiteX5" fmla="*/ 2339975 w 6007100"/>
              <a:gd name="connsiteY5" fmla="*/ 85725 h 4797425"/>
              <a:gd name="connsiteX0" fmla="*/ 2339975 w 6007100"/>
              <a:gd name="connsiteY0" fmla="*/ 85725 h 4749800"/>
              <a:gd name="connsiteX1" fmla="*/ 6007100 w 6007100"/>
              <a:gd name="connsiteY1" fmla="*/ 0 h 4749800"/>
              <a:gd name="connsiteX2" fmla="*/ 4022725 w 6007100"/>
              <a:gd name="connsiteY2" fmla="*/ 4749800 h 4749800"/>
              <a:gd name="connsiteX3" fmla="*/ 85725 w 6007100"/>
              <a:gd name="connsiteY3" fmla="*/ 3507582 h 4749800"/>
              <a:gd name="connsiteX4" fmla="*/ 0 w 6007100"/>
              <a:gd name="connsiteY4" fmla="*/ 3400425 h 4749800"/>
              <a:gd name="connsiteX5" fmla="*/ 2339975 w 6007100"/>
              <a:gd name="connsiteY5" fmla="*/ 85725 h 4749800"/>
              <a:gd name="connsiteX0" fmla="*/ 2339975 w 6007100"/>
              <a:gd name="connsiteY0" fmla="*/ 85725 h 4784725"/>
              <a:gd name="connsiteX1" fmla="*/ 6007100 w 6007100"/>
              <a:gd name="connsiteY1" fmla="*/ 0 h 4784725"/>
              <a:gd name="connsiteX2" fmla="*/ 4013200 w 6007100"/>
              <a:gd name="connsiteY2" fmla="*/ 4784725 h 4784725"/>
              <a:gd name="connsiteX3" fmla="*/ 85725 w 6007100"/>
              <a:gd name="connsiteY3" fmla="*/ 3507582 h 4784725"/>
              <a:gd name="connsiteX4" fmla="*/ 0 w 6007100"/>
              <a:gd name="connsiteY4" fmla="*/ 3400425 h 4784725"/>
              <a:gd name="connsiteX5" fmla="*/ 2339975 w 6007100"/>
              <a:gd name="connsiteY5" fmla="*/ 85725 h 4784725"/>
              <a:gd name="connsiteX0" fmla="*/ 2339975 w 6054725"/>
              <a:gd name="connsiteY0" fmla="*/ 95250 h 4794250"/>
              <a:gd name="connsiteX1" fmla="*/ 6054725 w 6054725"/>
              <a:gd name="connsiteY1" fmla="*/ 0 h 4794250"/>
              <a:gd name="connsiteX2" fmla="*/ 4013200 w 6054725"/>
              <a:gd name="connsiteY2" fmla="*/ 4794250 h 4794250"/>
              <a:gd name="connsiteX3" fmla="*/ 85725 w 6054725"/>
              <a:gd name="connsiteY3" fmla="*/ 3517107 h 4794250"/>
              <a:gd name="connsiteX4" fmla="*/ 0 w 6054725"/>
              <a:gd name="connsiteY4" fmla="*/ 3409950 h 4794250"/>
              <a:gd name="connsiteX5" fmla="*/ 2339975 w 6054725"/>
              <a:gd name="connsiteY5" fmla="*/ 95250 h 4794250"/>
              <a:gd name="connsiteX0" fmla="*/ 2339975 w 6054725"/>
              <a:gd name="connsiteY0" fmla="*/ 95250 h 4794250"/>
              <a:gd name="connsiteX1" fmla="*/ 6054725 w 6054725"/>
              <a:gd name="connsiteY1" fmla="*/ 0 h 4794250"/>
              <a:gd name="connsiteX2" fmla="*/ 6013450 w 6054725"/>
              <a:gd name="connsiteY2" fmla="*/ 94458 h 4794250"/>
              <a:gd name="connsiteX3" fmla="*/ 4013200 w 6054725"/>
              <a:gd name="connsiteY3" fmla="*/ 4794250 h 4794250"/>
              <a:gd name="connsiteX4" fmla="*/ 85725 w 6054725"/>
              <a:gd name="connsiteY4" fmla="*/ 3517107 h 4794250"/>
              <a:gd name="connsiteX5" fmla="*/ 0 w 6054725"/>
              <a:gd name="connsiteY5" fmla="*/ 3409950 h 4794250"/>
              <a:gd name="connsiteX6" fmla="*/ 2339975 w 6054725"/>
              <a:gd name="connsiteY6" fmla="*/ 95250 h 4794250"/>
              <a:gd name="connsiteX0" fmla="*/ 2339975 w 6096000"/>
              <a:gd name="connsiteY0" fmla="*/ 95250 h 4794250"/>
              <a:gd name="connsiteX1" fmla="*/ 6054725 w 6096000"/>
              <a:gd name="connsiteY1" fmla="*/ 0 h 4794250"/>
              <a:gd name="connsiteX2" fmla="*/ 6096000 w 6096000"/>
              <a:gd name="connsiteY2" fmla="*/ 94458 h 4794250"/>
              <a:gd name="connsiteX3" fmla="*/ 4013200 w 6096000"/>
              <a:gd name="connsiteY3" fmla="*/ 4794250 h 4794250"/>
              <a:gd name="connsiteX4" fmla="*/ 85725 w 6096000"/>
              <a:gd name="connsiteY4" fmla="*/ 3517107 h 4794250"/>
              <a:gd name="connsiteX5" fmla="*/ 0 w 6096000"/>
              <a:gd name="connsiteY5" fmla="*/ 3409950 h 4794250"/>
              <a:gd name="connsiteX6" fmla="*/ 2339975 w 6096000"/>
              <a:gd name="connsiteY6" fmla="*/ 95250 h 4794250"/>
              <a:gd name="connsiteX0" fmla="*/ 2339975 w 6096000"/>
              <a:gd name="connsiteY0" fmla="*/ 95250 h 4763770"/>
              <a:gd name="connsiteX1" fmla="*/ 6054725 w 6096000"/>
              <a:gd name="connsiteY1" fmla="*/ 0 h 4763770"/>
              <a:gd name="connsiteX2" fmla="*/ 6096000 w 6096000"/>
              <a:gd name="connsiteY2" fmla="*/ 94458 h 4763770"/>
              <a:gd name="connsiteX3" fmla="*/ 4036060 w 6096000"/>
              <a:gd name="connsiteY3" fmla="*/ 4763770 h 4763770"/>
              <a:gd name="connsiteX4" fmla="*/ 85725 w 6096000"/>
              <a:gd name="connsiteY4" fmla="*/ 3517107 h 4763770"/>
              <a:gd name="connsiteX5" fmla="*/ 0 w 6096000"/>
              <a:gd name="connsiteY5" fmla="*/ 3409950 h 4763770"/>
              <a:gd name="connsiteX6" fmla="*/ 2339975 w 6096000"/>
              <a:gd name="connsiteY6" fmla="*/ 95250 h 4763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4763770">
                <a:moveTo>
                  <a:pt x="2339975" y="95250"/>
                </a:moveTo>
                <a:lnTo>
                  <a:pt x="6054725" y="0"/>
                </a:lnTo>
                <a:lnTo>
                  <a:pt x="6096000" y="94458"/>
                </a:lnTo>
                <a:lnTo>
                  <a:pt x="4036060" y="4763770"/>
                </a:lnTo>
                <a:lnTo>
                  <a:pt x="85725" y="3517107"/>
                </a:lnTo>
                <a:lnTo>
                  <a:pt x="0" y="3409950"/>
                </a:lnTo>
                <a:lnTo>
                  <a:pt x="2339975" y="95250"/>
                </a:lnTo>
                <a:close/>
              </a:path>
            </a:pathLst>
          </a:custGeom>
          <a:solidFill>
            <a:schemeClr val="tx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undo teclado"/>
          <p:cNvSpPr/>
          <p:nvPr/>
        </p:nvSpPr>
        <p:spPr>
          <a:xfrm>
            <a:off x="3848100" y="1079500"/>
            <a:ext cx="6057900" cy="463867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3733800"/>
              <a:gd name="connsiteY0" fmla="*/ 85725 h 1000125"/>
              <a:gd name="connsiteX1" fmla="*/ 3733800 w 3733800"/>
              <a:gd name="connsiteY1" fmla="*/ 0 h 1000125"/>
              <a:gd name="connsiteX2" fmla="*/ 914400 w 3733800"/>
              <a:gd name="connsiteY2" fmla="*/ 1000125 h 1000125"/>
              <a:gd name="connsiteX3" fmla="*/ 0 w 3733800"/>
              <a:gd name="connsiteY3" fmla="*/ 1000125 h 1000125"/>
              <a:gd name="connsiteX4" fmla="*/ 0 w 3733800"/>
              <a:gd name="connsiteY4" fmla="*/ 85725 h 1000125"/>
              <a:gd name="connsiteX0" fmla="*/ 0 w 3733800"/>
              <a:gd name="connsiteY0" fmla="*/ 85725 h 4638675"/>
              <a:gd name="connsiteX1" fmla="*/ 3733800 w 3733800"/>
              <a:gd name="connsiteY1" fmla="*/ 0 h 4638675"/>
              <a:gd name="connsiteX2" fmla="*/ 1657350 w 3733800"/>
              <a:gd name="connsiteY2" fmla="*/ 4638675 h 4638675"/>
              <a:gd name="connsiteX3" fmla="*/ 0 w 3733800"/>
              <a:gd name="connsiteY3" fmla="*/ 1000125 h 4638675"/>
              <a:gd name="connsiteX4" fmla="*/ 0 w 3733800"/>
              <a:gd name="connsiteY4" fmla="*/ 85725 h 4638675"/>
              <a:gd name="connsiteX0" fmla="*/ 2324100 w 6057900"/>
              <a:gd name="connsiteY0" fmla="*/ 85725 h 4638675"/>
              <a:gd name="connsiteX1" fmla="*/ 6057900 w 6057900"/>
              <a:gd name="connsiteY1" fmla="*/ 0 h 4638675"/>
              <a:gd name="connsiteX2" fmla="*/ 3981450 w 6057900"/>
              <a:gd name="connsiteY2" fmla="*/ 4638675 h 4638675"/>
              <a:gd name="connsiteX3" fmla="*/ 0 w 6057900"/>
              <a:gd name="connsiteY3" fmla="*/ 3419475 h 4638675"/>
              <a:gd name="connsiteX4" fmla="*/ 2324100 w 6057900"/>
              <a:gd name="connsiteY4" fmla="*/ 85725 h 463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900" h="4638675">
                <a:moveTo>
                  <a:pt x="2324100" y="85725"/>
                </a:moveTo>
                <a:lnTo>
                  <a:pt x="6057900" y="0"/>
                </a:lnTo>
                <a:lnTo>
                  <a:pt x="3981450" y="4638675"/>
                </a:lnTo>
                <a:lnTo>
                  <a:pt x="0" y="3419475"/>
                </a:lnTo>
                <a:lnTo>
                  <a:pt x="2324100" y="8572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/>
          <p:cNvCxnSpPr/>
          <p:nvPr/>
        </p:nvCxnSpPr>
        <p:spPr>
          <a:xfrm>
            <a:off x="6226969" y="1585913"/>
            <a:ext cx="2421731" cy="128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5759697" y="1162844"/>
            <a:ext cx="1351668" cy="19914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3995027" y="1226821"/>
            <a:ext cx="2558137" cy="359641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 flipH="1">
            <a:off x="5674820" y="1199595"/>
            <a:ext cx="1693848" cy="25754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H="1">
            <a:off x="6261736" y="1172369"/>
            <a:ext cx="1636136" cy="277574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H="1">
            <a:off x="6897498" y="1194833"/>
            <a:ext cx="1313052" cy="23143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H="1">
            <a:off x="7681418" y="1145700"/>
            <a:ext cx="1173246" cy="231080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5806511" y="2181545"/>
            <a:ext cx="2675463" cy="11955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5934075" y="1813242"/>
            <a:ext cx="2817850" cy="7072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5558179" y="2428222"/>
            <a:ext cx="2571800" cy="17126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5393284" y="2801542"/>
            <a:ext cx="2579561" cy="25444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 flipV="1">
            <a:off x="6054725" y="1231223"/>
            <a:ext cx="2875175" cy="887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cla1 lateral"/>
          <p:cNvSpPr/>
          <p:nvPr/>
        </p:nvSpPr>
        <p:spPr>
          <a:xfrm>
            <a:off x="6307931" y="1296232"/>
            <a:ext cx="803433" cy="40529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190500 w 1104900"/>
              <a:gd name="connsiteY0" fmla="*/ 0 h 914400"/>
              <a:gd name="connsiteX1" fmla="*/ 1104900 w 1104900"/>
              <a:gd name="connsiteY1" fmla="*/ 0 h 914400"/>
              <a:gd name="connsiteX2" fmla="*/ 1104900 w 1104900"/>
              <a:gd name="connsiteY2" fmla="*/ 914400 h 914400"/>
              <a:gd name="connsiteX3" fmla="*/ 0 w 1104900"/>
              <a:gd name="connsiteY3" fmla="*/ 304800 h 914400"/>
              <a:gd name="connsiteX4" fmla="*/ 190500 w 1104900"/>
              <a:gd name="connsiteY4" fmla="*/ 0 h 914400"/>
              <a:gd name="connsiteX0" fmla="*/ 190500 w 1104900"/>
              <a:gd name="connsiteY0" fmla="*/ 0 h 350520"/>
              <a:gd name="connsiteX1" fmla="*/ 1104900 w 1104900"/>
              <a:gd name="connsiteY1" fmla="*/ 0 h 350520"/>
              <a:gd name="connsiteX2" fmla="*/ 533400 w 1104900"/>
              <a:gd name="connsiteY2" fmla="*/ 350520 h 350520"/>
              <a:gd name="connsiteX3" fmla="*/ 0 w 1104900"/>
              <a:gd name="connsiteY3" fmla="*/ 304800 h 350520"/>
              <a:gd name="connsiteX4" fmla="*/ 190500 w 1104900"/>
              <a:gd name="connsiteY4" fmla="*/ 0 h 350520"/>
              <a:gd name="connsiteX0" fmla="*/ 190500 w 571500"/>
              <a:gd name="connsiteY0" fmla="*/ 22860 h 373380"/>
              <a:gd name="connsiteX1" fmla="*/ 571500 w 571500"/>
              <a:gd name="connsiteY1" fmla="*/ 0 h 373380"/>
              <a:gd name="connsiteX2" fmla="*/ 533400 w 571500"/>
              <a:gd name="connsiteY2" fmla="*/ 373380 h 373380"/>
              <a:gd name="connsiteX3" fmla="*/ 0 w 571500"/>
              <a:gd name="connsiteY3" fmla="*/ 327660 h 373380"/>
              <a:gd name="connsiteX4" fmla="*/ 190500 w 571500"/>
              <a:gd name="connsiteY4" fmla="*/ 22860 h 373380"/>
              <a:gd name="connsiteX0" fmla="*/ 190500 w 685800"/>
              <a:gd name="connsiteY0" fmla="*/ 0 h 350520"/>
              <a:gd name="connsiteX1" fmla="*/ 685800 w 685800"/>
              <a:gd name="connsiteY1" fmla="*/ 0 h 350520"/>
              <a:gd name="connsiteX2" fmla="*/ 533400 w 685800"/>
              <a:gd name="connsiteY2" fmla="*/ 350520 h 350520"/>
              <a:gd name="connsiteX3" fmla="*/ 0 w 685800"/>
              <a:gd name="connsiteY3" fmla="*/ 304800 h 350520"/>
              <a:gd name="connsiteX4" fmla="*/ 190500 w 685800"/>
              <a:gd name="connsiteY4" fmla="*/ 0 h 350520"/>
              <a:gd name="connsiteX0" fmla="*/ 190500 w 685800"/>
              <a:gd name="connsiteY0" fmla="*/ 0 h 304800"/>
              <a:gd name="connsiteX1" fmla="*/ 685800 w 685800"/>
              <a:gd name="connsiteY1" fmla="*/ 0 h 304800"/>
              <a:gd name="connsiteX2" fmla="*/ 487680 w 685800"/>
              <a:gd name="connsiteY2" fmla="*/ 304800 h 304800"/>
              <a:gd name="connsiteX3" fmla="*/ 0 w 685800"/>
              <a:gd name="connsiteY3" fmla="*/ 304800 h 304800"/>
              <a:gd name="connsiteX4" fmla="*/ 190500 w 685800"/>
              <a:gd name="connsiteY4" fmla="*/ 0 h 304800"/>
              <a:gd name="connsiteX0" fmla="*/ 190500 w 685800"/>
              <a:gd name="connsiteY0" fmla="*/ 0 h 335280"/>
              <a:gd name="connsiteX1" fmla="*/ 685800 w 685800"/>
              <a:gd name="connsiteY1" fmla="*/ 0 h 335280"/>
              <a:gd name="connsiteX2" fmla="*/ 510540 w 685800"/>
              <a:gd name="connsiteY2" fmla="*/ 335280 h 335280"/>
              <a:gd name="connsiteX3" fmla="*/ 0 w 685800"/>
              <a:gd name="connsiteY3" fmla="*/ 304800 h 335280"/>
              <a:gd name="connsiteX4" fmla="*/ 190500 w 685800"/>
              <a:gd name="connsiteY4" fmla="*/ 0 h 335280"/>
              <a:gd name="connsiteX0" fmla="*/ 190500 w 685800"/>
              <a:gd name="connsiteY0" fmla="*/ 0 h 312420"/>
              <a:gd name="connsiteX1" fmla="*/ 685800 w 685800"/>
              <a:gd name="connsiteY1" fmla="*/ 0 h 312420"/>
              <a:gd name="connsiteX2" fmla="*/ 518160 w 685800"/>
              <a:gd name="connsiteY2" fmla="*/ 312420 h 312420"/>
              <a:gd name="connsiteX3" fmla="*/ 0 w 685800"/>
              <a:gd name="connsiteY3" fmla="*/ 304800 h 312420"/>
              <a:gd name="connsiteX4" fmla="*/ 190500 w 685800"/>
              <a:gd name="connsiteY4" fmla="*/ 0 h 312420"/>
              <a:gd name="connsiteX0" fmla="*/ 182880 w 678180"/>
              <a:gd name="connsiteY0" fmla="*/ 0 h 312420"/>
              <a:gd name="connsiteX1" fmla="*/ 678180 w 678180"/>
              <a:gd name="connsiteY1" fmla="*/ 0 h 312420"/>
              <a:gd name="connsiteX2" fmla="*/ 510540 w 678180"/>
              <a:gd name="connsiteY2" fmla="*/ 312420 h 312420"/>
              <a:gd name="connsiteX3" fmla="*/ 0 w 678180"/>
              <a:gd name="connsiteY3" fmla="*/ 289560 h 312420"/>
              <a:gd name="connsiteX4" fmla="*/ 182880 w 678180"/>
              <a:gd name="connsiteY4" fmla="*/ 0 h 312420"/>
              <a:gd name="connsiteX0" fmla="*/ 182880 w 678180"/>
              <a:gd name="connsiteY0" fmla="*/ 0 h 289560"/>
              <a:gd name="connsiteX1" fmla="*/ 678180 w 678180"/>
              <a:gd name="connsiteY1" fmla="*/ 0 h 289560"/>
              <a:gd name="connsiteX2" fmla="*/ 522446 w 678180"/>
              <a:gd name="connsiteY2" fmla="*/ 288608 h 289560"/>
              <a:gd name="connsiteX3" fmla="*/ 0 w 678180"/>
              <a:gd name="connsiteY3" fmla="*/ 289560 h 289560"/>
              <a:gd name="connsiteX4" fmla="*/ 182880 w 678180"/>
              <a:gd name="connsiteY4" fmla="*/ 0 h 289560"/>
              <a:gd name="connsiteX0" fmla="*/ 182880 w 700405"/>
              <a:gd name="connsiteY0" fmla="*/ 3175 h 292735"/>
              <a:gd name="connsiteX1" fmla="*/ 700405 w 700405"/>
              <a:gd name="connsiteY1" fmla="*/ 0 h 292735"/>
              <a:gd name="connsiteX2" fmla="*/ 522446 w 700405"/>
              <a:gd name="connsiteY2" fmla="*/ 291783 h 292735"/>
              <a:gd name="connsiteX3" fmla="*/ 0 w 700405"/>
              <a:gd name="connsiteY3" fmla="*/ 292735 h 292735"/>
              <a:gd name="connsiteX4" fmla="*/ 182880 w 700405"/>
              <a:gd name="connsiteY4" fmla="*/ 3175 h 292735"/>
              <a:gd name="connsiteX0" fmla="*/ 611505 w 700405"/>
              <a:gd name="connsiteY0" fmla="*/ 0 h 411004"/>
              <a:gd name="connsiteX1" fmla="*/ 700405 w 700405"/>
              <a:gd name="connsiteY1" fmla="*/ 118269 h 411004"/>
              <a:gd name="connsiteX2" fmla="*/ 522446 w 700405"/>
              <a:gd name="connsiteY2" fmla="*/ 410052 h 411004"/>
              <a:gd name="connsiteX3" fmla="*/ 0 w 700405"/>
              <a:gd name="connsiteY3" fmla="*/ 411004 h 411004"/>
              <a:gd name="connsiteX4" fmla="*/ 611505 w 700405"/>
              <a:gd name="connsiteY4" fmla="*/ 0 h 411004"/>
              <a:gd name="connsiteX0" fmla="*/ 671036 w 759936"/>
              <a:gd name="connsiteY0" fmla="*/ 0 h 410052"/>
              <a:gd name="connsiteX1" fmla="*/ 759936 w 759936"/>
              <a:gd name="connsiteY1" fmla="*/ 118269 h 410052"/>
              <a:gd name="connsiteX2" fmla="*/ 581977 w 759936"/>
              <a:gd name="connsiteY2" fmla="*/ 410052 h 410052"/>
              <a:gd name="connsiteX3" fmla="*/ 0 w 759936"/>
              <a:gd name="connsiteY3" fmla="*/ 408623 h 410052"/>
              <a:gd name="connsiteX4" fmla="*/ 671036 w 759936"/>
              <a:gd name="connsiteY4" fmla="*/ 0 h 410052"/>
              <a:gd name="connsiteX0" fmla="*/ 671036 w 759936"/>
              <a:gd name="connsiteY0" fmla="*/ 0 h 410052"/>
              <a:gd name="connsiteX1" fmla="*/ 759936 w 759936"/>
              <a:gd name="connsiteY1" fmla="*/ 118269 h 410052"/>
              <a:gd name="connsiteX2" fmla="*/ 581977 w 759936"/>
              <a:gd name="connsiteY2" fmla="*/ 410052 h 410052"/>
              <a:gd name="connsiteX3" fmla="*/ 0 w 759936"/>
              <a:gd name="connsiteY3" fmla="*/ 408623 h 410052"/>
              <a:gd name="connsiteX4" fmla="*/ 142240 w 759936"/>
              <a:gd name="connsiteY4" fmla="*/ 318255 h 410052"/>
              <a:gd name="connsiteX5" fmla="*/ 671036 w 759936"/>
              <a:gd name="connsiteY5" fmla="*/ 0 h 410052"/>
              <a:gd name="connsiteX0" fmla="*/ 714533 w 803433"/>
              <a:gd name="connsiteY0" fmla="*/ 0 h 410052"/>
              <a:gd name="connsiteX1" fmla="*/ 803433 w 803433"/>
              <a:gd name="connsiteY1" fmla="*/ 118269 h 410052"/>
              <a:gd name="connsiteX2" fmla="*/ 625474 w 803433"/>
              <a:gd name="connsiteY2" fmla="*/ 410052 h 410052"/>
              <a:gd name="connsiteX3" fmla="*/ 43497 w 803433"/>
              <a:gd name="connsiteY3" fmla="*/ 408623 h 410052"/>
              <a:gd name="connsiteX4" fmla="*/ 0 w 803433"/>
              <a:gd name="connsiteY4" fmla="*/ 299205 h 410052"/>
              <a:gd name="connsiteX5" fmla="*/ 714533 w 803433"/>
              <a:gd name="connsiteY5" fmla="*/ 0 h 410052"/>
              <a:gd name="connsiteX0" fmla="*/ 712152 w 803433"/>
              <a:gd name="connsiteY0" fmla="*/ 0 h 405290"/>
              <a:gd name="connsiteX1" fmla="*/ 803433 w 803433"/>
              <a:gd name="connsiteY1" fmla="*/ 113507 h 405290"/>
              <a:gd name="connsiteX2" fmla="*/ 625474 w 803433"/>
              <a:gd name="connsiteY2" fmla="*/ 405290 h 405290"/>
              <a:gd name="connsiteX3" fmla="*/ 43497 w 803433"/>
              <a:gd name="connsiteY3" fmla="*/ 403861 h 405290"/>
              <a:gd name="connsiteX4" fmla="*/ 0 w 803433"/>
              <a:gd name="connsiteY4" fmla="*/ 294443 h 405290"/>
              <a:gd name="connsiteX5" fmla="*/ 712152 w 803433"/>
              <a:gd name="connsiteY5" fmla="*/ 0 h 405290"/>
              <a:gd name="connsiteX0" fmla="*/ 712152 w 803433"/>
              <a:gd name="connsiteY0" fmla="*/ 0 h 405290"/>
              <a:gd name="connsiteX1" fmla="*/ 803433 w 803433"/>
              <a:gd name="connsiteY1" fmla="*/ 113507 h 405290"/>
              <a:gd name="connsiteX2" fmla="*/ 625474 w 803433"/>
              <a:gd name="connsiteY2" fmla="*/ 405290 h 405290"/>
              <a:gd name="connsiteX3" fmla="*/ 33972 w 803433"/>
              <a:gd name="connsiteY3" fmla="*/ 403861 h 405290"/>
              <a:gd name="connsiteX4" fmla="*/ 0 w 803433"/>
              <a:gd name="connsiteY4" fmla="*/ 294443 h 405290"/>
              <a:gd name="connsiteX5" fmla="*/ 712152 w 803433"/>
              <a:gd name="connsiteY5" fmla="*/ 0 h 405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3433" h="405290">
                <a:moveTo>
                  <a:pt x="712152" y="0"/>
                </a:moveTo>
                <a:lnTo>
                  <a:pt x="803433" y="113507"/>
                </a:lnTo>
                <a:lnTo>
                  <a:pt x="625474" y="405290"/>
                </a:lnTo>
                <a:lnTo>
                  <a:pt x="33972" y="403861"/>
                </a:lnTo>
                <a:lnTo>
                  <a:pt x="0" y="294443"/>
                </a:lnTo>
                <a:lnTo>
                  <a:pt x="712152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tecla1 linha"/>
          <p:cNvCxnSpPr>
            <a:endCxn id="40" idx="2"/>
          </p:cNvCxnSpPr>
          <p:nvPr/>
        </p:nvCxnSpPr>
        <p:spPr>
          <a:xfrm>
            <a:off x="6834595" y="1593328"/>
            <a:ext cx="98810" cy="10819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cla1"/>
          <p:cNvSpPr/>
          <p:nvPr/>
        </p:nvSpPr>
        <p:spPr>
          <a:xfrm>
            <a:off x="6309360" y="1295081"/>
            <a:ext cx="700405" cy="297498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190500 w 1104900"/>
              <a:gd name="connsiteY0" fmla="*/ 0 h 914400"/>
              <a:gd name="connsiteX1" fmla="*/ 1104900 w 1104900"/>
              <a:gd name="connsiteY1" fmla="*/ 0 h 914400"/>
              <a:gd name="connsiteX2" fmla="*/ 1104900 w 1104900"/>
              <a:gd name="connsiteY2" fmla="*/ 914400 h 914400"/>
              <a:gd name="connsiteX3" fmla="*/ 0 w 1104900"/>
              <a:gd name="connsiteY3" fmla="*/ 304800 h 914400"/>
              <a:gd name="connsiteX4" fmla="*/ 190500 w 1104900"/>
              <a:gd name="connsiteY4" fmla="*/ 0 h 914400"/>
              <a:gd name="connsiteX0" fmla="*/ 190500 w 1104900"/>
              <a:gd name="connsiteY0" fmla="*/ 0 h 350520"/>
              <a:gd name="connsiteX1" fmla="*/ 1104900 w 1104900"/>
              <a:gd name="connsiteY1" fmla="*/ 0 h 350520"/>
              <a:gd name="connsiteX2" fmla="*/ 533400 w 1104900"/>
              <a:gd name="connsiteY2" fmla="*/ 350520 h 350520"/>
              <a:gd name="connsiteX3" fmla="*/ 0 w 1104900"/>
              <a:gd name="connsiteY3" fmla="*/ 304800 h 350520"/>
              <a:gd name="connsiteX4" fmla="*/ 190500 w 1104900"/>
              <a:gd name="connsiteY4" fmla="*/ 0 h 350520"/>
              <a:gd name="connsiteX0" fmla="*/ 190500 w 571500"/>
              <a:gd name="connsiteY0" fmla="*/ 22860 h 373380"/>
              <a:gd name="connsiteX1" fmla="*/ 571500 w 571500"/>
              <a:gd name="connsiteY1" fmla="*/ 0 h 373380"/>
              <a:gd name="connsiteX2" fmla="*/ 533400 w 571500"/>
              <a:gd name="connsiteY2" fmla="*/ 373380 h 373380"/>
              <a:gd name="connsiteX3" fmla="*/ 0 w 571500"/>
              <a:gd name="connsiteY3" fmla="*/ 327660 h 373380"/>
              <a:gd name="connsiteX4" fmla="*/ 190500 w 571500"/>
              <a:gd name="connsiteY4" fmla="*/ 22860 h 373380"/>
              <a:gd name="connsiteX0" fmla="*/ 190500 w 685800"/>
              <a:gd name="connsiteY0" fmla="*/ 0 h 350520"/>
              <a:gd name="connsiteX1" fmla="*/ 685800 w 685800"/>
              <a:gd name="connsiteY1" fmla="*/ 0 h 350520"/>
              <a:gd name="connsiteX2" fmla="*/ 533400 w 685800"/>
              <a:gd name="connsiteY2" fmla="*/ 350520 h 350520"/>
              <a:gd name="connsiteX3" fmla="*/ 0 w 685800"/>
              <a:gd name="connsiteY3" fmla="*/ 304800 h 350520"/>
              <a:gd name="connsiteX4" fmla="*/ 190500 w 685800"/>
              <a:gd name="connsiteY4" fmla="*/ 0 h 350520"/>
              <a:gd name="connsiteX0" fmla="*/ 190500 w 685800"/>
              <a:gd name="connsiteY0" fmla="*/ 0 h 304800"/>
              <a:gd name="connsiteX1" fmla="*/ 685800 w 685800"/>
              <a:gd name="connsiteY1" fmla="*/ 0 h 304800"/>
              <a:gd name="connsiteX2" fmla="*/ 487680 w 685800"/>
              <a:gd name="connsiteY2" fmla="*/ 304800 h 304800"/>
              <a:gd name="connsiteX3" fmla="*/ 0 w 685800"/>
              <a:gd name="connsiteY3" fmla="*/ 304800 h 304800"/>
              <a:gd name="connsiteX4" fmla="*/ 190500 w 685800"/>
              <a:gd name="connsiteY4" fmla="*/ 0 h 304800"/>
              <a:gd name="connsiteX0" fmla="*/ 190500 w 685800"/>
              <a:gd name="connsiteY0" fmla="*/ 0 h 335280"/>
              <a:gd name="connsiteX1" fmla="*/ 685800 w 685800"/>
              <a:gd name="connsiteY1" fmla="*/ 0 h 335280"/>
              <a:gd name="connsiteX2" fmla="*/ 510540 w 685800"/>
              <a:gd name="connsiteY2" fmla="*/ 335280 h 335280"/>
              <a:gd name="connsiteX3" fmla="*/ 0 w 685800"/>
              <a:gd name="connsiteY3" fmla="*/ 304800 h 335280"/>
              <a:gd name="connsiteX4" fmla="*/ 190500 w 685800"/>
              <a:gd name="connsiteY4" fmla="*/ 0 h 335280"/>
              <a:gd name="connsiteX0" fmla="*/ 190500 w 685800"/>
              <a:gd name="connsiteY0" fmla="*/ 0 h 312420"/>
              <a:gd name="connsiteX1" fmla="*/ 685800 w 685800"/>
              <a:gd name="connsiteY1" fmla="*/ 0 h 312420"/>
              <a:gd name="connsiteX2" fmla="*/ 518160 w 685800"/>
              <a:gd name="connsiteY2" fmla="*/ 312420 h 312420"/>
              <a:gd name="connsiteX3" fmla="*/ 0 w 685800"/>
              <a:gd name="connsiteY3" fmla="*/ 304800 h 312420"/>
              <a:gd name="connsiteX4" fmla="*/ 190500 w 685800"/>
              <a:gd name="connsiteY4" fmla="*/ 0 h 312420"/>
              <a:gd name="connsiteX0" fmla="*/ 182880 w 678180"/>
              <a:gd name="connsiteY0" fmla="*/ 0 h 312420"/>
              <a:gd name="connsiteX1" fmla="*/ 678180 w 678180"/>
              <a:gd name="connsiteY1" fmla="*/ 0 h 312420"/>
              <a:gd name="connsiteX2" fmla="*/ 510540 w 678180"/>
              <a:gd name="connsiteY2" fmla="*/ 312420 h 312420"/>
              <a:gd name="connsiteX3" fmla="*/ 0 w 678180"/>
              <a:gd name="connsiteY3" fmla="*/ 289560 h 312420"/>
              <a:gd name="connsiteX4" fmla="*/ 182880 w 678180"/>
              <a:gd name="connsiteY4" fmla="*/ 0 h 312420"/>
              <a:gd name="connsiteX0" fmla="*/ 182880 w 678180"/>
              <a:gd name="connsiteY0" fmla="*/ 0 h 289560"/>
              <a:gd name="connsiteX1" fmla="*/ 678180 w 678180"/>
              <a:gd name="connsiteY1" fmla="*/ 0 h 289560"/>
              <a:gd name="connsiteX2" fmla="*/ 522446 w 678180"/>
              <a:gd name="connsiteY2" fmla="*/ 288608 h 289560"/>
              <a:gd name="connsiteX3" fmla="*/ 0 w 678180"/>
              <a:gd name="connsiteY3" fmla="*/ 289560 h 289560"/>
              <a:gd name="connsiteX4" fmla="*/ 182880 w 678180"/>
              <a:gd name="connsiteY4" fmla="*/ 0 h 289560"/>
              <a:gd name="connsiteX0" fmla="*/ 182880 w 700405"/>
              <a:gd name="connsiteY0" fmla="*/ 3175 h 292735"/>
              <a:gd name="connsiteX1" fmla="*/ 700405 w 700405"/>
              <a:gd name="connsiteY1" fmla="*/ 0 h 292735"/>
              <a:gd name="connsiteX2" fmla="*/ 522446 w 700405"/>
              <a:gd name="connsiteY2" fmla="*/ 291783 h 292735"/>
              <a:gd name="connsiteX3" fmla="*/ 0 w 700405"/>
              <a:gd name="connsiteY3" fmla="*/ 292735 h 292735"/>
              <a:gd name="connsiteX4" fmla="*/ 182880 w 700405"/>
              <a:gd name="connsiteY4" fmla="*/ 3175 h 292735"/>
              <a:gd name="connsiteX0" fmla="*/ 182880 w 700405"/>
              <a:gd name="connsiteY0" fmla="*/ 7938 h 297498"/>
              <a:gd name="connsiteX1" fmla="*/ 700405 w 700405"/>
              <a:gd name="connsiteY1" fmla="*/ 0 h 297498"/>
              <a:gd name="connsiteX2" fmla="*/ 522446 w 700405"/>
              <a:gd name="connsiteY2" fmla="*/ 296546 h 297498"/>
              <a:gd name="connsiteX3" fmla="*/ 0 w 700405"/>
              <a:gd name="connsiteY3" fmla="*/ 297498 h 297498"/>
              <a:gd name="connsiteX4" fmla="*/ 182880 w 700405"/>
              <a:gd name="connsiteY4" fmla="*/ 7938 h 2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0405" h="297498">
                <a:moveTo>
                  <a:pt x="182880" y="7938"/>
                </a:moveTo>
                <a:lnTo>
                  <a:pt x="700405" y="0"/>
                </a:lnTo>
                <a:lnTo>
                  <a:pt x="522446" y="296546"/>
                </a:lnTo>
                <a:lnTo>
                  <a:pt x="0" y="297498"/>
                </a:lnTo>
                <a:lnTo>
                  <a:pt x="182880" y="793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ecla2 lateral"/>
          <p:cNvSpPr/>
          <p:nvPr/>
        </p:nvSpPr>
        <p:spPr>
          <a:xfrm>
            <a:off x="7113570" y="1264932"/>
            <a:ext cx="832008" cy="448153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190500 w 1104900"/>
              <a:gd name="connsiteY0" fmla="*/ 0 h 914400"/>
              <a:gd name="connsiteX1" fmla="*/ 1104900 w 1104900"/>
              <a:gd name="connsiteY1" fmla="*/ 0 h 914400"/>
              <a:gd name="connsiteX2" fmla="*/ 1104900 w 1104900"/>
              <a:gd name="connsiteY2" fmla="*/ 914400 h 914400"/>
              <a:gd name="connsiteX3" fmla="*/ 0 w 1104900"/>
              <a:gd name="connsiteY3" fmla="*/ 304800 h 914400"/>
              <a:gd name="connsiteX4" fmla="*/ 190500 w 1104900"/>
              <a:gd name="connsiteY4" fmla="*/ 0 h 914400"/>
              <a:gd name="connsiteX0" fmla="*/ 190500 w 1104900"/>
              <a:gd name="connsiteY0" fmla="*/ 0 h 350520"/>
              <a:gd name="connsiteX1" fmla="*/ 1104900 w 1104900"/>
              <a:gd name="connsiteY1" fmla="*/ 0 h 350520"/>
              <a:gd name="connsiteX2" fmla="*/ 533400 w 1104900"/>
              <a:gd name="connsiteY2" fmla="*/ 350520 h 350520"/>
              <a:gd name="connsiteX3" fmla="*/ 0 w 1104900"/>
              <a:gd name="connsiteY3" fmla="*/ 304800 h 350520"/>
              <a:gd name="connsiteX4" fmla="*/ 190500 w 1104900"/>
              <a:gd name="connsiteY4" fmla="*/ 0 h 350520"/>
              <a:gd name="connsiteX0" fmla="*/ 190500 w 571500"/>
              <a:gd name="connsiteY0" fmla="*/ 22860 h 373380"/>
              <a:gd name="connsiteX1" fmla="*/ 571500 w 571500"/>
              <a:gd name="connsiteY1" fmla="*/ 0 h 373380"/>
              <a:gd name="connsiteX2" fmla="*/ 533400 w 571500"/>
              <a:gd name="connsiteY2" fmla="*/ 373380 h 373380"/>
              <a:gd name="connsiteX3" fmla="*/ 0 w 571500"/>
              <a:gd name="connsiteY3" fmla="*/ 327660 h 373380"/>
              <a:gd name="connsiteX4" fmla="*/ 190500 w 571500"/>
              <a:gd name="connsiteY4" fmla="*/ 22860 h 373380"/>
              <a:gd name="connsiteX0" fmla="*/ 190500 w 685800"/>
              <a:gd name="connsiteY0" fmla="*/ 0 h 350520"/>
              <a:gd name="connsiteX1" fmla="*/ 685800 w 685800"/>
              <a:gd name="connsiteY1" fmla="*/ 0 h 350520"/>
              <a:gd name="connsiteX2" fmla="*/ 533400 w 685800"/>
              <a:gd name="connsiteY2" fmla="*/ 350520 h 350520"/>
              <a:gd name="connsiteX3" fmla="*/ 0 w 685800"/>
              <a:gd name="connsiteY3" fmla="*/ 304800 h 350520"/>
              <a:gd name="connsiteX4" fmla="*/ 190500 w 685800"/>
              <a:gd name="connsiteY4" fmla="*/ 0 h 350520"/>
              <a:gd name="connsiteX0" fmla="*/ 190500 w 685800"/>
              <a:gd name="connsiteY0" fmla="*/ 0 h 304800"/>
              <a:gd name="connsiteX1" fmla="*/ 685800 w 685800"/>
              <a:gd name="connsiteY1" fmla="*/ 0 h 304800"/>
              <a:gd name="connsiteX2" fmla="*/ 487680 w 685800"/>
              <a:gd name="connsiteY2" fmla="*/ 304800 h 304800"/>
              <a:gd name="connsiteX3" fmla="*/ 0 w 685800"/>
              <a:gd name="connsiteY3" fmla="*/ 304800 h 304800"/>
              <a:gd name="connsiteX4" fmla="*/ 190500 w 685800"/>
              <a:gd name="connsiteY4" fmla="*/ 0 h 304800"/>
              <a:gd name="connsiteX0" fmla="*/ 190500 w 685800"/>
              <a:gd name="connsiteY0" fmla="*/ 0 h 335280"/>
              <a:gd name="connsiteX1" fmla="*/ 685800 w 685800"/>
              <a:gd name="connsiteY1" fmla="*/ 0 h 335280"/>
              <a:gd name="connsiteX2" fmla="*/ 510540 w 685800"/>
              <a:gd name="connsiteY2" fmla="*/ 335280 h 335280"/>
              <a:gd name="connsiteX3" fmla="*/ 0 w 685800"/>
              <a:gd name="connsiteY3" fmla="*/ 304800 h 335280"/>
              <a:gd name="connsiteX4" fmla="*/ 190500 w 685800"/>
              <a:gd name="connsiteY4" fmla="*/ 0 h 335280"/>
              <a:gd name="connsiteX0" fmla="*/ 190500 w 685800"/>
              <a:gd name="connsiteY0" fmla="*/ 0 h 312420"/>
              <a:gd name="connsiteX1" fmla="*/ 685800 w 685800"/>
              <a:gd name="connsiteY1" fmla="*/ 0 h 312420"/>
              <a:gd name="connsiteX2" fmla="*/ 518160 w 685800"/>
              <a:gd name="connsiteY2" fmla="*/ 312420 h 312420"/>
              <a:gd name="connsiteX3" fmla="*/ 0 w 685800"/>
              <a:gd name="connsiteY3" fmla="*/ 304800 h 312420"/>
              <a:gd name="connsiteX4" fmla="*/ 190500 w 685800"/>
              <a:gd name="connsiteY4" fmla="*/ 0 h 312420"/>
              <a:gd name="connsiteX0" fmla="*/ 182880 w 678180"/>
              <a:gd name="connsiteY0" fmla="*/ 0 h 312420"/>
              <a:gd name="connsiteX1" fmla="*/ 678180 w 678180"/>
              <a:gd name="connsiteY1" fmla="*/ 0 h 312420"/>
              <a:gd name="connsiteX2" fmla="*/ 510540 w 678180"/>
              <a:gd name="connsiteY2" fmla="*/ 312420 h 312420"/>
              <a:gd name="connsiteX3" fmla="*/ 0 w 678180"/>
              <a:gd name="connsiteY3" fmla="*/ 289560 h 312420"/>
              <a:gd name="connsiteX4" fmla="*/ 182880 w 678180"/>
              <a:gd name="connsiteY4" fmla="*/ 0 h 312420"/>
              <a:gd name="connsiteX0" fmla="*/ 182880 w 678180"/>
              <a:gd name="connsiteY0" fmla="*/ 0 h 289560"/>
              <a:gd name="connsiteX1" fmla="*/ 678180 w 678180"/>
              <a:gd name="connsiteY1" fmla="*/ 0 h 289560"/>
              <a:gd name="connsiteX2" fmla="*/ 522446 w 678180"/>
              <a:gd name="connsiteY2" fmla="*/ 288608 h 289560"/>
              <a:gd name="connsiteX3" fmla="*/ 0 w 678180"/>
              <a:gd name="connsiteY3" fmla="*/ 289560 h 289560"/>
              <a:gd name="connsiteX4" fmla="*/ 182880 w 678180"/>
              <a:gd name="connsiteY4" fmla="*/ 0 h 289560"/>
              <a:gd name="connsiteX0" fmla="*/ 182880 w 700405"/>
              <a:gd name="connsiteY0" fmla="*/ 3175 h 292735"/>
              <a:gd name="connsiteX1" fmla="*/ 700405 w 700405"/>
              <a:gd name="connsiteY1" fmla="*/ 0 h 292735"/>
              <a:gd name="connsiteX2" fmla="*/ 522446 w 700405"/>
              <a:gd name="connsiteY2" fmla="*/ 291783 h 292735"/>
              <a:gd name="connsiteX3" fmla="*/ 0 w 700405"/>
              <a:gd name="connsiteY3" fmla="*/ 292735 h 292735"/>
              <a:gd name="connsiteX4" fmla="*/ 182880 w 700405"/>
              <a:gd name="connsiteY4" fmla="*/ 3175 h 292735"/>
              <a:gd name="connsiteX0" fmla="*/ 611505 w 700405"/>
              <a:gd name="connsiteY0" fmla="*/ 0 h 411004"/>
              <a:gd name="connsiteX1" fmla="*/ 700405 w 700405"/>
              <a:gd name="connsiteY1" fmla="*/ 118269 h 411004"/>
              <a:gd name="connsiteX2" fmla="*/ 522446 w 700405"/>
              <a:gd name="connsiteY2" fmla="*/ 410052 h 411004"/>
              <a:gd name="connsiteX3" fmla="*/ 0 w 700405"/>
              <a:gd name="connsiteY3" fmla="*/ 411004 h 411004"/>
              <a:gd name="connsiteX4" fmla="*/ 611505 w 700405"/>
              <a:gd name="connsiteY4" fmla="*/ 0 h 411004"/>
              <a:gd name="connsiteX0" fmla="*/ 671036 w 759936"/>
              <a:gd name="connsiteY0" fmla="*/ 0 h 410052"/>
              <a:gd name="connsiteX1" fmla="*/ 759936 w 759936"/>
              <a:gd name="connsiteY1" fmla="*/ 118269 h 410052"/>
              <a:gd name="connsiteX2" fmla="*/ 581977 w 759936"/>
              <a:gd name="connsiteY2" fmla="*/ 410052 h 410052"/>
              <a:gd name="connsiteX3" fmla="*/ 0 w 759936"/>
              <a:gd name="connsiteY3" fmla="*/ 408623 h 410052"/>
              <a:gd name="connsiteX4" fmla="*/ 671036 w 759936"/>
              <a:gd name="connsiteY4" fmla="*/ 0 h 410052"/>
              <a:gd name="connsiteX0" fmla="*/ 671036 w 759936"/>
              <a:gd name="connsiteY0" fmla="*/ 0 h 410052"/>
              <a:gd name="connsiteX1" fmla="*/ 759936 w 759936"/>
              <a:gd name="connsiteY1" fmla="*/ 118269 h 410052"/>
              <a:gd name="connsiteX2" fmla="*/ 581977 w 759936"/>
              <a:gd name="connsiteY2" fmla="*/ 410052 h 410052"/>
              <a:gd name="connsiteX3" fmla="*/ 0 w 759936"/>
              <a:gd name="connsiteY3" fmla="*/ 408623 h 410052"/>
              <a:gd name="connsiteX4" fmla="*/ 142240 w 759936"/>
              <a:gd name="connsiteY4" fmla="*/ 318255 h 410052"/>
              <a:gd name="connsiteX5" fmla="*/ 671036 w 759936"/>
              <a:gd name="connsiteY5" fmla="*/ 0 h 410052"/>
              <a:gd name="connsiteX0" fmla="*/ 714533 w 803433"/>
              <a:gd name="connsiteY0" fmla="*/ 0 h 410052"/>
              <a:gd name="connsiteX1" fmla="*/ 803433 w 803433"/>
              <a:gd name="connsiteY1" fmla="*/ 118269 h 410052"/>
              <a:gd name="connsiteX2" fmla="*/ 625474 w 803433"/>
              <a:gd name="connsiteY2" fmla="*/ 410052 h 410052"/>
              <a:gd name="connsiteX3" fmla="*/ 43497 w 803433"/>
              <a:gd name="connsiteY3" fmla="*/ 408623 h 410052"/>
              <a:gd name="connsiteX4" fmla="*/ 0 w 803433"/>
              <a:gd name="connsiteY4" fmla="*/ 299205 h 410052"/>
              <a:gd name="connsiteX5" fmla="*/ 714533 w 803433"/>
              <a:gd name="connsiteY5" fmla="*/ 0 h 410052"/>
              <a:gd name="connsiteX0" fmla="*/ 712152 w 803433"/>
              <a:gd name="connsiteY0" fmla="*/ 0 h 405290"/>
              <a:gd name="connsiteX1" fmla="*/ 803433 w 803433"/>
              <a:gd name="connsiteY1" fmla="*/ 113507 h 405290"/>
              <a:gd name="connsiteX2" fmla="*/ 625474 w 803433"/>
              <a:gd name="connsiteY2" fmla="*/ 405290 h 405290"/>
              <a:gd name="connsiteX3" fmla="*/ 43497 w 803433"/>
              <a:gd name="connsiteY3" fmla="*/ 403861 h 405290"/>
              <a:gd name="connsiteX4" fmla="*/ 0 w 803433"/>
              <a:gd name="connsiteY4" fmla="*/ 294443 h 405290"/>
              <a:gd name="connsiteX5" fmla="*/ 712152 w 803433"/>
              <a:gd name="connsiteY5" fmla="*/ 0 h 405290"/>
              <a:gd name="connsiteX0" fmla="*/ 712152 w 803433"/>
              <a:gd name="connsiteY0" fmla="*/ 0 h 405290"/>
              <a:gd name="connsiteX1" fmla="*/ 803433 w 803433"/>
              <a:gd name="connsiteY1" fmla="*/ 113507 h 405290"/>
              <a:gd name="connsiteX2" fmla="*/ 625474 w 803433"/>
              <a:gd name="connsiteY2" fmla="*/ 405290 h 405290"/>
              <a:gd name="connsiteX3" fmla="*/ 33972 w 803433"/>
              <a:gd name="connsiteY3" fmla="*/ 403861 h 405290"/>
              <a:gd name="connsiteX4" fmla="*/ 0 w 803433"/>
              <a:gd name="connsiteY4" fmla="*/ 294443 h 405290"/>
              <a:gd name="connsiteX5" fmla="*/ 712152 w 803433"/>
              <a:gd name="connsiteY5" fmla="*/ 0 h 405290"/>
              <a:gd name="connsiteX0" fmla="*/ 731202 w 822483"/>
              <a:gd name="connsiteY0" fmla="*/ 0 h 405290"/>
              <a:gd name="connsiteX1" fmla="*/ 822483 w 822483"/>
              <a:gd name="connsiteY1" fmla="*/ 113507 h 405290"/>
              <a:gd name="connsiteX2" fmla="*/ 644524 w 822483"/>
              <a:gd name="connsiteY2" fmla="*/ 405290 h 405290"/>
              <a:gd name="connsiteX3" fmla="*/ 53022 w 822483"/>
              <a:gd name="connsiteY3" fmla="*/ 403861 h 405290"/>
              <a:gd name="connsiteX4" fmla="*/ 0 w 822483"/>
              <a:gd name="connsiteY4" fmla="*/ 325399 h 405290"/>
              <a:gd name="connsiteX5" fmla="*/ 731202 w 822483"/>
              <a:gd name="connsiteY5" fmla="*/ 0 h 405290"/>
              <a:gd name="connsiteX0" fmla="*/ 731202 w 822483"/>
              <a:gd name="connsiteY0" fmla="*/ 0 h 437199"/>
              <a:gd name="connsiteX1" fmla="*/ 822483 w 822483"/>
              <a:gd name="connsiteY1" fmla="*/ 113507 h 437199"/>
              <a:gd name="connsiteX2" fmla="*/ 644524 w 822483"/>
              <a:gd name="connsiteY2" fmla="*/ 405290 h 437199"/>
              <a:gd name="connsiteX3" fmla="*/ 19684 w 822483"/>
              <a:gd name="connsiteY3" fmla="*/ 437199 h 437199"/>
              <a:gd name="connsiteX4" fmla="*/ 0 w 822483"/>
              <a:gd name="connsiteY4" fmla="*/ 325399 h 437199"/>
              <a:gd name="connsiteX5" fmla="*/ 731202 w 822483"/>
              <a:gd name="connsiteY5" fmla="*/ 0 h 437199"/>
              <a:gd name="connsiteX0" fmla="*/ 731202 w 822483"/>
              <a:gd name="connsiteY0" fmla="*/ 0 h 443390"/>
              <a:gd name="connsiteX1" fmla="*/ 822483 w 822483"/>
              <a:gd name="connsiteY1" fmla="*/ 113507 h 443390"/>
              <a:gd name="connsiteX2" fmla="*/ 589755 w 822483"/>
              <a:gd name="connsiteY2" fmla="*/ 443390 h 443390"/>
              <a:gd name="connsiteX3" fmla="*/ 19684 w 822483"/>
              <a:gd name="connsiteY3" fmla="*/ 437199 h 443390"/>
              <a:gd name="connsiteX4" fmla="*/ 0 w 822483"/>
              <a:gd name="connsiteY4" fmla="*/ 325399 h 443390"/>
              <a:gd name="connsiteX5" fmla="*/ 731202 w 822483"/>
              <a:gd name="connsiteY5" fmla="*/ 0 h 443390"/>
              <a:gd name="connsiteX0" fmla="*/ 731202 w 822483"/>
              <a:gd name="connsiteY0" fmla="*/ 0 h 445771"/>
              <a:gd name="connsiteX1" fmla="*/ 822483 w 822483"/>
              <a:gd name="connsiteY1" fmla="*/ 113507 h 445771"/>
              <a:gd name="connsiteX2" fmla="*/ 632618 w 822483"/>
              <a:gd name="connsiteY2" fmla="*/ 445771 h 445771"/>
              <a:gd name="connsiteX3" fmla="*/ 19684 w 822483"/>
              <a:gd name="connsiteY3" fmla="*/ 437199 h 445771"/>
              <a:gd name="connsiteX4" fmla="*/ 0 w 822483"/>
              <a:gd name="connsiteY4" fmla="*/ 325399 h 445771"/>
              <a:gd name="connsiteX5" fmla="*/ 731202 w 822483"/>
              <a:gd name="connsiteY5" fmla="*/ 0 h 445771"/>
              <a:gd name="connsiteX0" fmla="*/ 731202 w 822483"/>
              <a:gd name="connsiteY0" fmla="*/ 0 h 455296"/>
              <a:gd name="connsiteX1" fmla="*/ 822483 w 822483"/>
              <a:gd name="connsiteY1" fmla="*/ 113507 h 455296"/>
              <a:gd name="connsiteX2" fmla="*/ 634999 w 822483"/>
              <a:gd name="connsiteY2" fmla="*/ 455296 h 455296"/>
              <a:gd name="connsiteX3" fmla="*/ 19684 w 822483"/>
              <a:gd name="connsiteY3" fmla="*/ 437199 h 455296"/>
              <a:gd name="connsiteX4" fmla="*/ 0 w 822483"/>
              <a:gd name="connsiteY4" fmla="*/ 325399 h 455296"/>
              <a:gd name="connsiteX5" fmla="*/ 731202 w 822483"/>
              <a:gd name="connsiteY5" fmla="*/ 0 h 455296"/>
              <a:gd name="connsiteX0" fmla="*/ 731202 w 822483"/>
              <a:gd name="connsiteY0" fmla="*/ 0 h 467203"/>
              <a:gd name="connsiteX1" fmla="*/ 822483 w 822483"/>
              <a:gd name="connsiteY1" fmla="*/ 113507 h 467203"/>
              <a:gd name="connsiteX2" fmla="*/ 644524 w 822483"/>
              <a:gd name="connsiteY2" fmla="*/ 467203 h 467203"/>
              <a:gd name="connsiteX3" fmla="*/ 19684 w 822483"/>
              <a:gd name="connsiteY3" fmla="*/ 437199 h 467203"/>
              <a:gd name="connsiteX4" fmla="*/ 0 w 822483"/>
              <a:gd name="connsiteY4" fmla="*/ 325399 h 467203"/>
              <a:gd name="connsiteX5" fmla="*/ 731202 w 822483"/>
              <a:gd name="connsiteY5" fmla="*/ 0 h 467203"/>
              <a:gd name="connsiteX0" fmla="*/ 731202 w 822483"/>
              <a:gd name="connsiteY0" fmla="*/ 0 h 457678"/>
              <a:gd name="connsiteX1" fmla="*/ 822483 w 822483"/>
              <a:gd name="connsiteY1" fmla="*/ 113507 h 457678"/>
              <a:gd name="connsiteX2" fmla="*/ 649286 w 822483"/>
              <a:gd name="connsiteY2" fmla="*/ 457678 h 457678"/>
              <a:gd name="connsiteX3" fmla="*/ 19684 w 822483"/>
              <a:gd name="connsiteY3" fmla="*/ 437199 h 457678"/>
              <a:gd name="connsiteX4" fmla="*/ 0 w 822483"/>
              <a:gd name="connsiteY4" fmla="*/ 325399 h 457678"/>
              <a:gd name="connsiteX5" fmla="*/ 731202 w 822483"/>
              <a:gd name="connsiteY5" fmla="*/ 0 h 457678"/>
              <a:gd name="connsiteX0" fmla="*/ 731202 w 822483"/>
              <a:gd name="connsiteY0" fmla="*/ 0 h 448153"/>
              <a:gd name="connsiteX1" fmla="*/ 822483 w 822483"/>
              <a:gd name="connsiteY1" fmla="*/ 113507 h 448153"/>
              <a:gd name="connsiteX2" fmla="*/ 656430 w 822483"/>
              <a:gd name="connsiteY2" fmla="*/ 448153 h 448153"/>
              <a:gd name="connsiteX3" fmla="*/ 19684 w 822483"/>
              <a:gd name="connsiteY3" fmla="*/ 437199 h 448153"/>
              <a:gd name="connsiteX4" fmla="*/ 0 w 822483"/>
              <a:gd name="connsiteY4" fmla="*/ 325399 h 448153"/>
              <a:gd name="connsiteX5" fmla="*/ 731202 w 822483"/>
              <a:gd name="connsiteY5" fmla="*/ 0 h 448153"/>
              <a:gd name="connsiteX0" fmla="*/ 731202 w 832008"/>
              <a:gd name="connsiteY0" fmla="*/ 0 h 448153"/>
              <a:gd name="connsiteX1" fmla="*/ 832008 w 832008"/>
              <a:gd name="connsiteY1" fmla="*/ 99219 h 448153"/>
              <a:gd name="connsiteX2" fmla="*/ 656430 w 832008"/>
              <a:gd name="connsiteY2" fmla="*/ 448153 h 448153"/>
              <a:gd name="connsiteX3" fmla="*/ 19684 w 832008"/>
              <a:gd name="connsiteY3" fmla="*/ 437199 h 448153"/>
              <a:gd name="connsiteX4" fmla="*/ 0 w 832008"/>
              <a:gd name="connsiteY4" fmla="*/ 325399 h 448153"/>
              <a:gd name="connsiteX5" fmla="*/ 731202 w 832008"/>
              <a:gd name="connsiteY5" fmla="*/ 0 h 44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2008" h="448153">
                <a:moveTo>
                  <a:pt x="731202" y="0"/>
                </a:moveTo>
                <a:lnTo>
                  <a:pt x="832008" y="99219"/>
                </a:lnTo>
                <a:lnTo>
                  <a:pt x="656430" y="448153"/>
                </a:lnTo>
                <a:lnTo>
                  <a:pt x="19684" y="437199"/>
                </a:lnTo>
                <a:lnTo>
                  <a:pt x="0" y="325399"/>
                </a:lnTo>
                <a:lnTo>
                  <a:pt x="731202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tecla2 linha"/>
          <p:cNvCxnSpPr/>
          <p:nvPr/>
        </p:nvCxnSpPr>
        <p:spPr>
          <a:xfrm>
            <a:off x="7657134" y="1596966"/>
            <a:ext cx="98810" cy="10819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cla2"/>
          <p:cNvSpPr/>
          <p:nvPr/>
        </p:nvSpPr>
        <p:spPr>
          <a:xfrm>
            <a:off x="7111365" y="1267776"/>
            <a:ext cx="721519" cy="33099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190500 w 1104900"/>
              <a:gd name="connsiteY0" fmla="*/ 0 h 914400"/>
              <a:gd name="connsiteX1" fmla="*/ 1104900 w 1104900"/>
              <a:gd name="connsiteY1" fmla="*/ 0 h 914400"/>
              <a:gd name="connsiteX2" fmla="*/ 1104900 w 1104900"/>
              <a:gd name="connsiteY2" fmla="*/ 914400 h 914400"/>
              <a:gd name="connsiteX3" fmla="*/ 0 w 1104900"/>
              <a:gd name="connsiteY3" fmla="*/ 304800 h 914400"/>
              <a:gd name="connsiteX4" fmla="*/ 190500 w 1104900"/>
              <a:gd name="connsiteY4" fmla="*/ 0 h 914400"/>
              <a:gd name="connsiteX0" fmla="*/ 190500 w 1104900"/>
              <a:gd name="connsiteY0" fmla="*/ 0 h 350520"/>
              <a:gd name="connsiteX1" fmla="*/ 1104900 w 1104900"/>
              <a:gd name="connsiteY1" fmla="*/ 0 h 350520"/>
              <a:gd name="connsiteX2" fmla="*/ 533400 w 1104900"/>
              <a:gd name="connsiteY2" fmla="*/ 350520 h 350520"/>
              <a:gd name="connsiteX3" fmla="*/ 0 w 1104900"/>
              <a:gd name="connsiteY3" fmla="*/ 304800 h 350520"/>
              <a:gd name="connsiteX4" fmla="*/ 190500 w 1104900"/>
              <a:gd name="connsiteY4" fmla="*/ 0 h 350520"/>
              <a:gd name="connsiteX0" fmla="*/ 190500 w 571500"/>
              <a:gd name="connsiteY0" fmla="*/ 22860 h 373380"/>
              <a:gd name="connsiteX1" fmla="*/ 571500 w 571500"/>
              <a:gd name="connsiteY1" fmla="*/ 0 h 373380"/>
              <a:gd name="connsiteX2" fmla="*/ 533400 w 571500"/>
              <a:gd name="connsiteY2" fmla="*/ 373380 h 373380"/>
              <a:gd name="connsiteX3" fmla="*/ 0 w 571500"/>
              <a:gd name="connsiteY3" fmla="*/ 327660 h 373380"/>
              <a:gd name="connsiteX4" fmla="*/ 190500 w 571500"/>
              <a:gd name="connsiteY4" fmla="*/ 22860 h 373380"/>
              <a:gd name="connsiteX0" fmla="*/ 190500 w 685800"/>
              <a:gd name="connsiteY0" fmla="*/ 0 h 350520"/>
              <a:gd name="connsiteX1" fmla="*/ 685800 w 685800"/>
              <a:gd name="connsiteY1" fmla="*/ 0 h 350520"/>
              <a:gd name="connsiteX2" fmla="*/ 533400 w 685800"/>
              <a:gd name="connsiteY2" fmla="*/ 350520 h 350520"/>
              <a:gd name="connsiteX3" fmla="*/ 0 w 685800"/>
              <a:gd name="connsiteY3" fmla="*/ 304800 h 350520"/>
              <a:gd name="connsiteX4" fmla="*/ 190500 w 685800"/>
              <a:gd name="connsiteY4" fmla="*/ 0 h 350520"/>
              <a:gd name="connsiteX0" fmla="*/ 190500 w 685800"/>
              <a:gd name="connsiteY0" fmla="*/ 0 h 304800"/>
              <a:gd name="connsiteX1" fmla="*/ 685800 w 685800"/>
              <a:gd name="connsiteY1" fmla="*/ 0 h 304800"/>
              <a:gd name="connsiteX2" fmla="*/ 487680 w 685800"/>
              <a:gd name="connsiteY2" fmla="*/ 304800 h 304800"/>
              <a:gd name="connsiteX3" fmla="*/ 0 w 685800"/>
              <a:gd name="connsiteY3" fmla="*/ 304800 h 304800"/>
              <a:gd name="connsiteX4" fmla="*/ 190500 w 685800"/>
              <a:gd name="connsiteY4" fmla="*/ 0 h 304800"/>
              <a:gd name="connsiteX0" fmla="*/ 190500 w 685800"/>
              <a:gd name="connsiteY0" fmla="*/ 0 h 335280"/>
              <a:gd name="connsiteX1" fmla="*/ 685800 w 685800"/>
              <a:gd name="connsiteY1" fmla="*/ 0 h 335280"/>
              <a:gd name="connsiteX2" fmla="*/ 510540 w 685800"/>
              <a:gd name="connsiteY2" fmla="*/ 335280 h 335280"/>
              <a:gd name="connsiteX3" fmla="*/ 0 w 685800"/>
              <a:gd name="connsiteY3" fmla="*/ 304800 h 335280"/>
              <a:gd name="connsiteX4" fmla="*/ 190500 w 685800"/>
              <a:gd name="connsiteY4" fmla="*/ 0 h 335280"/>
              <a:gd name="connsiteX0" fmla="*/ 190500 w 685800"/>
              <a:gd name="connsiteY0" fmla="*/ 0 h 312420"/>
              <a:gd name="connsiteX1" fmla="*/ 685800 w 685800"/>
              <a:gd name="connsiteY1" fmla="*/ 0 h 312420"/>
              <a:gd name="connsiteX2" fmla="*/ 518160 w 685800"/>
              <a:gd name="connsiteY2" fmla="*/ 312420 h 312420"/>
              <a:gd name="connsiteX3" fmla="*/ 0 w 685800"/>
              <a:gd name="connsiteY3" fmla="*/ 304800 h 312420"/>
              <a:gd name="connsiteX4" fmla="*/ 190500 w 685800"/>
              <a:gd name="connsiteY4" fmla="*/ 0 h 312420"/>
              <a:gd name="connsiteX0" fmla="*/ 182880 w 678180"/>
              <a:gd name="connsiteY0" fmla="*/ 0 h 312420"/>
              <a:gd name="connsiteX1" fmla="*/ 678180 w 678180"/>
              <a:gd name="connsiteY1" fmla="*/ 0 h 312420"/>
              <a:gd name="connsiteX2" fmla="*/ 510540 w 678180"/>
              <a:gd name="connsiteY2" fmla="*/ 312420 h 312420"/>
              <a:gd name="connsiteX3" fmla="*/ 0 w 678180"/>
              <a:gd name="connsiteY3" fmla="*/ 289560 h 312420"/>
              <a:gd name="connsiteX4" fmla="*/ 182880 w 678180"/>
              <a:gd name="connsiteY4" fmla="*/ 0 h 312420"/>
              <a:gd name="connsiteX0" fmla="*/ 182880 w 714375"/>
              <a:gd name="connsiteY0" fmla="*/ 45719 h 358139"/>
              <a:gd name="connsiteX1" fmla="*/ 714375 w 714375"/>
              <a:gd name="connsiteY1" fmla="*/ 0 h 358139"/>
              <a:gd name="connsiteX2" fmla="*/ 510540 w 714375"/>
              <a:gd name="connsiteY2" fmla="*/ 358139 h 358139"/>
              <a:gd name="connsiteX3" fmla="*/ 0 w 714375"/>
              <a:gd name="connsiteY3" fmla="*/ 335279 h 358139"/>
              <a:gd name="connsiteX4" fmla="*/ 182880 w 714375"/>
              <a:gd name="connsiteY4" fmla="*/ 45719 h 358139"/>
              <a:gd name="connsiteX0" fmla="*/ 182880 w 706755"/>
              <a:gd name="connsiteY0" fmla="*/ 0 h 312420"/>
              <a:gd name="connsiteX1" fmla="*/ 706755 w 706755"/>
              <a:gd name="connsiteY1" fmla="*/ 0 h 312420"/>
              <a:gd name="connsiteX2" fmla="*/ 510540 w 706755"/>
              <a:gd name="connsiteY2" fmla="*/ 312420 h 312420"/>
              <a:gd name="connsiteX3" fmla="*/ 0 w 706755"/>
              <a:gd name="connsiteY3" fmla="*/ 289560 h 312420"/>
              <a:gd name="connsiteX4" fmla="*/ 182880 w 706755"/>
              <a:gd name="connsiteY4" fmla="*/ 0 h 312420"/>
              <a:gd name="connsiteX0" fmla="*/ 182880 w 714375"/>
              <a:gd name="connsiteY0" fmla="*/ 0 h 312420"/>
              <a:gd name="connsiteX1" fmla="*/ 714375 w 714375"/>
              <a:gd name="connsiteY1" fmla="*/ 45719 h 312420"/>
              <a:gd name="connsiteX2" fmla="*/ 510540 w 714375"/>
              <a:gd name="connsiteY2" fmla="*/ 312420 h 312420"/>
              <a:gd name="connsiteX3" fmla="*/ 0 w 714375"/>
              <a:gd name="connsiteY3" fmla="*/ 289560 h 312420"/>
              <a:gd name="connsiteX4" fmla="*/ 182880 w 714375"/>
              <a:gd name="connsiteY4" fmla="*/ 0 h 312420"/>
              <a:gd name="connsiteX0" fmla="*/ 182880 w 721519"/>
              <a:gd name="connsiteY0" fmla="*/ 35243 h 347663"/>
              <a:gd name="connsiteX1" fmla="*/ 721519 w 721519"/>
              <a:gd name="connsiteY1" fmla="*/ 0 h 347663"/>
              <a:gd name="connsiteX2" fmla="*/ 510540 w 721519"/>
              <a:gd name="connsiteY2" fmla="*/ 347663 h 347663"/>
              <a:gd name="connsiteX3" fmla="*/ 0 w 721519"/>
              <a:gd name="connsiteY3" fmla="*/ 324803 h 347663"/>
              <a:gd name="connsiteX4" fmla="*/ 182880 w 721519"/>
              <a:gd name="connsiteY4" fmla="*/ 35243 h 347663"/>
              <a:gd name="connsiteX0" fmla="*/ 182880 w 721519"/>
              <a:gd name="connsiteY0" fmla="*/ 35243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182880 w 721519"/>
              <a:gd name="connsiteY4" fmla="*/ 35243 h 330994"/>
              <a:gd name="connsiteX0" fmla="*/ 180499 w 721519"/>
              <a:gd name="connsiteY0" fmla="*/ 30481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180499 w 721519"/>
              <a:gd name="connsiteY4" fmla="*/ 30481 h 330994"/>
              <a:gd name="connsiteX0" fmla="*/ 201930 w 721519"/>
              <a:gd name="connsiteY0" fmla="*/ 16194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201930 w 721519"/>
              <a:gd name="connsiteY4" fmla="*/ 16194 h 330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519" h="330994">
                <a:moveTo>
                  <a:pt x="201930" y="16194"/>
                </a:moveTo>
                <a:lnTo>
                  <a:pt x="721519" y="0"/>
                </a:lnTo>
                <a:lnTo>
                  <a:pt x="543877" y="330994"/>
                </a:lnTo>
                <a:lnTo>
                  <a:pt x="0" y="324803"/>
                </a:lnTo>
                <a:lnTo>
                  <a:pt x="201930" y="1619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tecla3 lateral"/>
          <p:cNvSpPr/>
          <p:nvPr/>
        </p:nvSpPr>
        <p:spPr>
          <a:xfrm>
            <a:off x="7990002" y="1236919"/>
            <a:ext cx="920114" cy="48863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190500 w 1104900"/>
              <a:gd name="connsiteY0" fmla="*/ 0 h 914400"/>
              <a:gd name="connsiteX1" fmla="*/ 1104900 w 1104900"/>
              <a:gd name="connsiteY1" fmla="*/ 0 h 914400"/>
              <a:gd name="connsiteX2" fmla="*/ 1104900 w 1104900"/>
              <a:gd name="connsiteY2" fmla="*/ 914400 h 914400"/>
              <a:gd name="connsiteX3" fmla="*/ 0 w 1104900"/>
              <a:gd name="connsiteY3" fmla="*/ 304800 h 914400"/>
              <a:gd name="connsiteX4" fmla="*/ 190500 w 1104900"/>
              <a:gd name="connsiteY4" fmla="*/ 0 h 914400"/>
              <a:gd name="connsiteX0" fmla="*/ 190500 w 1104900"/>
              <a:gd name="connsiteY0" fmla="*/ 0 h 350520"/>
              <a:gd name="connsiteX1" fmla="*/ 1104900 w 1104900"/>
              <a:gd name="connsiteY1" fmla="*/ 0 h 350520"/>
              <a:gd name="connsiteX2" fmla="*/ 533400 w 1104900"/>
              <a:gd name="connsiteY2" fmla="*/ 350520 h 350520"/>
              <a:gd name="connsiteX3" fmla="*/ 0 w 1104900"/>
              <a:gd name="connsiteY3" fmla="*/ 304800 h 350520"/>
              <a:gd name="connsiteX4" fmla="*/ 190500 w 1104900"/>
              <a:gd name="connsiteY4" fmla="*/ 0 h 350520"/>
              <a:gd name="connsiteX0" fmla="*/ 190500 w 571500"/>
              <a:gd name="connsiteY0" fmla="*/ 22860 h 373380"/>
              <a:gd name="connsiteX1" fmla="*/ 571500 w 571500"/>
              <a:gd name="connsiteY1" fmla="*/ 0 h 373380"/>
              <a:gd name="connsiteX2" fmla="*/ 533400 w 571500"/>
              <a:gd name="connsiteY2" fmla="*/ 373380 h 373380"/>
              <a:gd name="connsiteX3" fmla="*/ 0 w 571500"/>
              <a:gd name="connsiteY3" fmla="*/ 327660 h 373380"/>
              <a:gd name="connsiteX4" fmla="*/ 190500 w 571500"/>
              <a:gd name="connsiteY4" fmla="*/ 22860 h 373380"/>
              <a:gd name="connsiteX0" fmla="*/ 190500 w 685800"/>
              <a:gd name="connsiteY0" fmla="*/ 0 h 350520"/>
              <a:gd name="connsiteX1" fmla="*/ 685800 w 685800"/>
              <a:gd name="connsiteY1" fmla="*/ 0 h 350520"/>
              <a:gd name="connsiteX2" fmla="*/ 533400 w 685800"/>
              <a:gd name="connsiteY2" fmla="*/ 350520 h 350520"/>
              <a:gd name="connsiteX3" fmla="*/ 0 w 685800"/>
              <a:gd name="connsiteY3" fmla="*/ 304800 h 350520"/>
              <a:gd name="connsiteX4" fmla="*/ 190500 w 685800"/>
              <a:gd name="connsiteY4" fmla="*/ 0 h 350520"/>
              <a:gd name="connsiteX0" fmla="*/ 190500 w 685800"/>
              <a:gd name="connsiteY0" fmla="*/ 0 h 304800"/>
              <a:gd name="connsiteX1" fmla="*/ 685800 w 685800"/>
              <a:gd name="connsiteY1" fmla="*/ 0 h 304800"/>
              <a:gd name="connsiteX2" fmla="*/ 487680 w 685800"/>
              <a:gd name="connsiteY2" fmla="*/ 304800 h 304800"/>
              <a:gd name="connsiteX3" fmla="*/ 0 w 685800"/>
              <a:gd name="connsiteY3" fmla="*/ 304800 h 304800"/>
              <a:gd name="connsiteX4" fmla="*/ 190500 w 685800"/>
              <a:gd name="connsiteY4" fmla="*/ 0 h 304800"/>
              <a:gd name="connsiteX0" fmla="*/ 190500 w 685800"/>
              <a:gd name="connsiteY0" fmla="*/ 0 h 335280"/>
              <a:gd name="connsiteX1" fmla="*/ 685800 w 685800"/>
              <a:gd name="connsiteY1" fmla="*/ 0 h 335280"/>
              <a:gd name="connsiteX2" fmla="*/ 510540 w 685800"/>
              <a:gd name="connsiteY2" fmla="*/ 335280 h 335280"/>
              <a:gd name="connsiteX3" fmla="*/ 0 w 685800"/>
              <a:gd name="connsiteY3" fmla="*/ 304800 h 335280"/>
              <a:gd name="connsiteX4" fmla="*/ 190500 w 685800"/>
              <a:gd name="connsiteY4" fmla="*/ 0 h 335280"/>
              <a:gd name="connsiteX0" fmla="*/ 190500 w 685800"/>
              <a:gd name="connsiteY0" fmla="*/ 0 h 312420"/>
              <a:gd name="connsiteX1" fmla="*/ 685800 w 685800"/>
              <a:gd name="connsiteY1" fmla="*/ 0 h 312420"/>
              <a:gd name="connsiteX2" fmla="*/ 518160 w 685800"/>
              <a:gd name="connsiteY2" fmla="*/ 312420 h 312420"/>
              <a:gd name="connsiteX3" fmla="*/ 0 w 685800"/>
              <a:gd name="connsiteY3" fmla="*/ 304800 h 312420"/>
              <a:gd name="connsiteX4" fmla="*/ 190500 w 685800"/>
              <a:gd name="connsiteY4" fmla="*/ 0 h 312420"/>
              <a:gd name="connsiteX0" fmla="*/ 182880 w 678180"/>
              <a:gd name="connsiteY0" fmla="*/ 0 h 312420"/>
              <a:gd name="connsiteX1" fmla="*/ 678180 w 678180"/>
              <a:gd name="connsiteY1" fmla="*/ 0 h 312420"/>
              <a:gd name="connsiteX2" fmla="*/ 510540 w 678180"/>
              <a:gd name="connsiteY2" fmla="*/ 312420 h 312420"/>
              <a:gd name="connsiteX3" fmla="*/ 0 w 678180"/>
              <a:gd name="connsiteY3" fmla="*/ 289560 h 312420"/>
              <a:gd name="connsiteX4" fmla="*/ 182880 w 678180"/>
              <a:gd name="connsiteY4" fmla="*/ 0 h 312420"/>
              <a:gd name="connsiteX0" fmla="*/ 182880 w 678180"/>
              <a:gd name="connsiteY0" fmla="*/ 0 h 289560"/>
              <a:gd name="connsiteX1" fmla="*/ 678180 w 678180"/>
              <a:gd name="connsiteY1" fmla="*/ 0 h 289560"/>
              <a:gd name="connsiteX2" fmla="*/ 522446 w 678180"/>
              <a:gd name="connsiteY2" fmla="*/ 288608 h 289560"/>
              <a:gd name="connsiteX3" fmla="*/ 0 w 678180"/>
              <a:gd name="connsiteY3" fmla="*/ 289560 h 289560"/>
              <a:gd name="connsiteX4" fmla="*/ 182880 w 678180"/>
              <a:gd name="connsiteY4" fmla="*/ 0 h 289560"/>
              <a:gd name="connsiteX0" fmla="*/ 182880 w 700405"/>
              <a:gd name="connsiteY0" fmla="*/ 3175 h 292735"/>
              <a:gd name="connsiteX1" fmla="*/ 700405 w 700405"/>
              <a:gd name="connsiteY1" fmla="*/ 0 h 292735"/>
              <a:gd name="connsiteX2" fmla="*/ 522446 w 700405"/>
              <a:gd name="connsiteY2" fmla="*/ 291783 h 292735"/>
              <a:gd name="connsiteX3" fmla="*/ 0 w 700405"/>
              <a:gd name="connsiteY3" fmla="*/ 292735 h 292735"/>
              <a:gd name="connsiteX4" fmla="*/ 182880 w 700405"/>
              <a:gd name="connsiteY4" fmla="*/ 3175 h 292735"/>
              <a:gd name="connsiteX0" fmla="*/ 611505 w 700405"/>
              <a:gd name="connsiteY0" fmla="*/ 0 h 411004"/>
              <a:gd name="connsiteX1" fmla="*/ 700405 w 700405"/>
              <a:gd name="connsiteY1" fmla="*/ 118269 h 411004"/>
              <a:gd name="connsiteX2" fmla="*/ 522446 w 700405"/>
              <a:gd name="connsiteY2" fmla="*/ 410052 h 411004"/>
              <a:gd name="connsiteX3" fmla="*/ 0 w 700405"/>
              <a:gd name="connsiteY3" fmla="*/ 411004 h 411004"/>
              <a:gd name="connsiteX4" fmla="*/ 611505 w 700405"/>
              <a:gd name="connsiteY4" fmla="*/ 0 h 411004"/>
              <a:gd name="connsiteX0" fmla="*/ 671036 w 759936"/>
              <a:gd name="connsiteY0" fmla="*/ 0 h 410052"/>
              <a:gd name="connsiteX1" fmla="*/ 759936 w 759936"/>
              <a:gd name="connsiteY1" fmla="*/ 118269 h 410052"/>
              <a:gd name="connsiteX2" fmla="*/ 581977 w 759936"/>
              <a:gd name="connsiteY2" fmla="*/ 410052 h 410052"/>
              <a:gd name="connsiteX3" fmla="*/ 0 w 759936"/>
              <a:gd name="connsiteY3" fmla="*/ 408623 h 410052"/>
              <a:gd name="connsiteX4" fmla="*/ 671036 w 759936"/>
              <a:gd name="connsiteY4" fmla="*/ 0 h 410052"/>
              <a:gd name="connsiteX0" fmla="*/ 671036 w 759936"/>
              <a:gd name="connsiteY0" fmla="*/ 0 h 410052"/>
              <a:gd name="connsiteX1" fmla="*/ 759936 w 759936"/>
              <a:gd name="connsiteY1" fmla="*/ 118269 h 410052"/>
              <a:gd name="connsiteX2" fmla="*/ 581977 w 759936"/>
              <a:gd name="connsiteY2" fmla="*/ 410052 h 410052"/>
              <a:gd name="connsiteX3" fmla="*/ 0 w 759936"/>
              <a:gd name="connsiteY3" fmla="*/ 408623 h 410052"/>
              <a:gd name="connsiteX4" fmla="*/ 142240 w 759936"/>
              <a:gd name="connsiteY4" fmla="*/ 318255 h 410052"/>
              <a:gd name="connsiteX5" fmla="*/ 671036 w 759936"/>
              <a:gd name="connsiteY5" fmla="*/ 0 h 410052"/>
              <a:gd name="connsiteX0" fmla="*/ 714533 w 803433"/>
              <a:gd name="connsiteY0" fmla="*/ 0 h 410052"/>
              <a:gd name="connsiteX1" fmla="*/ 803433 w 803433"/>
              <a:gd name="connsiteY1" fmla="*/ 118269 h 410052"/>
              <a:gd name="connsiteX2" fmla="*/ 625474 w 803433"/>
              <a:gd name="connsiteY2" fmla="*/ 410052 h 410052"/>
              <a:gd name="connsiteX3" fmla="*/ 43497 w 803433"/>
              <a:gd name="connsiteY3" fmla="*/ 408623 h 410052"/>
              <a:gd name="connsiteX4" fmla="*/ 0 w 803433"/>
              <a:gd name="connsiteY4" fmla="*/ 299205 h 410052"/>
              <a:gd name="connsiteX5" fmla="*/ 714533 w 803433"/>
              <a:gd name="connsiteY5" fmla="*/ 0 h 410052"/>
              <a:gd name="connsiteX0" fmla="*/ 712152 w 803433"/>
              <a:gd name="connsiteY0" fmla="*/ 0 h 405290"/>
              <a:gd name="connsiteX1" fmla="*/ 803433 w 803433"/>
              <a:gd name="connsiteY1" fmla="*/ 113507 h 405290"/>
              <a:gd name="connsiteX2" fmla="*/ 625474 w 803433"/>
              <a:gd name="connsiteY2" fmla="*/ 405290 h 405290"/>
              <a:gd name="connsiteX3" fmla="*/ 43497 w 803433"/>
              <a:gd name="connsiteY3" fmla="*/ 403861 h 405290"/>
              <a:gd name="connsiteX4" fmla="*/ 0 w 803433"/>
              <a:gd name="connsiteY4" fmla="*/ 294443 h 405290"/>
              <a:gd name="connsiteX5" fmla="*/ 712152 w 803433"/>
              <a:gd name="connsiteY5" fmla="*/ 0 h 405290"/>
              <a:gd name="connsiteX0" fmla="*/ 712152 w 803433"/>
              <a:gd name="connsiteY0" fmla="*/ 0 h 405290"/>
              <a:gd name="connsiteX1" fmla="*/ 803433 w 803433"/>
              <a:gd name="connsiteY1" fmla="*/ 113507 h 405290"/>
              <a:gd name="connsiteX2" fmla="*/ 625474 w 803433"/>
              <a:gd name="connsiteY2" fmla="*/ 405290 h 405290"/>
              <a:gd name="connsiteX3" fmla="*/ 33972 w 803433"/>
              <a:gd name="connsiteY3" fmla="*/ 403861 h 405290"/>
              <a:gd name="connsiteX4" fmla="*/ 0 w 803433"/>
              <a:gd name="connsiteY4" fmla="*/ 294443 h 405290"/>
              <a:gd name="connsiteX5" fmla="*/ 712152 w 803433"/>
              <a:gd name="connsiteY5" fmla="*/ 0 h 405290"/>
              <a:gd name="connsiteX0" fmla="*/ 731202 w 822483"/>
              <a:gd name="connsiteY0" fmla="*/ 0 h 405290"/>
              <a:gd name="connsiteX1" fmla="*/ 822483 w 822483"/>
              <a:gd name="connsiteY1" fmla="*/ 113507 h 405290"/>
              <a:gd name="connsiteX2" fmla="*/ 644524 w 822483"/>
              <a:gd name="connsiteY2" fmla="*/ 405290 h 405290"/>
              <a:gd name="connsiteX3" fmla="*/ 53022 w 822483"/>
              <a:gd name="connsiteY3" fmla="*/ 403861 h 405290"/>
              <a:gd name="connsiteX4" fmla="*/ 0 w 822483"/>
              <a:gd name="connsiteY4" fmla="*/ 325399 h 405290"/>
              <a:gd name="connsiteX5" fmla="*/ 731202 w 822483"/>
              <a:gd name="connsiteY5" fmla="*/ 0 h 405290"/>
              <a:gd name="connsiteX0" fmla="*/ 731202 w 822483"/>
              <a:gd name="connsiteY0" fmla="*/ 0 h 437199"/>
              <a:gd name="connsiteX1" fmla="*/ 822483 w 822483"/>
              <a:gd name="connsiteY1" fmla="*/ 113507 h 437199"/>
              <a:gd name="connsiteX2" fmla="*/ 644524 w 822483"/>
              <a:gd name="connsiteY2" fmla="*/ 405290 h 437199"/>
              <a:gd name="connsiteX3" fmla="*/ 19684 w 822483"/>
              <a:gd name="connsiteY3" fmla="*/ 437199 h 437199"/>
              <a:gd name="connsiteX4" fmla="*/ 0 w 822483"/>
              <a:gd name="connsiteY4" fmla="*/ 325399 h 437199"/>
              <a:gd name="connsiteX5" fmla="*/ 731202 w 822483"/>
              <a:gd name="connsiteY5" fmla="*/ 0 h 437199"/>
              <a:gd name="connsiteX0" fmla="*/ 731202 w 822483"/>
              <a:gd name="connsiteY0" fmla="*/ 0 h 443390"/>
              <a:gd name="connsiteX1" fmla="*/ 822483 w 822483"/>
              <a:gd name="connsiteY1" fmla="*/ 113507 h 443390"/>
              <a:gd name="connsiteX2" fmla="*/ 589755 w 822483"/>
              <a:gd name="connsiteY2" fmla="*/ 443390 h 443390"/>
              <a:gd name="connsiteX3" fmla="*/ 19684 w 822483"/>
              <a:gd name="connsiteY3" fmla="*/ 437199 h 443390"/>
              <a:gd name="connsiteX4" fmla="*/ 0 w 822483"/>
              <a:gd name="connsiteY4" fmla="*/ 325399 h 443390"/>
              <a:gd name="connsiteX5" fmla="*/ 731202 w 822483"/>
              <a:gd name="connsiteY5" fmla="*/ 0 h 443390"/>
              <a:gd name="connsiteX0" fmla="*/ 731202 w 822483"/>
              <a:gd name="connsiteY0" fmla="*/ 0 h 445771"/>
              <a:gd name="connsiteX1" fmla="*/ 822483 w 822483"/>
              <a:gd name="connsiteY1" fmla="*/ 113507 h 445771"/>
              <a:gd name="connsiteX2" fmla="*/ 632618 w 822483"/>
              <a:gd name="connsiteY2" fmla="*/ 445771 h 445771"/>
              <a:gd name="connsiteX3" fmla="*/ 19684 w 822483"/>
              <a:gd name="connsiteY3" fmla="*/ 437199 h 445771"/>
              <a:gd name="connsiteX4" fmla="*/ 0 w 822483"/>
              <a:gd name="connsiteY4" fmla="*/ 325399 h 445771"/>
              <a:gd name="connsiteX5" fmla="*/ 731202 w 822483"/>
              <a:gd name="connsiteY5" fmla="*/ 0 h 445771"/>
              <a:gd name="connsiteX0" fmla="*/ 731202 w 822483"/>
              <a:gd name="connsiteY0" fmla="*/ 0 h 455296"/>
              <a:gd name="connsiteX1" fmla="*/ 822483 w 822483"/>
              <a:gd name="connsiteY1" fmla="*/ 113507 h 455296"/>
              <a:gd name="connsiteX2" fmla="*/ 634999 w 822483"/>
              <a:gd name="connsiteY2" fmla="*/ 455296 h 455296"/>
              <a:gd name="connsiteX3" fmla="*/ 19684 w 822483"/>
              <a:gd name="connsiteY3" fmla="*/ 437199 h 455296"/>
              <a:gd name="connsiteX4" fmla="*/ 0 w 822483"/>
              <a:gd name="connsiteY4" fmla="*/ 325399 h 455296"/>
              <a:gd name="connsiteX5" fmla="*/ 731202 w 822483"/>
              <a:gd name="connsiteY5" fmla="*/ 0 h 455296"/>
              <a:gd name="connsiteX0" fmla="*/ 731202 w 822483"/>
              <a:gd name="connsiteY0" fmla="*/ 0 h 467203"/>
              <a:gd name="connsiteX1" fmla="*/ 822483 w 822483"/>
              <a:gd name="connsiteY1" fmla="*/ 113507 h 467203"/>
              <a:gd name="connsiteX2" fmla="*/ 644524 w 822483"/>
              <a:gd name="connsiteY2" fmla="*/ 467203 h 467203"/>
              <a:gd name="connsiteX3" fmla="*/ 19684 w 822483"/>
              <a:gd name="connsiteY3" fmla="*/ 437199 h 467203"/>
              <a:gd name="connsiteX4" fmla="*/ 0 w 822483"/>
              <a:gd name="connsiteY4" fmla="*/ 325399 h 467203"/>
              <a:gd name="connsiteX5" fmla="*/ 731202 w 822483"/>
              <a:gd name="connsiteY5" fmla="*/ 0 h 467203"/>
              <a:gd name="connsiteX0" fmla="*/ 731202 w 822483"/>
              <a:gd name="connsiteY0" fmla="*/ 0 h 457678"/>
              <a:gd name="connsiteX1" fmla="*/ 822483 w 822483"/>
              <a:gd name="connsiteY1" fmla="*/ 113507 h 457678"/>
              <a:gd name="connsiteX2" fmla="*/ 649286 w 822483"/>
              <a:gd name="connsiteY2" fmla="*/ 457678 h 457678"/>
              <a:gd name="connsiteX3" fmla="*/ 19684 w 822483"/>
              <a:gd name="connsiteY3" fmla="*/ 437199 h 457678"/>
              <a:gd name="connsiteX4" fmla="*/ 0 w 822483"/>
              <a:gd name="connsiteY4" fmla="*/ 325399 h 457678"/>
              <a:gd name="connsiteX5" fmla="*/ 731202 w 822483"/>
              <a:gd name="connsiteY5" fmla="*/ 0 h 457678"/>
              <a:gd name="connsiteX0" fmla="*/ 731202 w 822483"/>
              <a:gd name="connsiteY0" fmla="*/ 0 h 448153"/>
              <a:gd name="connsiteX1" fmla="*/ 822483 w 822483"/>
              <a:gd name="connsiteY1" fmla="*/ 113507 h 448153"/>
              <a:gd name="connsiteX2" fmla="*/ 656430 w 822483"/>
              <a:gd name="connsiteY2" fmla="*/ 448153 h 448153"/>
              <a:gd name="connsiteX3" fmla="*/ 19684 w 822483"/>
              <a:gd name="connsiteY3" fmla="*/ 437199 h 448153"/>
              <a:gd name="connsiteX4" fmla="*/ 0 w 822483"/>
              <a:gd name="connsiteY4" fmla="*/ 325399 h 448153"/>
              <a:gd name="connsiteX5" fmla="*/ 731202 w 822483"/>
              <a:gd name="connsiteY5" fmla="*/ 0 h 448153"/>
              <a:gd name="connsiteX0" fmla="*/ 731202 w 832008"/>
              <a:gd name="connsiteY0" fmla="*/ 0 h 448153"/>
              <a:gd name="connsiteX1" fmla="*/ 832008 w 832008"/>
              <a:gd name="connsiteY1" fmla="*/ 99219 h 448153"/>
              <a:gd name="connsiteX2" fmla="*/ 656430 w 832008"/>
              <a:gd name="connsiteY2" fmla="*/ 448153 h 448153"/>
              <a:gd name="connsiteX3" fmla="*/ 19684 w 832008"/>
              <a:gd name="connsiteY3" fmla="*/ 437199 h 448153"/>
              <a:gd name="connsiteX4" fmla="*/ 0 w 832008"/>
              <a:gd name="connsiteY4" fmla="*/ 325399 h 448153"/>
              <a:gd name="connsiteX5" fmla="*/ 731202 w 832008"/>
              <a:gd name="connsiteY5" fmla="*/ 0 h 448153"/>
              <a:gd name="connsiteX0" fmla="*/ 797243 w 898049"/>
              <a:gd name="connsiteY0" fmla="*/ 0 h 480062"/>
              <a:gd name="connsiteX1" fmla="*/ 898049 w 898049"/>
              <a:gd name="connsiteY1" fmla="*/ 99219 h 480062"/>
              <a:gd name="connsiteX2" fmla="*/ 722471 w 898049"/>
              <a:gd name="connsiteY2" fmla="*/ 448153 h 480062"/>
              <a:gd name="connsiteX3" fmla="*/ 0 w 898049"/>
              <a:gd name="connsiteY3" fmla="*/ 480062 h 480062"/>
              <a:gd name="connsiteX4" fmla="*/ 66041 w 898049"/>
              <a:gd name="connsiteY4" fmla="*/ 325399 h 480062"/>
              <a:gd name="connsiteX5" fmla="*/ 797243 w 898049"/>
              <a:gd name="connsiteY5" fmla="*/ 0 h 480062"/>
              <a:gd name="connsiteX0" fmla="*/ 819308 w 920114"/>
              <a:gd name="connsiteY0" fmla="*/ 0 h 480062"/>
              <a:gd name="connsiteX1" fmla="*/ 920114 w 920114"/>
              <a:gd name="connsiteY1" fmla="*/ 99219 h 480062"/>
              <a:gd name="connsiteX2" fmla="*/ 744536 w 920114"/>
              <a:gd name="connsiteY2" fmla="*/ 448153 h 480062"/>
              <a:gd name="connsiteX3" fmla="*/ 22065 w 920114"/>
              <a:gd name="connsiteY3" fmla="*/ 480062 h 480062"/>
              <a:gd name="connsiteX4" fmla="*/ 0 w 920114"/>
              <a:gd name="connsiteY4" fmla="*/ 358737 h 480062"/>
              <a:gd name="connsiteX5" fmla="*/ 819308 w 920114"/>
              <a:gd name="connsiteY5" fmla="*/ 0 h 480062"/>
              <a:gd name="connsiteX0" fmla="*/ 819308 w 920114"/>
              <a:gd name="connsiteY0" fmla="*/ 0 h 488634"/>
              <a:gd name="connsiteX1" fmla="*/ 920114 w 920114"/>
              <a:gd name="connsiteY1" fmla="*/ 99219 h 488634"/>
              <a:gd name="connsiteX2" fmla="*/ 732630 w 920114"/>
              <a:gd name="connsiteY2" fmla="*/ 488634 h 488634"/>
              <a:gd name="connsiteX3" fmla="*/ 22065 w 920114"/>
              <a:gd name="connsiteY3" fmla="*/ 480062 h 488634"/>
              <a:gd name="connsiteX4" fmla="*/ 0 w 920114"/>
              <a:gd name="connsiteY4" fmla="*/ 358737 h 488634"/>
              <a:gd name="connsiteX5" fmla="*/ 819308 w 920114"/>
              <a:gd name="connsiteY5" fmla="*/ 0 h 488634"/>
              <a:gd name="connsiteX0" fmla="*/ 819308 w 920114"/>
              <a:gd name="connsiteY0" fmla="*/ 0 h 488634"/>
              <a:gd name="connsiteX1" fmla="*/ 920114 w 920114"/>
              <a:gd name="connsiteY1" fmla="*/ 99219 h 488634"/>
              <a:gd name="connsiteX2" fmla="*/ 732630 w 920114"/>
              <a:gd name="connsiteY2" fmla="*/ 488634 h 488634"/>
              <a:gd name="connsiteX3" fmla="*/ 22065 w 920114"/>
              <a:gd name="connsiteY3" fmla="*/ 480062 h 488634"/>
              <a:gd name="connsiteX4" fmla="*/ 0 w 920114"/>
              <a:gd name="connsiteY4" fmla="*/ 358737 h 488634"/>
              <a:gd name="connsiteX5" fmla="*/ 819308 w 920114"/>
              <a:gd name="connsiteY5" fmla="*/ 0 h 48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114" h="488634">
                <a:moveTo>
                  <a:pt x="819308" y="0"/>
                </a:moveTo>
                <a:lnTo>
                  <a:pt x="920114" y="99219"/>
                </a:lnTo>
                <a:lnTo>
                  <a:pt x="732630" y="488634"/>
                </a:lnTo>
                <a:lnTo>
                  <a:pt x="22065" y="480062"/>
                </a:lnTo>
                <a:lnTo>
                  <a:pt x="0" y="358737"/>
                </a:lnTo>
                <a:lnTo>
                  <a:pt x="819308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3" name="tecla3 linha"/>
          <p:cNvCxnSpPr>
            <a:endCxn id="58" idx="2"/>
          </p:cNvCxnSpPr>
          <p:nvPr/>
        </p:nvCxnSpPr>
        <p:spPr>
          <a:xfrm>
            <a:off x="8619933" y="1602758"/>
            <a:ext cx="102699" cy="1227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cla3"/>
          <p:cNvSpPr/>
          <p:nvPr/>
        </p:nvSpPr>
        <p:spPr>
          <a:xfrm>
            <a:off x="7991565" y="1237651"/>
            <a:ext cx="814388" cy="364331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190500 w 1104900"/>
              <a:gd name="connsiteY0" fmla="*/ 0 h 914400"/>
              <a:gd name="connsiteX1" fmla="*/ 1104900 w 1104900"/>
              <a:gd name="connsiteY1" fmla="*/ 0 h 914400"/>
              <a:gd name="connsiteX2" fmla="*/ 1104900 w 1104900"/>
              <a:gd name="connsiteY2" fmla="*/ 914400 h 914400"/>
              <a:gd name="connsiteX3" fmla="*/ 0 w 1104900"/>
              <a:gd name="connsiteY3" fmla="*/ 304800 h 914400"/>
              <a:gd name="connsiteX4" fmla="*/ 190500 w 1104900"/>
              <a:gd name="connsiteY4" fmla="*/ 0 h 914400"/>
              <a:gd name="connsiteX0" fmla="*/ 190500 w 1104900"/>
              <a:gd name="connsiteY0" fmla="*/ 0 h 350520"/>
              <a:gd name="connsiteX1" fmla="*/ 1104900 w 1104900"/>
              <a:gd name="connsiteY1" fmla="*/ 0 h 350520"/>
              <a:gd name="connsiteX2" fmla="*/ 533400 w 1104900"/>
              <a:gd name="connsiteY2" fmla="*/ 350520 h 350520"/>
              <a:gd name="connsiteX3" fmla="*/ 0 w 1104900"/>
              <a:gd name="connsiteY3" fmla="*/ 304800 h 350520"/>
              <a:gd name="connsiteX4" fmla="*/ 190500 w 1104900"/>
              <a:gd name="connsiteY4" fmla="*/ 0 h 350520"/>
              <a:gd name="connsiteX0" fmla="*/ 190500 w 571500"/>
              <a:gd name="connsiteY0" fmla="*/ 22860 h 373380"/>
              <a:gd name="connsiteX1" fmla="*/ 571500 w 571500"/>
              <a:gd name="connsiteY1" fmla="*/ 0 h 373380"/>
              <a:gd name="connsiteX2" fmla="*/ 533400 w 571500"/>
              <a:gd name="connsiteY2" fmla="*/ 373380 h 373380"/>
              <a:gd name="connsiteX3" fmla="*/ 0 w 571500"/>
              <a:gd name="connsiteY3" fmla="*/ 327660 h 373380"/>
              <a:gd name="connsiteX4" fmla="*/ 190500 w 571500"/>
              <a:gd name="connsiteY4" fmla="*/ 22860 h 373380"/>
              <a:gd name="connsiteX0" fmla="*/ 190500 w 685800"/>
              <a:gd name="connsiteY0" fmla="*/ 0 h 350520"/>
              <a:gd name="connsiteX1" fmla="*/ 685800 w 685800"/>
              <a:gd name="connsiteY1" fmla="*/ 0 h 350520"/>
              <a:gd name="connsiteX2" fmla="*/ 533400 w 685800"/>
              <a:gd name="connsiteY2" fmla="*/ 350520 h 350520"/>
              <a:gd name="connsiteX3" fmla="*/ 0 w 685800"/>
              <a:gd name="connsiteY3" fmla="*/ 304800 h 350520"/>
              <a:gd name="connsiteX4" fmla="*/ 190500 w 685800"/>
              <a:gd name="connsiteY4" fmla="*/ 0 h 350520"/>
              <a:gd name="connsiteX0" fmla="*/ 190500 w 685800"/>
              <a:gd name="connsiteY0" fmla="*/ 0 h 304800"/>
              <a:gd name="connsiteX1" fmla="*/ 685800 w 685800"/>
              <a:gd name="connsiteY1" fmla="*/ 0 h 304800"/>
              <a:gd name="connsiteX2" fmla="*/ 487680 w 685800"/>
              <a:gd name="connsiteY2" fmla="*/ 304800 h 304800"/>
              <a:gd name="connsiteX3" fmla="*/ 0 w 685800"/>
              <a:gd name="connsiteY3" fmla="*/ 304800 h 304800"/>
              <a:gd name="connsiteX4" fmla="*/ 190500 w 685800"/>
              <a:gd name="connsiteY4" fmla="*/ 0 h 304800"/>
              <a:gd name="connsiteX0" fmla="*/ 190500 w 685800"/>
              <a:gd name="connsiteY0" fmla="*/ 0 h 335280"/>
              <a:gd name="connsiteX1" fmla="*/ 685800 w 685800"/>
              <a:gd name="connsiteY1" fmla="*/ 0 h 335280"/>
              <a:gd name="connsiteX2" fmla="*/ 510540 w 685800"/>
              <a:gd name="connsiteY2" fmla="*/ 335280 h 335280"/>
              <a:gd name="connsiteX3" fmla="*/ 0 w 685800"/>
              <a:gd name="connsiteY3" fmla="*/ 304800 h 335280"/>
              <a:gd name="connsiteX4" fmla="*/ 190500 w 685800"/>
              <a:gd name="connsiteY4" fmla="*/ 0 h 335280"/>
              <a:gd name="connsiteX0" fmla="*/ 190500 w 685800"/>
              <a:gd name="connsiteY0" fmla="*/ 0 h 312420"/>
              <a:gd name="connsiteX1" fmla="*/ 685800 w 685800"/>
              <a:gd name="connsiteY1" fmla="*/ 0 h 312420"/>
              <a:gd name="connsiteX2" fmla="*/ 518160 w 685800"/>
              <a:gd name="connsiteY2" fmla="*/ 312420 h 312420"/>
              <a:gd name="connsiteX3" fmla="*/ 0 w 685800"/>
              <a:gd name="connsiteY3" fmla="*/ 304800 h 312420"/>
              <a:gd name="connsiteX4" fmla="*/ 190500 w 685800"/>
              <a:gd name="connsiteY4" fmla="*/ 0 h 312420"/>
              <a:gd name="connsiteX0" fmla="*/ 182880 w 678180"/>
              <a:gd name="connsiteY0" fmla="*/ 0 h 312420"/>
              <a:gd name="connsiteX1" fmla="*/ 678180 w 678180"/>
              <a:gd name="connsiteY1" fmla="*/ 0 h 312420"/>
              <a:gd name="connsiteX2" fmla="*/ 510540 w 678180"/>
              <a:gd name="connsiteY2" fmla="*/ 312420 h 312420"/>
              <a:gd name="connsiteX3" fmla="*/ 0 w 678180"/>
              <a:gd name="connsiteY3" fmla="*/ 289560 h 312420"/>
              <a:gd name="connsiteX4" fmla="*/ 182880 w 678180"/>
              <a:gd name="connsiteY4" fmla="*/ 0 h 312420"/>
              <a:gd name="connsiteX0" fmla="*/ 182880 w 714375"/>
              <a:gd name="connsiteY0" fmla="*/ 45719 h 358139"/>
              <a:gd name="connsiteX1" fmla="*/ 714375 w 714375"/>
              <a:gd name="connsiteY1" fmla="*/ 0 h 358139"/>
              <a:gd name="connsiteX2" fmla="*/ 510540 w 714375"/>
              <a:gd name="connsiteY2" fmla="*/ 358139 h 358139"/>
              <a:gd name="connsiteX3" fmla="*/ 0 w 714375"/>
              <a:gd name="connsiteY3" fmla="*/ 335279 h 358139"/>
              <a:gd name="connsiteX4" fmla="*/ 182880 w 714375"/>
              <a:gd name="connsiteY4" fmla="*/ 45719 h 358139"/>
              <a:gd name="connsiteX0" fmla="*/ 182880 w 706755"/>
              <a:gd name="connsiteY0" fmla="*/ 0 h 312420"/>
              <a:gd name="connsiteX1" fmla="*/ 706755 w 706755"/>
              <a:gd name="connsiteY1" fmla="*/ 0 h 312420"/>
              <a:gd name="connsiteX2" fmla="*/ 510540 w 706755"/>
              <a:gd name="connsiteY2" fmla="*/ 312420 h 312420"/>
              <a:gd name="connsiteX3" fmla="*/ 0 w 706755"/>
              <a:gd name="connsiteY3" fmla="*/ 289560 h 312420"/>
              <a:gd name="connsiteX4" fmla="*/ 182880 w 706755"/>
              <a:gd name="connsiteY4" fmla="*/ 0 h 312420"/>
              <a:gd name="connsiteX0" fmla="*/ 182880 w 714375"/>
              <a:gd name="connsiteY0" fmla="*/ 0 h 312420"/>
              <a:gd name="connsiteX1" fmla="*/ 714375 w 714375"/>
              <a:gd name="connsiteY1" fmla="*/ 45719 h 312420"/>
              <a:gd name="connsiteX2" fmla="*/ 510540 w 714375"/>
              <a:gd name="connsiteY2" fmla="*/ 312420 h 312420"/>
              <a:gd name="connsiteX3" fmla="*/ 0 w 714375"/>
              <a:gd name="connsiteY3" fmla="*/ 289560 h 312420"/>
              <a:gd name="connsiteX4" fmla="*/ 182880 w 714375"/>
              <a:gd name="connsiteY4" fmla="*/ 0 h 312420"/>
              <a:gd name="connsiteX0" fmla="*/ 182880 w 721519"/>
              <a:gd name="connsiteY0" fmla="*/ 35243 h 347663"/>
              <a:gd name="connsiteX1" fmla="*/ 721519 w 721519"/>
              <a:gd name="connsiteY1" fmla="*/ 0 h 347663"/>
              <a:gd name="connsiteX2" fmla="*/ 510540 w 721519"/>
              <a:gd name="connsiteY2" fmla="*/ 347663 h 347663"/>
              <a:gd name="connsiteX3" fmla="*/ 0 w 721519"/>
              <a:gd name="connsiteY3" fmla="*/ 324803 h 347663"/>
              <a:gd name="connsiteX4" fmla="*/ 182880 w 721519"/>
              <a:gd name="connsiteY4" fmla="*/ 35243 h 347663"/>
              <a:gd name="connsiteX0" fmla="*/ 182880 w 721519"/>
              <a:gd name="connsiteY0" fmla="*/ 35243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182880 w 721519"/>
              <a:gd name="connsiteY4" fmla="*/ 35243 h 330994"/>
              <a:gd name="connsiteX0" fmla="*/ 180499 w 721519"/>
              <a:gd name="connsiteY0" fmla="*/ 30481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180499 w 721519"/>
              <a:gd name="connsiteY4" fmla="*/ 30481 h 330994"/>
              <a:gd name="connsiteX0" fmla="*/ 201930 w 721519"/>
              <a:gd name="connsiteY0" fmla="*/ 16194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201930 w 721519"/>
              <a:gd name="connsiteY4" fmla="*/ 16194 h 330994"/>
              <a:gd name="connsiteX0" fmla="*/ 201930 w 821532"/>
              <a:gd name="connsiteY0" fmla="*/ 18575 h 333375"/>
              <a:gd name="connsiteX1" fmla="*/ 821532 w 821532"/>
              <a:gd name="connsiteY1" fmla="*/ 0 h 333375"/>
              <a:gd name="connsiteX2" fmla="*/ 543877 w 821532"/>
              <a:gd name="connsiteY2" fmla="*/ 333375 h 333375"/>
              <a:gd name="connsiteX3" fmla="*/ 0 w 821532"/>
              <a:gd name="connsiteY3" fmla="*/ 327184 h 333375"/>
              <a:gd name="connsiteX4" fmla="*/ 201930 w 821532"/>
              <a:gd name="connsiteY4" fmla="*/ 18575 h 333375"/>
              <a:gd name="connsiteX0" fmla="*/ 201930 w 821532"/>
              <a:gd name="connsiteY0" fmla="*/ 18575 h 364331"/>
              <a:gd name="connsiteX1" fmla="*/ 821532 w 821532"/>
              <a:gd name="connsiteY1" fmla="*/ 0 h 364331"/>
              <a:gd name="connsiteX2" fmla="*/ 639127 w 821532"/>
              <a:gd name="connsiteY2" fmla="*/ 364331 h 364331"/>
              <a:gd name="connsiteX3" fmla="*/ 0 w 821532"/>
              <a:gd name="connsiteY3" fmla="*/ 327184 h 364331"/>
              <a:gd name="connsiteX4" fmla="*/ 201930 w 821532"/>
              <a:gd name="connsiteY4" fmla="*/ 18575 h 364331"/>
              <a:gd name="connsiteX0" fmla="*/ 194786 w 814388"/>
              <a:gd name="connsiteY0" fmla="*/ 18575 h 364331"/>
              <a:gd name="connsiteX1" fmla="*/ 814388 w 814388"/>
              <a:gd name="connsiteY1" fmla="*/ 0 h 364331"/>
              <a:gd name="connsiteX2" fmla="*/ 631983 w 814388"/>
              <a:gd name="connsiteY2" fmla="*/ 364331 h 364331"/>
              <a:gd name="connsiteX3" fmla="*/ 0 w 814388"/>
              <a:gd name="connsiteY3" fmla="*/ 355759 h 364331"/>
              <a:gd name="connsiteX4" fmla="*/ 194786 w 814388"/>
              <a:gd name="connsiteY4" fmla="*/ 18575 h 36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4388" h="364331">
                <a:moveTo>
                  <a:pt x="194786" y="18575"/>
                </a:moveTo>
                <a:lnTo>
                  <a:pt x="814388" y="0"/>
                </a:lnTo>
                <a:lnTo>
                  <a:pt x="631983" y="364331"/>
                </a:lnTo>
                <a:lnTo>
                  <a:pt x="0" y="355759"/>
                </a:lnTo>
                <a:lnTo>
                  <a:pt x="194786" y="1857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tecla4 lateral"/>
          <p:cNvSpPr/>
          <p:nvPr/>
        </p:nvSpPr>
        <p:spPr>
          <a:xfrm>
            <a:off x="5896383" y="1829045"/>
            <a:ext cx="862965" cy="502921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190500 w 1104900"/>
              <a:gd name="connsiteY0" fmla="*/ 0 h 914400"/>
              <a:gd name="connsiteX1" fmla="*/ 1104900 w 1104900"/>
              <a:gd name="connsiteY1" fmla="*/ 0 h 914400"/>
              <a:gd name="connsiteX2" fmla="*/ 1104900 w 1104900"/>
              <a:gd name="connsiteY2" fmla="*/ 914400 h 914400"/>
              <a:gd name="connsiteX3" fmla="*/ 0 w 1104900"/>
              <a:gd name="connsiteY3" fmla="*/ 304800 h 914400"/>
              <a:gd name="connsiteX4" fmla="*/ 190500 w 1104900"/>
              <a:gd name="connsiteY4" fmla="*/ 0 h 914400"/>
              <a:gd name="connsiteX0" fmla="*/ 190500 w 1104900"/>
              <a:gd name="connsiteY0" fmla="*/ 0 h 350520"/>
              <a:gd name="connsiteX1" fmla="*/ 1104900 w 1104900"/>
              <a:gd name="connsiteY1" fmla="*/ 0 h 350520"/>
              <a:gd name="connsiteX2" fmla="*/ 533400 w 1104900"/>
              <a:gd name="connsiteY2" fmla="*/ 350520 h 350520"/>
              <a:gd name="connsiteX3" fmla="*/ 0 w 1104900"/>
              <a:gd name="connsiteY3" fmla="*/ 304800 h 350520"/>
              <a:gd name="connsiteX4" fmla="*/ 190500 w 1104900"/>
              <a:gd name="connsiteY4" fmla="*/ 0 h 350520"/>
              <a:gd name="connsiteX0" fmla="*/ 190500 w 571500"/>
              <a:gd name="connsiteY0" fmla="*/ 22860 h 373380"/>
              <a:gd name="connsiteX1" fmla="*/ 571500 w 571500"/>
              <a:gd name="connsiteY1" fmla="*/ 0 h 373380"/>
              <a:gd name="connsiteX2" fmla="*/ 533400 w 571500"/>
              <a:gd name="connsiteY2" fmla="*/ 373380 h 373380"/>
              <a:gd name="connsiteX3" fmla="*/ 0 w 571500"/>
              <a:gd name="connsiteY3" fmla="*/ 327660 h 373380"/>
              <a:gd name="connsiteX4" fmla="*/ 190500 w 571500"/>
              <a:gd name="connsiteY4" fmla="*/ 22860 h 373380"/>
              <a:gd name="connsiteX0" fmla="*/ 190500 w 685800"/>
              <a:gd name="connsiteY0" fmla="*/ 0 h 350520"/>
              <a:gd name="connsiteX1" fmla="*/ 685800 w 685800"/>
              <a:gd name="connsiteY1" fmla="*/ 0 h 350520"/>
              <a:gd name="connsiteX2" fmla="*/ 533400 w 685800"/>
              <a:gd name="connsiteY2" fmla="*/ 350520 h 350520"/>
              <a:gd name="connsiteX3" fmla="*/ 0 w 685800"/>
              <a:gd name="connsiteY3" fmla="*/ 304800 h 350520"/>
              <a:gd name="connsiteX4" fmla="*/ 190500 w 685800"/>
              <a:gd name="connsiteY4" fmla="*/ 0 h 350520"/>
              <a:gd name="connsiteX0" fmla="*/ 190500 w 685800"/>
              <a:gd name="connsiteY0" fmla="*/ 0 h 304800"/>
              <a:gd name="connsiteX1" fmla="*/ 685800 w 685800"/>
              <a:gd name="connsiteY1" fmla="*/ 0 h 304800"/>
              <a:gd name="connsiteX2" fmla="*/ 487680 w 685800"/>
              <a:gd name="connsiteY2" fmla="*/ 304800 h 304800"/>
              <a:gd name="connsiteX3" fmla="*/ 0 w 685800"/>
              <a:gd name="connsiteY3" fmla="*/ 304800 h 304800"/>
              <a:gd name="connsiteX4" fmla="*/ 190500 w 685800"/>
              <a:gd name="connsiteY4" fmla="*/ 0 h 304800"/>
              <a:gd name="connsiteX0" fmla="*/ 190500 w 685800"/>
              <a:gd name="connsiteY0" fmla="*/ 0 h 335280"/>
              <a:gd name="connsiteX1" fmla="*/ 685800 w 685800"/>
              <a:gd name="connsiteY1" fmla="*/ 0 h 335280"/>
              <a:gd name="connsiteX2" fmla="*/ 510540 w 685800"/>
              <a:gd name="connsiteY2" fmla="*/ 335280 h 335280"/>
              <a:gd name="connsiteX3" fmla="*/ 0 w 685800"/>
              <a:gd name="connsiteY3" fmla="*/ 304800 h 335280"/>
              <a:gd name="connsiteX4" fmla="*/ 190500 w 685800"/>
              <a:gd name="connsiteY4" fmla="*/ 0 h 335280"/>
              <a:gd name="connsiteX0" fmla="*/ 190500 w 685800"/>
              <a:gd name="connsiteY0" fmla="*/ 0 h 312420"/>
              <a:gd name="connsiteX1" fmla="*/ 685800 w 685800"/>
              <a:gd name="connsiteY1" fmla="*/ 0 h 312420"/>
              <a:gd name="connsiteX2" fmla="*/ 518160 w 685800"/>
              <a:gd name="connsiteY2" fmla="*/ 312420 h 312420"/>
              <a:gd name="connsiteX3" fmla="*/ 0 w 685800"/>
              <a:gd name="connsiteY3" fmla="*/ 304800 h 312420"/>
              <a:gd name="connsiteX4" fmla="*/ 190500 w 685800"/>
              <a:gd name="connsiteY4" fmla="*/ 0 h 312420"/>
              <a:gd name="connsiteX0" fmla="*/ 182880 w 678180"/>
              <a:gd name="connsiteY0" fmla="*/ 0 h 312420"/>
              <a:gd name="connsiteX1" fmla="*/ 678180 w 678180"/>
              <a:gd name="connsiteY1" fmla="*/ 0 h 312420"/>
              <a:gd name="connsiteX2" fmla="*/ 510540 w 678180"/>
              <a:gd name="connsiteY2" fmla="*/ 312420 h 312420"/>
              <a:gd name="connsiteX3" fmla="*/ 0 w 678180"/>
              <a:gd name="connsiteY3" fmla="*/ 289560 h 312420"/>
              <a:gd name="connsiteX4" fmla="*/ 182880 w 678180"/>
              <a:gd name="connsiteY4" fmla="*/ 0 h 312420"/>
              <a:gd name="connsiteX0" fmla="*/ 182880 w 678180"/>
              <a:gd name="connsiteY0" fmla="*/ 0 h 289560"/>
              <a:gd name="connsiteX1" fmla="*/ 678180 w 678180"/>
              <a:gd name="connsiteY1" fmla="*/ 0 h 289560"/>
              <a:gd name="connsiteX2" fmla="*/ 522446 w 678180"/>
              <a:gd name="connsiteY2" fmla="*/ 288608 h 289560"/>
              <a:gd name="connsiteX3" fmla="*/ 0 w 678180"/>
              <a:gd name="connsiteY3" fmla="*/ 289560 h 289560"/>
              <a:gd name="connsiteX4" fmla="*/ 182880 w 678180"/>
              <a:gd name="connsiteY4" fmla="*/ 0 h 289560"/>
              <a:gd name="connsiteX0" fmla="*/ 182880 w 700405"/>
              <a:gd name="connsiteY0" fmla="*/ 3175 h 292735"/>
              <a:gd name="connsiteX1" fmla="*/ 700405 w 700405"/>
              <a:gd name="connsiteY1" fmla="*/ 0 h 292735"/>
              <a:gd name="connsiteX2" fmla="*/ 522446 w 700405"/>
              <a:gd name="connsiteY2" fmla="*/ 291783 h 292735"/>
              <a:gd name="connsiteX3" fmla="*/ 0 w 700405"/>
              <a:gd name="connsiteY3" fmla="*/ 292735 h 292735"/>
              <a:gd name="connsiteX4" fmla="*/ 182880 w 700405"/>
              <a:gd name="connsiteY4" fmla="*/ 3175 h 292735"/>
              <a:gd name="connsiteX0" fmla="*/ 611505 w 700405"/>
              <a:gd name="connsiteY0" fmla="*/ 0 h 411004"/>
              <a:gd name="connsiteX1" fmla="*/ 700405 w 700405"/>
              <a:gd name="connsiteY1" fmla="*/ 118269 h 411004"/>
              <a:gd name="connsiteX2" fmla="*/ 522446 w 700405"/>
              <a:gd name="connsiteY2" fmla="*/ 410052 h 411004"/>
              <a:gd name="connsiteX3" fmla="*/ 0 w 700405"/>
              <a:gd name="connsiteY3" fmla="*/ 411004 h 411004"/>
              <a:gd name="connsiteX4" fmla="*/ 611505 w 700405"/>
              <a:gd name="connsiteY4" fmla="*/ 0 h 411004"/>
              <a:gd name="connsiteX0" fmla="*/ 671036 w 759936"/>
              <a:gd name="connsiteY0" fmla="*/ 0 h 410052"/>
              <a:gd name="connsiteX1" fmla="*/ 759936 w 759936"/>
              <a:gd name="connsiteY1" fmla="*/ 118269 h 410052"/>
              <a:gd name="connsiteX2" fmla="*/ 581977 w 759936"/>
              <a:gd name="connsiteY2" fmla="*/ 410052 h 410052"/>
              <a:gd name="connsiteX3" fmla="*/ 0 w 759936"/>
              <a:gd name="connsiteY3" fmla="*/ 408623 h 410052"/>
              <a:gd name="connsiteX4" fmla="*/ 671036 w 759936"/>
              <a:gd name="connsiteY4" fmla="*/ 0 h 410052"/>
              <a:gd name="connsiteX0" fmla="*/ 671036 w 759936"/>
              <a:gd name="connsiteY0" fmla="*/ 0 h 410052"/>
              <a:gd name="connsiteX1" fmla="*/ 759936 w 759936"/>
              <a:gd name="connsiteY1" fmla="*/ 118269 h 410052"/>
              <a:gd name="connsiteX2" fmla="*/ 581977 w 759936"/>
              <a:gd name="connsiteY2" fmla="*/ 410052 h 410052"/>
              <a:gd name="connsiteX3" fmla="*/ 0 w 759936"/>
              <a:gd name="connsiteY3" fmla="*/ 408623 h 410052"/>
              <a:gd name="connsiteX4" fmla="*/ 142240 w 759936"/>
              <a:gd name="connsiteY4" fmla="*/ 318255 h 410052"/>
              <a:gd name="connsiteX5" fmla="*/ 671036 w 759936"/>
              <a:gd name="connsiteY5" fmla="*/ 0 h 410052"/>
              <a:gd name="connsiteX0" fmla="*/ 714533 w 803433"/>
              <a:gd name="connsiteY0" fmla="*/ 0 h 410052"/>
              <a:gd name="connsiteX1" fmla="*/ 803433 w 803433"/>
              <a:gd name="connsiteY1" fmla="*/ 118269 h 410052"/>
              <a:gd name="connsiteX2" fmla="*/ 625474 w 803433"/>
              <a:gd name="connsiteY2" fmla="*/ 410052 h 410052"/>
              <a:gd name="connsiteX3" fmla="*/ 43497 w 803433"/>
              <a:gd name="connsiteY3" fmla="*/ 408623 h 410052"/>
              <a:gd name="connsiteX4" fmla="*/ 0 w 803433"/>
              <a:gd name="connsiteY4" fmla="*/ 299205 h 410052"/>
              <a:gd name="connsiteX5" fmla="*/ 714533 w 803433"/>
              <a:gd name="connsiteY5" fmla="*/ 0 h 410052"/>
              <a:gd name="connsiteX0" fmla="*/ 712152 w 803433"/>
              <a:gd name="connsiteY0" fmla="*/ 0 h 405290"/>
              <a:gd name="connsiteX1" fmla="*/ 803433 w 803433"/>
              <a:gd name="connsiteY1" fmla="*/ 113507 h 405290"/>
              <a:gd name="connsiteX2" fmla="*/ 625474 w 803433"/>
              <a:gd name="connsiteY2" fmla="*/ 405290 h 405290"/>
              <a:gd name="connsiteX3" fmla="*/ 43497 w 803433"/>
              <a:gd name="connsiteY3" fmla="*/ 403861 h 405290"/>
              <a:gd name="connsiteX4" fmla="*/ 0 w 803433"/>
              <a:gd name="connsiteY4" fmla="*/ 294443 h 405290"/>
              <a:gd name="connsiteX5" fmla="*/ 712152 w 803433"/>
              <a:gd name="connsiteY5" fmla="*/ 0 h 405290"/>
              <a:gd name="connsiteX0" fmla="*/ 712152 w 803433"/>
              <a:gd name="connsiteY0" fmla="*/ 0 h 405290"/>
              <a:gd name="connsiteX1" fmla="*/ 803433 w 803433"/>
              <a:gd name="connsiteY1" fmla="*/ 113507 h 405290"/>
              <a:gd name="connsiteX2" fmla="*/ 625474 w 803433"/>
              <a:gd name="connsiteY2" fmla="*/ 405290 h 405290"/>
              <a:gd name="connsiteX3" fmla="*/ 33972 w 803433"/>
              <a:gd name="connsiteY3" fmla="*/ 403861 h 405290"/>
              <a:gd name="connsiteX4" fmla="*/ 0 w 803433"/>
              <a:gd name="connsiteY4" fmla="*/ 294443 h 405290"/>
              <a:gd name="connsiteX5" fmla="*/ 712152 w 803433"/>
              <a:gd name="connsiteY5" fmla="*/ 0 h 405290"/>
              <a:gd name="connsiteX0" fmla="*/ 788352 w 879633"/>
              <a:gd name="connsiteY0" fmla="*/ 0 h 405290"/>
              <a:gd name="connsiteX1" fmla="*/ 879633 w 879633"/>
              <a:gd name="connsiteY1" fmla="*/ 113507 h 405290"/>
              <a:gd name="connsiteX2" fmla="*/ 701674 w 879633"/>
              <a:gd name="connsiteY2" fmla="*/ 405290 h 405290"/>
              <a:gd name="connsiteX3" fmla="*/ 110172 w 879633"/>
              <a:gd name="connsiteY3" fmla="*/ 403861 h 405290"/>
              <a:gd name="connsiteX4" fmla="*/ 0 w 879633"/>
              <a:gd name="connsiteY4" fmla="*/ 353975 h 405290"/>
              <a:gd name="connsiteX5" fmla="*/ 788352 w 879633"/>
              <a:gd name="connsiteY5" fmla="*/ 0 h 405290"/>
              <a:gd name="connsiteX0" fmla="*/ 788352 w 879633"/>
              <a:gd name="connsiteY0" fmla="*/ 0 h 463392"/>
              <a:gd name="connsiteX1" fmla="*/ 879633 w 879633"/>
              <a:gd name="connsiteY1" fmla="*/ 113507 h 463392"/>
              <a:gd name="connsiteX2" fmla="*/ 701674 w 879633"/>
              <a:gd name="connsiteY2" fmla="*/ 405290 h 463392"/>
              <a:gd name="connsiteX3" fmla="*/ 41116 w 879633"/>
              <a:gd name="connsiteY3" fmla="*/ 463392 h 463392"/>
              <a:gd name="connsiteX4" fmla="*/ 0 w 879633"/>
              <a:gd name="connsiteY4" fmla="*/ 353975 h 463392"/>
              <a:gd name="connsiteX5" fmla="*/ 788352 w 879633"/>
              <a:gd name="connsiteY5" fmla="*/ 0 h 463392"/>
              <a:gd name="connsiteX0" fmla="*/ 788352 w 879633"/>
              <a:gd name="connsiteY0" fmla="*/ 0 h 502921"/>
              <a:gd name="connsiteX1" fmla="*/ 879633 w 879633"/>
              <a:gd name="connsiteY1" fmla="*/ 113507 h 502921"/>
              <a:gd name="connsiteX2" fmla="*/ 634999 w 879633"/>
              <a:gd name="connsiteY2" fmla="*/ 502921 h 502921"/>
              <a:gd name="connsiteX3" fmla="*/ 41116 w 879633"/>
              <a:gd name="connsiteY3" fmla="*/ 463392 h 502921"/>
              <a:gd name="connsiteX4" fmla="*/ 0 w 879633"/>
              <a:gd name="connsiteY4" fmla="*/ 353975 h 502921"/>
              <a:gd name="connsiteX5" fmla="*/ 788352 w 879633"/>
              <a:gd name="connsiteY5" fmla="*/ 0 h 502921"/>
              <a:gd name="connsiteX0" fmla="*/ 788352 w 879633"/>
              <a:gd name="connsiteY0" fmla="*/ 0 h 500540"/>
              <a:gd name="connsiteX1" fmla="*/ 879633 w 879633"/>
              <a:gd name="connsiteY1" fmla="*/ 113507 h 500540"/>
              <a:gd name="connsiteX2" fmla="*/ 594518 w 879633"/>
              <a:gd name="connsiteY2" fmla="*/ 500540 h 500540"/>
              <a:gd name="connsiteX3" fmla="*/ 41116 w 879633"/>
              <a:gd name="connsiteY3" fmla="*/ 463392 h 500540"/>
              <a:gd name="connsiteX4" fmla="*/ 0 w 879633"/>
              <a:gd name="connsiteY4" fmla="*/ 353975 h 500540"/>
              <a:gd name="connsiteX5" fmla="*/ 788352 w 879633"/>
              <a:gd name="connsiteY5" fmla="*/ 0 h 500540"/>
              <a:gd name="connsiteX0" fmla="*/ 788352 w 879633"/>
              <a:gd name="connsiteY0" fmla="*/ 0 h 502921"/>
              <a:gd name="connsiteX1" fmla="*/ 879633 w 879633"/>
              <a:gd name="connsiteY1" fmla="*/ 113507 h 502921"/>
              <a:gd name="connsiteX2" fmla="*/ 606424 w 879633"/>
              <a:gd name="connsiteY2" fmla="*/ 502921 h 502921"/>
              <a:gd name="connsiteX3" fmla="*/ 41116 w 879633"/>
              <a:gd name="connsiteY3" fmla="*/ 463392 h 502921"/>
              <a:gd name="connsiteX4" fmla="*/ 0 w 879633"/>
              <a:gd name="connsiteY4" fmla="*/ 353975 h 502921"/>
              <a:gd name="connsiteX5" fmla="*/ 788352 w 879633"/>
              <a:gd name="connsiteY5" fmla="*/ 0 h 502921"/>
              <a:gd name="connsiteX0" fmla="*/ 755014 w 879633"/>
              <a:gd name="connsiteY0" fmla="*/ 0 h 505302"/>
              <a:gd name="connsiteX1" fmla="*/ 879633 w 879633"/>
              <a:gd name="connsiteY1" fmla="*/ 115888 h 505302"/>
              <a:gd name="connsiteX2" fmla="*/ 606424 w 879633"/>
              <a:gd name="connsiteY2" fmla="*/ 505302 h 505302"/>
              <a:gd name="connsiteX3" fmla="*/ 41116 w 879633"/>
              <a:gd name="connsiteY3" fmla="*/ 465773 h 505302"/>
              <a:gd name="connsiteX4" fmla="*/ 0 w 879633"/>
              <a:gd name="connsiteY4" fmla="*/ 356356 h 505302"/>
              <a:gd name="connsiteX5" fmla="*/ 755014 w 879633"/>
              <a:gd name="connsiteY5" fmla="*/ 0 h 505302"/>
              <a:gd name="connsiteX0" fmla="*/ 755014 w 862965"/>
              <a:gd name="connsiteY0" fmla="*/ 0 h 505302"/>
              <a:gd name="connsiteX1" fmla="*/ 862965 w 862965"/>
              <a:gd name="connsiteY1" fmla="*/ 115888 h 505302"/>
              <a:gd name="connsiteX2" fmla="*/ 606424 w 862965"/>
              <a:gd name="connsiteY2" fmla="*/ 505302 h 505302"/>
              <a:gd name="connsiteX3" fmla="*/ 41116 w 862965"/>
              <a:gd name="connsiteY3" fmla="*/ 465773 h 505302"/>
              <a:gd name="connsiteX4" fmla="*/ 0 w 862965"/>
              <a:gd name="connsiteY4" fmla="*/ 356356 h 505302"/>
              <a:gd name="connsiteX5" fmla="*/ 755014 w 862965"/>
              <a:gd name="connsiteY5" fmla="*/ 0 h 505302"/>
              <a:gd name="connsiteX0" fmla="*/ 757395 w 862965"/>
              <a:gd name="connsiteY0" fmla="*/ 0 h 498158"/>
              <a:gd name="connsiteX1" fmla="*/ 862965 w 862965"/>
              <a:gd name="connsiteY1" fmla="*/ 108744 h 498158"/>
              <a:gd name="connsiteX2" fmla="*/ 606424 w 862965"/>
              <a:gd name="connsiteY2" fmla="*/ 498158 h 498158"/>
              <a:gd name="connsiteX3" fmla="*/ 41116 w 862965"/>
              <a:gd name="connsiteY3" fmla="*/ 458629 h 498158"/>
              <a:gd name="connsiteX4" fmla="*/ 0 w 862965"/>
              <a:gd name="connsiteY4" fmla="*/ 349212 h 498158"/>
              <a:gd name="connsiteX5" fmla="*/ 757395 w 862965"/>
              <a:gd name="connsiteY5" fmla="*/ 0 h 498158"/>
              <a:gd name="connsiteX0" fmla="*/ 752633 w 862965"/>
              <a:gd name="connsiteY0" fmla="*/ 0 h 502921"/>
              <a:gd name="connsiteX1" fmla="*/ 862965 w 862965"/>
              <a:gd name="connsiteY1" fmla="*/ 113507 h 502921"/>
              <a:gd name="connsiteX2" fmla="*/ 606424 w 862965"/>
              <a:gd name="connsiteY2" fmla="*/ 502921 h 502921"/>
              <a:gd name="connsiteX3" fmla="*/ 41116 w 862965"/>
              <a:gd name="connsiteY3" fmla="*/ 463392 h 502921"/>
              <a:gd name="connsiteX4" fmla="*/ 0 w 862965"/>
              <a:gd name="connsiteY4" fmla="*/ 353975 h 502921"/>
              <a:gd name="connsiteX5" fmla="*/ 752633 w 862965"/>
              <a:gd name="connsiteY5" fmla="*/ 0 h 50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2965" h="502921">
                <a:moveTo>
                  <a:pt x="752633" y="0"/>
                </a:moveTo>
                <a:lnTo>
                  <a:pt x="862965" y="113507"/>
                </a:lnTo>
                <a:lnTo>
                  <a:pt x="606424" y="502921"/>
                </a:lnTo>
                <a:lnTo>
                  <a:pt x="41116" y="463392"/>
                </a:lnTo>
                <a:lnTo>
                  <a:pt x="0" y="353975"/>
                </a:lnTo>
                <a:lnTo>
                  <a:pt x="752633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1" name="tecla4 linha"/>
          <p:cNvCxnSpPr>
            <a:endCxn id="70" idx="2"/>
          </p:cNvCxnSpPr>
          <p:nvPr/>
        </p:nvCxnSpPr>
        <p:spPr>
          <a:xfrm>
            <a:off x="6406347" y="2204279"/>
            <a:ext cx="96460" cy="127687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cla4"/>
          <p:cNvSpPr/>
          <p:nvPr/>
        </p:nvSpPr>
        <p:spPr>
          <a:xfrm>
            <a:off x="5897327" y="1819049"/>
            <a:ext cx="750095" cy="388618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190500 w 1104900"/>
              <a:gd name="connsiteY0" fmla="*/ 0 h 914400"/>
              <a:gd name="connsiteX1" fmla="*/ 1104900 w 1104900"/>
              <a:gd name="connsiteY1" fmla="*/ 0 h 914400"/>
              <a:gd name="connsiteX2" fmla="*/ 1104900 w 1104900"/>
              <a:gd name="connsiteY2" fmla="*/ 914400 h 914400"/>
              <a:gd name="connsiteX3" fmla="*/ 0 w 1104900"/>
              <a:gd name="connsiteY3" fmla="*/ 304800 h 914400"/>
              <a:gd name="connsiteX4" fmla="*/ 190500 w 1104900"/>
              <a:gd name="connsiteY4" fmla="*/ 0 h 914400"/>
              <a:gd name="connsiteX0" fmla="*/ 190500 w 1104900"/>
              <a:gd name="connsiteY0" fmla="*/ 0 h 350520"/>
              <a:gd name="connsiteX1" fmla="*/ 1104900 w 1104900"/>
              <a:gd name="connsiteY1" fmla="*/ 0 h 350520"/>
              <a:gd name="connsiteX2" fmla="*/ 533400 w 1104900"/>
              <a:gd name="connsiteY2" fmla="*/ 350520 h 350520"/>
              <a:gd name="connsiteX3" fmla="*/ 0 w 1104900"/>
              <a:gd name="connsiteY3" fmla="*/ 304800 h 350520"/>
              <a:gd name="connsiteX4" fmla="*/ 190500 w 1104900"/>
              <a:gd name="connsiteY4" fmla="*/ 0 h 350520"/>
              <a:gd name="connsiteX0" fmla="*/ 190500 w 571500"/>
              <a:gd name="connsiteY0" fmla="*/ 22860 h 373380"/>
              <a:gd name="connsiteX1" fmla="*/ 571500 w 571500"/>
              <a:gd name="connsiteY1" fmla="*/ 0 h 373380"/>
              <a:gd name="connsiteX2" fmla="*/ 533400 w 571500"/>
              <a:gd name="connsiteY2" fmla="*/ 373380 h 373380"/>
              <a:gd name="connsiteX3" fmla="*/ 0 w 571500"/>
              <a:gd name="connsiteY3" fmla="*/ 327660 h 373380"/>
              <a:gd name="connsiteX4" fmla="*/ 190500 w 571500"/>
              <a:gd name="connsiteY4" fmla="*/ 22860 h 373380"/>
              <a:gd name="connsiteX0" fmla="*/ 190500 w 685800"/>
              <a:gd name="connsiteY0" fmla="*/ 0 h 350520"/>
              <a:gd name="connsiteX1" fmla="*/ 685800 w 685800"/>
              <a:gd name="connsiteY1" fmla="*/ 0 h 350520"/>
              <a:gd name="connsiteX2" fmla="*/ 533400 w 685800"/>
              <a:gd name="connsiteY2" fmla="*/ 350520 h 350520"/>
              <a:gd name="connsiteX3" fmla="*/ 0 w 685800"/>
              <a:gd name="connsiteY3" fmla="*/ 304800 h 350520"/>
              <a:gd name="connsiteX4" fmla="*/ 190500 w 685800"/>
              <a:gd name="connsiteY4" fmla="*/ 0 h 350520"/>
              <a:gd name="connsiteX0" fmla="*/ 190500 w 685800"/>
              <a:gd name="connsiteY0" fmla="*/ 0 h 304800"/>
              <a:gd name="connsiteX1" fmla="*/ 685800 w 685800"/>
              <a:gd name="connsiteY1" fmla="*/ 0 h 304800"/>
              <a:gd name="connsiteX2" fmla="*/ 487680 w 685800"/>
              <a:gd name="connsiteY2" fmla="*/ 304800 h 304800"/>
              <a:gd name="connsiteX3" fmla="*/ 0 w 685800"/>
              <a:gd name="connsiteY3" fmla="*/ 304800 h 304800"/>
              <a:gd name="connsiteX4" fmla="*/ 190500 w 685800"/>
              <a:gd name="connsiteY4" fmla="*/ 0 h 304800"/>
              <a:gd name="connsiteX0" fmla="*/ 190500 w 685800"/>
              <a:gd name="connsiteY0" fmla="*/ 0 h 335280"/>
              <a:gd name="connsiteX1" fmla="*/ 685800 w 685800"/>
              <a:gd name="connsiteY1" fmla="*/ 0 h 335280"/>
              <a:gd name="connsiteX2" fmla="*/ 510540 w 685800"/>
              <a:gd name="connsiteY2" fmla="*/ 335280 h 335280"/>
              <a:gd name="connsiteX3" fmla="*/ 0 w 685800"/>
              <a:gd name="connsiteY3" fmla="*/ 304800 h 335280"/>
              <a:gd name="connsiteX4" fmla="*/ 190500 w 685800"/>
              <a:gd name="connsiteY4" fmla="*/ 0 h 335280"/>
              <a:gd name="connsiteX0" fmla="*/ 190500 w 685800"/>
              <a:gd name="connsiteY0" fmla="*/ 0 h 312420"/>
              <a:gd name="connsiteX1" fmla="*/ 685800 w 685800"/>
              <a:gd name="connsiteY1" fmla="*/ 0 h 312420"/>
              <a:gd name="connsiteX2" fmla="*/ 518160 w 685800"/>
              <a:gd name="connsiteY2" fmla="*/ 312420 h 312420"/>
              <a:gd name="connsiteX3" fmla="*/ 0 w 685800"/>
              <a:gd name="connsiteY3" fmla="*/ 304800 h 312420"/>
              <a:gd name="connsiteX4" fmla="*/ 190500 w 685800"/>
              <a:gd name="connsiteY4" fmla="*/ 0 h 312420"/>
              <a:gd name="connsiteX0" fmla="*/ 182880 w 678180"/>
              <a:gd name="connsiteY0" fmla="*/ 0 h 312420"/>
              <a:gd name="connsiteX1" fmla="*/ 678180 w 678180"/>
              <a:gd name="connsiteY1" fmla="*/ 0 h 312420"/>
              <a:gd name="connsiteX2" fmla="*/ 510540 w 678180"/>
              <a:gd name="connsiteY2" fmla="*/ 312420 h 312420"/>
              <a:gd name="connsiteX3" fmla="*/ 0 w 678180"/>
              <a:gd name="connsiteY3" fmla="*/ 289560 h 312420"/>
              <a:gd name="connsiteX4" fmla="*/ 182880 w 678180"/>
              <a:gd name="connsiteY4" fmla="*/ 0 h 312420"/>
              <a:gd name="connsiteX0" fmla="*/ 182880 w 714375"/>
              <a:gd name="connsiteY0" fmla="*/ 45719 h 358139"/>
              <a:gd name="connsiteX1" fmla="*/ 714375 w 714375"/>
              <a:gd name="connsiteY1" fmla="*/ 0 h 358139"/>
              <a:gd name="connsiteX2" fmla="*/ 510540 w 714375"/>
              <a:gd name="connsiteY2" fmla="*/ 358139 h 358139"/>
              <a:gd name="connsiteX3" fmla="*/ 0 w 714375"/>
              <a:gd name="connsiteY3" fmla="*/ 335279 h 358139"/>
              <a:gd name="connsiteX4" fmla="*/ 182880 w 714375"/>
              <a:gd name="connsiteY4" fmla="*/ 45719 h 358139"/>
              <a:gd name="connsiteX0" fmla="*/ 182880 w 706755"/>
              <a:gd name="connsiteY0" fmla="*/ 0 h 312420"/>
              <a:gd name="connsiteX1" fmla="*/ 706755 w 706755"/>
              <a:gd name="connsiteY1" fmla="*/ 0 h 312420"/>
              <a:gd name="connsiteX2" fmla="*/ 510540 w 706755"/>
              <a:gd name="connsiteY2" fmla="*/ 312420 h 312420"/>
              <a:gd name="connsiteX3" fmla="*/ 0 w 706755"/>
              <a:gd name="connsiteY3" fmla="*/ 289560 h 312420"/>
              <a:gd name="connsiteX4" fmla="*/ 182880 w 706755"/>
              <a:gd name="connsiteY4" fmla="*/ 0 h 312420"/>
              <a:gd name="connsiteX0" fmla="*/ 182880 w 714375"/>
              <a:gd name="connsiteY0" fmla="*/ 0 h 312420"/>
              <a:gd name="connsiteX1" fmla="*/ 714375 w 714375"/>
              <a:gd name="connsiteY1" fmla="*/ 45719 h 312420"/>
              <a:gd name="connsiteX2" fmla="*/ 510540 w 714375"/>
              <a:gd name="connsiteY2" fmla="*/ 312420 h 312420"/>
              <a:gd name="connsiteX3" fmla="*/ 0 w 714375"/>
              <a:gd name="connsiteY3" fmla="*/ 289560 h 312420"/>
              <a:gd name="connsiteX4" fmla="*/ 182880 w 714375"/>
              <a:gd name="connsiteY4" fmla="*/ 0 h 312420"/>
              <a:gd name="connsiteX0" fmla="*/ 182880 w 721519"/>
              <a:gd name="connsiteY0" fmla="*/ 35243 h 347663"/>
              <a:gd name="connsiteX1" fmla="*/ 721519 w 721519"/>
              <a:gd name="connsiteY1" fmla="*/ 0 h 347663"/>
              <a:gd name="connsiteX2" fmla="*/ 510540 w 721519"/>
              <a:gd name="connsiteY2" fmla="*/ 347663 h 347663"/>
              <a:gd name="connsiteX3" fmla="*/ 0 w 721519"/>
              <a:gd name="connsiteY3" fmla="*/ 324803 h 347663"/>
              <a:gd name="connsiteX4" fmla="*/ 182880 w 721519"/>
              <a:gd name="connsiteY4" fmla="*/ 35243 h 347663"/>
              <a:gd name="connsiteX0" fmla="*/ 182880 w 721519"/>
              <a:gd name="connsiteY0" fmla="*/ 35243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182880 w 721519"/>
              <a:gd name="connsiteY4" fmla="*/ 35243 h 330994"/>
              <a:gd name="connsiteX0" fmla="*/ 180499 w 721519"/>
              <a:gd name="connsiteY0" fmla="*/ 30481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180499 w 721519"/>
              <a:gd name="connsiteY4" fmla="*/ 30481 h 330994"/>
              <a:gd name="connsiteX0" fmla="*/ 201930 w 721519"/>
              <a:gd name="connsiteY0" fmla="*/ 16194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201930 w 721519"/>
              <a:gd name="connsiteY4" fmla="*/ 16194 h 330994"/>
              <a:gd name="connsiteX0" fmla="*/ 201930 w 821532"/>
              <a:gd name="connsiteY0" fmla="*/ 18575 h 333375"/>
              <a:gd name="connsiteX1" fmla="*/ 821532 w 821532"/>
              <a:gd name="connsiteY1" fmla="*/ 0 h 333375"/>
              <a:gd name="connsiteX2" fmla="*/ 543877 w 821532"/>
              <a:gd name="connsiteY2" fmla="*/ 333375 h 333375"/>
              <a:gd name="connsiteX3" fmla="*/ 0 w 821532"/>
              <a:gd name="connsiteY3" fmla="*/ 327184 h 333375"/>
              <a:gd name="connsiteX4" fmla="*/ 201930 w 821532"/>
              <a:gd name="connsiteY4" fmla="*/ 18575 h 333375"/>
              <a:gd name="connsiteX0" fmla="*/ 201930 w 821532"/>
              <a:gd name="connsiteY0" fmla="*/ 18575 h 364331"/>
              <a:gd name="connsiteX1" fmla="*/ 821532 w 821532"/>
              <a:gd name="connsiteY1" fmla="*/ 0 h 364331"/>
              <a:gd name="connsiteX2" fmla="*/ 639127 w 821532"/>
              <a:gd name="connsiteY2" fmla="*/ 364331 h 364331"/>
              <a:gd name="connsiteX3" fmla="*/ 0 w 821532"/>
              <a:gd name="connsiteY3" fmla="*/ 327184 h 364331"/>
              <a:gd name="connsiteX4" fmla="*/ 201930 w 821532"/>
              <a:gd name="connsiteY4" fmla="*/ 18575 h 364331"/>
              <a:gd name="connsiteX0" fmla="*/ 194786 w 814388"/>
              <a:gd name="connsiteY0" fmla="*/ 18575 h 364331"/>
              <a:gd name="connsiteX1" fmla="*/ 814388 w 814388"/>
              <a:gd name="connsiteY1" fmla="*/ 0 h 364331"/>
              <a:gd name="connsiteX2" fmla="*/ 631983 w 814388"/>
              <a:gd name="connsiteY2" fmla="*/ 364331 h 364331"/>
              <a:gd name="connsiteX3" fmla="*/ 0 w 814388"/>
              <a:gd name="connsiteY3" fmla="*/ 355759 h 364331"/>
              <a:gd name="connsiteX4" fmla="*/ 194786 w 814388"/>
              <a:gd name="connsiteY4" fmla="*/ 18575 h 364331"/>
              <a:gd name="connsiteX0" fmla="*/ 194786 w 719138"/>
              <a:gd name="connsiteY0" fmla="*/ 1907 h 347663"/>
              <a:gd name="connsiteX1" fmla="*/ 719138 w 719138"/>
              <a:gd name="connsiteY1" fmla="*/ 0 h 347663"/>
              <a:gd name="connsiteX2" fmla="*/ 631983 w 719138"/>
              <a:gd name="connsiteY2" fmla="*/ 347663 h 347663"/>
              <a:gd name="connsiteX3" fmla="*/ 0 w 719138"/>
              <a:gd name="connsiteY3" fmla="*/ 339091 h 347663"/>
              <a:gd name="connsiteX4" fmla="*/ 194786 w 719138"/>
              <a:gd name="connsiteY4" fmla="*/ 1907 h 347663"/>
              <a:gd name="connsiteX0" fmla="*/ 251936 w 776288"/>
              <a:gd name="connsiteY0" fmla="*/ 1907 h 358141"/>
              <a:gd name="connsiteX1" fmla="*/ 776288 w 776288"/>
              <a:gd name="connsiteY1" fmla="*/ 0 h 358141"/>
              <a:gd name="connsiteX2" fmla="*/ 689133 w 776288"/>
              <a:gd name="connsiteY2" fmla="*/ 347663 h 358141"/>
              <a:gd name="connsiteX3" fmla="*/ 0 w 776288"/>
              <a:gd name="connsiteY3" fmla="*/ 358141 h 358141"/>
              <a:gd name="connsiteX4" fmla="*/ 251936 w 776288"/>
              <a:gd name="connsiteY4" fmla="*/ 1907 h 358141"/>
              <a:gd name="connsiteX0" fmla="*/ 251936 w 776288"/>
              <a:gd name="connsiteY0" fmla="*/ 1907 h 388144"/>
              <a:gd name="connsiteX1" fmla="*/ 776288 w 776288"/>
              <a:gd name="connsiteY1" fmla="*/ 0 h 388144"/>
              <a:gd name="connsiteX2" fmla="*/ 512921 w 776288"/>
              <a:gd name="connsiteY2" fmla="*/ 388144 h 388144"/>
              <a:gd name="connsiteX3" fmla="*/ 0 w 776288"/>
              <a:gd name="connsiteY3" fmla="*/ 358141 h 388144"/>
              <a:gd name="connsiteX4" fmla="*/ 251936 w 776288"/>
              <a:gd name="connsiteY4" fmla="*/ 1907 h 388144"/>
              <a:gd name="connsiteX0" fmla="*/ 251936 w 762001"/>
              <a:gd name="connsiteY0" fmla="*/ 0 h 386237"/>
              <a:gd name="connsiteX1" fmla="*/ 762001 w 762001"/>
              <a:gd name="connsiteY1" fmla="*/ 7618 h 386237"/>
              <a:gd name="connsiteX2" fmla="*/ 512921 w 762001"/>
              <a:gd name="connsiteY2" fmla="*/ 386237 h 386237"/>
              <a:gd name="connsiteX3" fmla="*/ 0 w 762001"/>
              <a:gd name="connsiteY3" fmla="*/ 356234 h 386237"/>
              <a:gd name="connsiteX4" fmla="*/ 251936 w 762001"/>
              <a:gd name="connsiteY4" fmla="*/ 0 h 386237"/>
              <a:gd name="connsiteX0" fmla="*/ 251936 w 759620"/>
              <a:gd name="connsiteY0" fmla="*/ 0 h 386237"/>
              <a:gd name="connsiteX1" fmla="*/ 759620 w 759620"/>
              <a:gd name="connsiteY1" fmla="*/ 17143 h 386237"/>
              <a:gd name="connsiteX2" fmla="*/ 512921 w 759620"/>
              <a:gd name="connsiteY2" fmla="*/ 386237 h 386237"/>
              <a:gd name="connsiteX3" fmla="*/ 0 w 759620"/>
              <a:gd name="connsiteY3" fmla="*/ 356234 h 386237"/>
              <a:gd name="connsiteX4" fmla="*/ 251936 w 759620"/>
              <a:gd name="connsiteY4" fmla="*/ 0 h 386237"/>
              <a:gd name="connsiteX0" fmla="*/ 251936 w 762001"/>
              <a:gd name="connsiteY0" fmla="*/ 0 h 386237"/>
              <a:gd name="connsiteX1" fmla="*/ 762001 w 762001"/>
              <a:gd name="connsiteY1" fmla="*/ 14762 h 386237"/>
              <a:gd name="connsiteX2" fmla="*/ 512921 w 762001"/>
              <a:gd name="connsiteY2" fmla="*/ 386237 h 386237"/>
              <a:gd name="connsiteX3" fmla="*/ 0 w 762001"/>
              <a:gd name="connsiteY3" fmla="*/ 356234 h 386237"/>
              <a:gd name="connsiteX4" fmla="*/ 251936 w 762001"/>
              <a:gd name="connsiteY4" fmla="*/ 0 h 386237"/>
              <a:gd name="connsiteX0" fmla="*/ 244792 w 754857"/>
              <a:gd name="connsiteY0" fmla="*/ 0 h 386237"/>
              <a:gd name="connsiteX1" fmla="*/ 754857 w 754857"/>
              <a:gd name="connsiteY1" fmla="*/ 14762 h 386237"/>
              <a:gd name="connsiteX2" fmla="*/ 505777 w 754857"/>
              <a:gd name="connsiteY2" fmla="*/ 386237 h 386237"/>
              <a:gd name="connsiteX3" fmla="*/ 0 w 754857"/>
              <a:gd name="connsiteY3" fmla="*/ 356234 h 386237"/>
              <a:gd name="connsiteX4" fmla="*/ 244792 w 754857"/>
              <a:gd name="connsiteY4" fmla="*/ 0 h 386237"/>
              <a:gd name="connsiteX0" fmla="*/ 244792 w 752476"/>
              <a:gd name="connsiteY0" fmla="*/ 0 h 386237"/>
              <a:gd name="connsiteX1" fmla="*/ 752476 w 752476"/>
              <a:gd name="connsiteY1" fmla="*/ 9999 h 386237"/>
              <a:gd name="connsiteX2" fmla="*/ 505777 w 752476"/>
              <a:gd name="connsiteY2" fmla="*/ 386237 h 386237"/>
              <a:gd name="connsiteX3" fmla="*/ 0 w 752476"/>
              <a:gd name="connsiteY3" fmla="*/ 356234 h 386237"/>
              <a:gd name="connsiteX4" fmla="*/ 244792 w 752476"/>
              <a:gd name="connsiteY4" fmla="*/ 0 h 386237"/>
              <a:gd name="connsiteX0" fmla="*/ 244792 w 750095"/>
              <a:gd name="connsiteY0" fmla="*/ 0 h 386237"/>
              <a:gd name="connsiteX1" fmla="*/ 750095 w 750095"/>
              <a:gd name="connsiteY1" fmla="*/ 7618 h 386237"/>
              <a:gd name="connsiteX2" fmla="*/ 505777 w 750095"/>
              <a:gd name="connsiteY2" fmla="*/ 386237 h 386237"/>
              <a:gd name="connsiteX3" fmla="*/ 0 w 750095"/>
              <a:gd name="connsiteY3" fmla="*/ 356234 h 386237"/>
              <a:gd name="connsiteX4" fmla="*/ 244792 w 750095"/>
              <a:gd name="connsiteY4" fmla="*/ 0 h 386237"/>
              <a:gd name="connsiteX0" fmla="*/ 244792 w 750095"/>
              <a:gd name="connsiteY0" fmla="*/ 0 h 388618"/>
              <a:gd name="connsiteX1" fmla="*/ 750095 w 750095"/>
              <a:gd name="connsiteY1" fmla="*/ 9999 h 388618"/>
              <a:gd name="connsiteX2" fmla="*/ 505777 w 750095"/>
              <a:gd name="connsiteY2" fmla="*/ 388618 h 388618"/>
              <a:gd name="connsiteX3" fmla="*/ 0 w 750095"/>
              <a:gd name="connsiteY3" fmla="*/ 358615 h 388618"/>
              <a:gd name="connsiteX4" fmla="*/ 244792 w 750095"/>
              <a:gd name="connsiteY4" fmla="*/ 0 h 38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0095" h="388618">
                <a:moveTo>
                  <a:pt x="244792" y="0"/>
                </a:moveTo>
                <a:lnTo>
                  <a:pt x="750095" y="9999"/>
                </a:lnTo>
                <a:lnTo>
                  <a:pt x="505777" y="388618"/>
                </a:lnTo>
                <a:lnTo>
                  <a:pt x="0" y="358615"/>
                </a:lnTo>
                <a:lnTo>
                  <a:pt x="244792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tecla5 lateral"/>
          <p:cNvSpPr/>
          <p:nvPr/>
        </p:nvSpPr>
        <p:spPr>
          <a:xfrm>
            <a:off x="6711197" y="1848310"/>
            <a:ext cx="898683" cy="53864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190500 w 1104900"/>
              <a:gd name="connsiteY0" fmla="*/ 0 h 914400"/>
              <a:gd name="connsiteX1" fmla="*/ 1104900 w 1104900"/>
              <a:gd name="connsiteY1" fmla="*/ 0 h 914400"/>
              <a:gd name="connsiteX2" fmla="*/ 1104900 w 1104900"/>
              <a:gd name="connsiteY2" fmla="*/ 914400 h 914400"/>
              <a:gd name="connsiteX3" fmla="*/ 0 w 1104900"/>
              <a:gd name="connsiteY3" fmla="*/ 304800 h 914400"/>
              <a:gd name="connsiteX4" fmla="*/ 190500 w 1104900"/>
              <a:gd name="connsiteY4" fmla="*/ 0 h 914400"/>
              <a:gd name="connsiteX0" fmla="*/ 190500 w 1104900"/>
              <a:gd name="connsiteY0" fmla="*/ 0 h 350520"/>
              <a:gd name="connsiteX1" fmla="*/ 1104900 w 1104900"/>
              <a:gd name="connsiteY1" fmla="*/ 0 h 350520"/>
              <a:gd name="connsiteX2" fmla="*/ 533400 w 1104900"/>
              <a:gd name="connsiteY2" fmla="*/ 350520 h 350520"/>
              <a:gd name="connsiteX3" fmla="*/ 0 w 1104900"/>
              <a:gd name="connsiteY3" fmla="*/ 304800 h 350520"/>
              <a:gd name="connsiteX4" fmla="*/ 190500 w 1104900"/>
              <a:gd name="connsiteY4" fmla="*/ 0 h 350520"/>
              <a:gd name="connsiteX0" fmla="*/ 190500 w 571500"/>
              <a:gd name="connsiteY0" fmla="*/ 22860 h 373380"/>
              <a:gd name="connsiteX1" fmla="*/ 571500 w 571500"/>
              <a:gd name="connsiteY1" fmla="*/ 0 h 373380"/>
              <a:gd name="connsiteX2" fmla="*/ 533400 w 571500"/>
              <a:gd name="connsiteY2" fmla="*/ 373380 h 373380"/>
              <a:gd name="connsiteX3" fmla="*/ 0 w 571500"/>
              <a:gd name="connsiteY3" fmla="*/ 327660 h 373380"/>
              <a:gd name="connsiteX4" fmla="*/ 190500 w 571500"/>
              <a:gd name="connsiteY4" fmla="*/ 22860 h 373380"/>
              <a:gd name="connsiteX0" fmla="*/ 190500 w 685800"/>
              <a:gd name="connsiteY0" fmla="*/ 0 h 350520"/>
              <a:gd name="connsiteX1" fmla="*/ 685800 w 685800"/>
              <a:gd name="connsiteY1" fmla="*/ 0 h 350520"/>
              <a:gd name="connsiteX2" fmla="*/ 533400 w 685800"/>
              <a:gd name="connsiteY2" fmla="*/ 350520 h 350520"/>
              <a:gd name="connsiteX3" fmla="*/ 0 w 685800"/>
              <a:gd name="connsiteY3" fmla="*/ 304800 h 350520"/>
              <a:gd name="connsiteX4" fmla="*/ 190500 w 685800"/>
              <a:gd name="connsiteY4" fmla="*/ 0 h 350520"/>
              <a:gd name="connsiteX0" fmla="*/ 190500 w 685800"/>
              <a:gd name="connsiteY0" fmla="*/ 0 h 304800"/>
              <a:gd name="connsiteX1" fmla="*/ 685800 w 685800"/>
              <a:gd name="connsiteY1" fmla="*/ 0 h 304800"/>
              <a:gd name="connsiteX2" fmla="*/ 487680 w 685800"/>
              <a:gd name="connsiteY2" fmla="*/ 304800 h 304800"/>
              <a:gd name="connsiteX3" fmla="*/ 0 w 685800"/>
              <a:gd name="connsiteY3" fmla="*/ 304800 h 304800"/>
              <a:gd name="connsiteX4" fmla="*/ 190500 w 685800"/>
              <a:gd name="connsiteY4" fmla="*/ 0 h 304800"/>
              <a:gd name="connsiteX0" fmla="*/ 190500 w 685800"/>
              <a:gd name="connsiteY0" fmla="*/ 0 h 335280"/>
              <a:gd name="connsiteX1" fmla="*/ 685800 w 685800"/>
              <a:gd name="connsiteY1" fmla="*/ 0 h 335280"/>
              <a:gd name="connsiteX2" fmla="*/ 510540 w 685800"/>
              <a:gd name="connsiteY2" fmla="*/ 335280 h 335280"/>
              <a:gd name="connsiteX3" fmla="*/ 0 w 685800"/>
              <a:gd name="connsiteY3" fmla="*/ 304800 h 335280"/>
              <a:gd name="connsiteX4" fmla="*/ 190500 w 685800"/>
              <a:gd name="connsiteY4" fmla="*/ 0 h 335280"/>
              <a:gd name="connsiteX0" fmla="*/ 190500 w 685800"/>
              <a:gd name="connsiteY0" fmla="*/ 0 h 312420"/>
              <a:gd name="connsiteX1" fmla="*/ 685800 w 685800"/>
              <a:gd name="connsiteY1" fmla="*/ 0 h 312420"/>
              <a:gd name="connsiteX2" fmla="*/ 518160 w 685800"/>
              <a:gd name="connsiteY2" fmla="*/ 312420 h 312420"/>
              <a:gd name="connsiteX3" fmla="*/ 0 w 685800"/>
              <a:gd name="connsiteY3" fmla="*/ 304800 h 312420"/>
              <a:gd name="connsiteX4" fmla="*/ 190500 w 685800"/>
              <a:gd name="connsiteY4" fmla="*/ 0 h 312420"/>
              <a:gd name="connsiteX0" fmla="*/ 182880 w 678180"/>
              <a:gd name="connsiteY0" fmla="*/ 0 h 312420"/>
              <a:gd name="connsiteX1" fmla="*/ 678180 w 678180"/>
              <a:gd name="connsiteY1" fmla="*/ 0 h 312420"/>
              <a:gd name="connsiteX2" fmla="*/ 510540 w 678180"/>
              <a:gd name="connsiteY2" fmla="*/ 312420 h 312420"/>
              <a:gd name="connsiteX3" fmla="*/ 0 w 678180"/>
              <a:gd name="connsiteY3" fmla="*/ 289560 h 312420"/>
              <a:gd name="connsiteX4" fmla="*/ 182880 w 678180"/>
              <a:gd name="connsiteY4" fmla="*/ 0 h 312420"/>
              <a:gd name="connsiteX0" fmla="*/ 182880 w 678180"/>
              <a:gd name="connsiteY0" fmla="*/ 0 h 289560"/>
              <a:gd name="connsiteX1" fmla="*/ 678180 w 678180"/>
              <a:gd name="connsiteY1" fmla="*/ 0 h 289560"/>
              <a:gd name="connsiteX2" fmla="*/ 522446 w 678180"/>
              <a:gd name="connsiteY2" fmla="*/ 288608 h 289560"/>
              <a:gd name="connsiteX3" fmla="*/ 0 w 678180"/>
              <a:gd name="connsiteY3" fmla="*/ 289560 h 289560"/>
              <a:gd name="connsiteX4" fmla="*/ 182880 w 678180"/>
              <a:gd name="connsiteY4" fmla="*/ 0 h 289560"/>
              <a:gd name="connsiteX0" fmla="*/ 182880 w 700405"/>
              <a:gd name="connsiteY0" fmla="*/ 3175 h 292735"/>
              <a:gd name="connsiteX1" fmla="*/ 700405 w 700405"/>
              <a:gd name="connsiteY1" fmla="*/ 0 h 292735"/>
              <a:gd name="connsiteX2" fmla="*/ 522446 w 700405"/>
              <a:gd name="connsiteY2" fmla="*/ 291783 h 292735"/>
              <a:gd name="connsiteX3" fmla="*/ 0 w 700405"/>
              <a:gd name="connsiteY3" fmla="*/ 292735 h 292735"/>
              <a:gd name="connsiteX4" fmla="*/ 182880 w 700405"/>
              <a:gd name="connsiteY4" fmla="*/ 3175 h 292735"/>
              <a:gd name="connsiteX0" fmla="*/ 611505 w 700405"/>
              <a:gd name="connsiteY0" fmla="*/ 0 h 411004"/>
              <a:gd name="connsiteX1" fmla="*/ 700405 w 700405"/>
              <a:gd name="connsiteY1" fmla="*/ 118269 h 411004"/>
              <a:gd name="connsiteX2" fmla="*/ 522446 w 700405"/>
              <a:gd name="connsiteY2" fmla="*/ 410052 h 411004"/>
              <a:gd name="connsiteX3" fmla="*/ 0 w 700405"/>
              <a:gd name="connsiteY3" fmla="*/ 411004 h 411004"/>
              <a:gd name="connsiteX4" fmla="*/ 611505 w 700405"/>
              <a:gd name="connsiteY4" fmla="*/ 0 h 411004"/>
              <a:gd name="connsiteX0" fmla="*/ 671036 w 759936"/>
              <a:gd name="connsiteY0" fmla="*/ 0 h 410052"/>
              <a:gd name="connsiteX1" fmla="*/ 759936 w 759936"/>
              <a:gd name="connsiteY1" fmla="*/ 118269 h 410052"/>
              <a:gd name="connsiteX2" fmla="*/ 581977 w 759936"/>
              <a:gd name="connsiteY2" fmla="*/ 410052 h 410052"/>
              <a:gd name="connsiteX3" fmla="*/ 0 w 759936"/>
              <a:gd name="connsiteY3" fmla="*/ 408623 h 410052"/>
              <a:gd name="connsiteX4" fmla="*/ 671036 w 759936"/>
              <a:gd name="connsiteY4" fmla="*/ 0 h 410052"/>
              <a:gd name="connsiteX0" fmla="*/ 671036 w 759936"/>
              <a:gd name="connsiteY0" fmla="*/ 0 h 410052"/>
              <a:gd name="connsiteX1" fmla="*/ 759936 w 759936"/>
              <a:gd name="connsiteY1" fmla="*/ 118269 h 410052"/>
              <a:gd name="connsiteX2" fmla="*/ 581977 w 759936"/>
              <a:gd name="connsiteY2" fmla="*/ 410052 h 410052"/>
              <a:gd name="connsiteX3" fmla="*/ 0 w 759936"/>
              <a:gd name="connsiteY3" fmla="*/ 408623 h 410052"/>
              <a:gd name="connsiteX4" fmla="*/ 142240 w 759936"/>
              <a:gd name="connsiteY4" fmla="*/ 318255 h 410052"/>
              <a:gd name="connsiteX5" fmla="*/ 671036 w 759936"/>
              <a:gd name="connsiteY5" fmla="*/ 0 h 410052"/>
              <a:gd name="connsiteX0" fmla="*/ 714533 w 803433"/>
              <a:gd name="connsiteY0" fmla="*/ 0 h 410052"/>
              <a:gd name="connsiteX1" fmla="*/ 803433 w 803433"/>
              <a:gd name="connsiteY1" fmla="*/ 118269 h 410052"/>
              <a:gd name="connsiteX2" fmla="*/ 625474 w 803433"/>
              <a:gd name="connsiteY2" fmla="*/ 410052 h 410052"/>
              <a:gd name="connsiteX3" fmla="*/ 43497 w 803433"/>
              <a:gd name="connsiteY3" fmla="*/ 408623 h 410052"/>
              <a:gd name="connsiteX4" fmla="*/ 0 w 803433"/>
              <a:gd name="connsiteY4" fmla="*/ 299205 h 410052"/>
              <a:gd name="connsiteX5" fmla="*/ 714533 w 803433"/>
              <a:gd name="connsiteY5" fmla="*/ 0 h 410052"/>
              <a:gd name="connsiteX0" fmla="*/ 712152 w 803433"/>
              <a:gd name="connsiteY0" fmla="*/ 0 h 405290"/>
              <a:gd name="connsiteX1" fmla="*/ 803433 w 803433"/>
              <a:gd name="connsiteY1" fmla="*/ 113507 h 405290"/>
              <a:gd name="connsiteX2" fmla="*/ 625474 w 803433"/>
              <a:gd name="connsiteY2" fmla="*/ 405290 h 405290"/>
              <a:gd name="connsiteX3" fmla="*/ 43497 w 803433"/>
              <a:gd name="connsiteY3" fmla="*/ 403861 h 405290"/>
              <a:gd name="connsiteX4" fmla="*/ 0 w 803433"/>
              <a:gd name="connsiteY4" fmla="*/ 294443 h 405290"/>
              <a:gd name="connsiteX5" fmla="*/ 712152 w 803433"/>
              <a:gd name="connsiteY5" fmla="*/ 0 h 405290"/>
              <a:gd name="connsiteX0" fmla="*/ 712152 w 803433"/>
              <a:gd name="connsiteY0" fmla="*/ 0 h 405290"/>
              <a:gd name="connsiteX1" fmla="*/ 803433 w 803433"/>
              <a:gd name="connsiteY1" fmla="*/ 113507 h 405290"/>
              <a:gd name="connsiteX2" fmla="*/ 625474 w 803433"/>
              <a:gd name="connsiteY2" fmla="*/ 405290 h 405290"/>
              <a:gd name="connsiteX3" fmla="*/ 33972 w 803433"/>
              <a:gd name="connsiteY3" fmla="*/ 403861 h 405290"/>
              <a:gd name="connsiteX4" fmla="*/ 0 w 803433"/>
              <a:gd name="connsiteY4" fmla="*/ 294443 h 405290"/>
              <a:gd name="connsiteX5" fmla="*/ 712152 w 803433"/>
              <a:gd name="connsiteY5" fmla="*/ 0 h 405290"/>
              <a:gd name="connsiteX0" fmla="*/ 788352 w 879633"/>
              <a:gd name="connsiteY0" fmla="*/ 0 h 405290"/>
              <a:gd name="connsiteX1" fmla="*/ 879633 w 879633"/>
              <a:gd name="connsiteY1" fmla="*/ 113507 h 405290"/>
              <a:gd name="connsiteX2" fmla="*/ 701674 w 879633"/>
              <a:gd name="connsiteY2" fmla="*/ 405290 h 405290"/>
              <a:gd name="connsiteX3" fmla="*/ 110172 w 879633"/>
              <a:gd name="connsiteY3" fmla="*/ 403861 h 405290"/>
              <a:gd name="connsiteX4" fmla="*/ 0 w 879633"/>
              <a:gd name="connsiteY4" fmla="*/ 353975 h 405290"/>
              <a:gd name="connsiteX5" fmla="*/ 788352 w 879633"/>
              <a:gd name="connsiteY5" fmla="*/ 0 h 405290"/>
              <a:gd name="connsiteX0" fmla="*/ 788352 w 879633"/>
              <a:gd name="connsiteY0" fmla="*/ 0 h 463392"/>
              <a:gd name="connsiteX1" fmla="*/ 879633 w 879633"/>
              <a:gd name="connsiteY1" fmla="*/ 113507 h 463392"/>
              <a:gd name="connsiteX2" fmla="*/ 701674 w 879633"/>
              <a:gd name="connsiteY2" fmla="*/ 405290 h 463392"/>
              <a:gd name="connsiteX3" fmla="*/ 41116 w 879633"/>
              <a:gd name="connsiteY3" fmla="*/ 463392 h 463392"/>
              <a:gd name="connsiteX4" fmla="*/ 0 w 879633"/>
              <a:gd name="connsiteY4" fmla="*/ 353975 h 463392"/>
              <a:gd name="connsiteX5" fmla="*/ 788352 w 879633"/>
              <a:gd name="connsiteY5" fmla="*/ 0 h 463392"/>
              <a:gd name="connsiteX0" fmla="*/ 788352 w 879633"/>
              <a:gd name="connsiteY0" fmla="*/ 0 h 502921"/>
              <a:gd name="connsiteX1" fmla="*/ 879633 w 879633"/>
              <a:gd name="connsiteY1" fmla="*/ 113507 h 502921"/>
              <a:gd name="connsiteX2" fmla="*/ 634999 w 879633"/>
              <a:gd name="connsiteY2" fmla="*/ 502921 h 502921"/>
              <a:gd name="connsiteX3" fmla="*/ 41116 w 879633"/>
              <a:gd name="connsiteY3" fmla="*/ 463392 h 502921"/>
              <a:gd name="connsiteX4" fmla="*/ 0 w 879633"/>
              <a:gd name="connsiteY4" fmla="*/ 353975 h 502921"/>
              <a:gd name="connsiteX5" fmla="*/ 788352 w 879633"/>
              <a:gd name="connsiteY5" fmla="*/ 0 h 502921"/>
              <a:gd name="connsiteX0" fmla="*/ 788352 w 879633"/>
              <a:gd name="connsiteY0" fmla="*/ 0 h 500540"/>
              <a:gd name="connsiteX1" fmla="*/ 879633 w 879633"/>
              <a:gd name="connsiteY1" fmla="*/ 113507 h 500540"/>
              <a:gd name="connsiteX2" fmla="*/ 594518 w 879633"/>
              <a:gd name="connsiteY2" fmla="*/ 500540 h 500540"/>
              <a:gd name="connsiteX3" fmla="*/ 41116 w 879633"/>
              <a:gd name="connsiteY3" fmla="*/ 463392 h 500540"/>
              <a:gd name="connsiteX4" fmla="*/ 0 w 879633"/>
              <a:gd name="connsiteY4" fmla="*/ 353975 h 500540"/>
              <a:gd name="connsiteX5" fmla="*/ 788352 w 879633"/>
              <a:gd name="connsiteY5" fmla="*/ 0 h 500540"/>
              <a:gd name="connsiteX0" fmla="*/ 788352 w 879633"/>
              <a:gd name="connsiteY0" fmla="*/ 0 h 502921"/>
              <a:gd name="connsiteX1" fmla="*/ 879633 w 879633"/>
              <a:gd name="connsiteY1" fmla="*/ 113507 h 502921"/>
              <a:gd name="connsiteX2" fmla="*/ 606424 w 879633"/>
              <a:gd name="connsiteY2" fmla="*/ 502921 h 502921"/>
              <a:gd name="connsiteX3" fmla="*/ 41116 w 879633"/>
              <a:gd name="connsiteY3" fmla="*/ 463392 h 502921"/>
              <a:gd name="connsiteX4" fmla="*/ 0 w 879633"/>
              <a:gd name="connsiteY4" fmla="*/ 353975 h 502921"/>
              <a:gd name="connsiteX5" fmla="*/ 788352 w 879633"/>
              <a:gd name="connsiteY5" fmla="*/ 0 h 502921"/>
              <a:gd name="connsiteX0" fmla="*/ 755014 w 879633"/>
              <a:gd name="connsiteY0" fmla="*/ 0 h 505302"/>
              <a:gd name="connsiteX1" fmla="*/ 879633 w 879633"/>
              <a:gd name="connsiteY1" fmla="*/ 115888 h 505302"/>
              <a:gd name="connsiteX2" fmla="*/ 606424 w 879633"/>
              <a:gd name="connsiteY2" fmla="*/ 505302 h 505302"/>
              <a:gd name="connsiteX3" fmla="*/ 41116 w 879633"/>
              <a:gd name="connsiteY3" fmla="*/ 465773 h 505302"/>
              <a:gd name="connsiteX4" fmla="*/ 0 w 879633"/>
              <a:gd name="connsiteY4" fmla="*/ 356356 h 505302"/>
              <a:gd name="connsiteX5" fmla="*/ 755014 w 879633"/>
              <a:gd name="connsiteY5" fmla="*/ 0 h 505302"/>
              <a:gd name="connsiteX0" fmla="*/ 755014 w 862965"/>
              <a:gd name="connsiteY0" fmla="*/ 0 h 505302"/>
              <a:gd name="connsiteX1" fmla="*/ 862965 w 862965"/>
              <a:gd name="connsiteY1" fmla="*/ 115888 h 505302"/>
              <a:gd name="connsiteX2" fmla="*/ 606424 w 862965"/>
              <a:gd name="connsiteY2" fmla="*/ 505302 h 505302"/>
              <a:gd name="connsiteX3" fmla="*/ 41116 w 862965"/>
              <a:gd name="connsiteY3" fmla="*/ 465773 h 505302"/>
              <a:gd name="connsiteX4" fmla="*/ 0 w 862965"/>
              <a:gd name="connsiteY4" fmla="*/ 356356 h 505302"/>
              <a:gd name="connsiteX5" fmla="*/ 755014 w 862965"/>
              <a:gd name="connsiteY5" fmla="*/ 0 h 505302"/>
              <a:gd name="connsiteX0" fmla="*/ 757395 w 862965"/>
              <a:gd name="connsiteY0" fmla="*/ 0 h 498158"/>
              <a:gd name="connsiteX1" fmla="*/ 862965 w 862965"/>
              <a:gd name="connsiteY1" fmla="*/ 108744 h 498158"/>
              <a:gd name="connsiteX2" fmla="*/ 606424 w 862965"/>
              <a:gd name="connsiteY2" fmla="*/ 498158 h 498158"/>
              <a:gd name="connsiteX3" fmla="*/ 41116 w 862965"/>
              <a:gd name="connsiteY3" fmla="*/ 458629 h 498158"/>
              <a:gd name="connsiteX4" fmla="*/ 0 w 862965"/>
              <a:gd name="connsiteY4" fmla="*/ 349212 h 498158"/>
              <a:gd name="connsiteX5" fmla="*/ 757395 w 862965"/>
              <a:gd name="connsiteY5" fmla="*/ 0 h 498158"/>
              <a:gd name="connsiteX0" fmla="*/ 752633 w 862965"/>
              <a:gd name="connsiteY0" fmla="*/ 0 h 502921"/>
              <a:gd name="connsiteX1" fmla="*/ 862965 w 862965"/>
              <a:gd name="connsiteY1" fmla="*/ 113507 h 502921"/>
              <a:gd name="connsiteX2" fmla="*/ 606424 w 862965"/>
              <a:gd name="connsiteY2" fmla="*/ 502921 h 502921"/>
              <a:gd name="connsiteX3" fmla="*/ 41116 w 862965"/>
              <a:gd name="connsiteY3" fmla="*/ 463392 h 502921"/>
              <a:gd name="connsiteX4" fmla="*/ 0 w 862965"/>
              <a:gd name="connsiteY4" fmla="*/ 353975 h 502921"/>
              <a:gd name="connsiteX5" fmla="*/ 752633 w 862965"/>
              <a:gd name="connsiteY5" fmla="*/ 0 h 502921"/>
              <a:gd name="connsiteX0" fmla="*/ 788351 w 898683"/>
              <a:gd name="connsiteY0" fmla="*/ 0 h 502921"/>
              <a:gd name="connsiteX1" fmla="*/ 898683 w 898683"/>
              <a:gd name="connsiteY1" fmla="*/ 113507 h 502921"/>
              <a:gd name="connsiteX2" fmla="*/ 642142 w 898683"/>
              <a:gd name="connsiteY2" fmla="*/ 502921 h 502921"/>
              <a:gd name="connsiteX3" fmla="*/ 76834 w 898683"/>
              <a:gd name="connsiteY3" fmla="*/ 463392 h 502921"/>
              <a:gd name="connsiteX4" fmla="*/ 0 w 898683"/>
              <a:gd name="connsiteY4" fmla="*/ 373025 h 502921"/>
              <a:gd name="connsiteX5" fmla="*/ 788351 w 898683"/>
              <a:gd name="connsiteY5" fmla="*/ 0 h 502921"/>
              <a:gd name="connsiteX0" fmla="*/ 788351 w 898683"/>
              <a:gd name="connsiteY0" fmla="*/ 0 h 507683"/>
              <a:gd name="connsiteX1" fmla="*/ 898683 w 898683"/>
              <a:gd name="connsiteY1" fmla="*/ 113507 h 507683"/>
              <a:gd name="connsiteX2" fmla="*/ 677861 w 898683"/>
              <a:gd name="connsiteY2" fmla="*/ 507683 h 507683"/>
              <a:gd name="connsiteX3" fmla="*/ 76834 w 898683"/>
              <a:gd name="connsiteY3" fmla="*/ 463392 h 507683"/>
              <a:gd name="connsiteX4" fmla="*/ 0 w 898683"/>
              <a:gd name="connsiteY4" fmla="*/ 373025 h 507683"/>
              <a:gd name="connsiteX5" fmla="*/ 788351 w 898683"/>
              <a:gd name="connsiteY5" fmla="*/ 0 h 507683"/>
              <a:gd name="connsiteX0" fmla="*/ 788351 w 898683"/>
              <a:gd name="connsiteY0" fmla="*/ 0 h 507683"/>
              <a:gd name="connsiteX1" fmla="*/ 898683 w 898683"/>
              <a:gd name="connsiteY1" fmla="*/ 113507 h 507683"/>
              <a:gd name="connsiteX2" fmla="*/ 677861 w 898683"/>
              <a:gd name="connsiteY2" fmla="*/ 507683 h 507683"/>
              <a:gd name="connsiteX3" fmla="*/ 62546 w 898683"/>
              <a:gd name="connsiteY3" fmla="*/ 472917 h 507683"/>
              <a:gd name="connsiteX4" fmla="*/ 0 w 898683"/>
              <a:gd name="connsiteY4" fmla="*/ 373025 h 507683"/>
              <a:gd name="connsiteX5" fmla="*/ 788351 w 898683"/>
              <a:gd name="connsiteY5" fmla="*/ 0 h 507683"/>
              <a:gd name="connsiteX0" fmla="*/ 788351 w 898683"/>
              <a:gd name="connsiteY0" fmla="*/ 0 h 507683"/>
              <a:gd name="connsiteX1" fmla="*/ 898683 w 898683"/>
              <a:gd name="connsiteY1" fmla="*/ 113507 h 507683"/>
              <a:gd name="connsiteX2" fmla="*/ 677861 w 898683"/>
              <a:gd name="connsiteY2" fmla="*/ 507683 h 507683"/>
              <a:gd name="connsiteX3" fmla="*/ 74452 w 898683"/>
              <a:gd name="connsiteY3" fmla="*/ 499111 h 507683"/>
              <a:gd name="connsiteX4" fmla="*/ 0 w 898683"/>
              <a:gd name="connsiteY4" fmla="*/ 373025 h 507683"/>
              <a:gd name="connsiteX5" fmla="*/ 788351 w 898683"/>
              <a:gd name="connsiteY5" fmla="*/ 0 h 507683"/>
              <a:gd name="connsiteX0" fmla="*/ 788351 w 898683"/>
              <a:gd name="connsiteY0" fmla="*/ 0 h 538640"/>
              <a:gd name="connsiteX1" fmla="*/ 898683 w 898683"/>
              <a:gd name="connsiteY1" fmla="*/ 113507 h 538640"/>
              <a:gd name="connsiteX2" fmla="*/ 670717 w 898683"/>
              <a:gd name="connsiteY2" fmla="*/ 538640 h 538640"/>
              <a:gd name="connsiteX3" fmla="*/ 74452 w 898683"/>
              <a:gd name="connsiteY3" fmla="*/ 499111 h 538640"/>
              <a:gd name="connsiteX4" fmla="*/ 0 w 898683"/>
              <a:gd name="connsiteY4" fmla="*/ 373025 h 538640"/>
              <a:gd name="connsiteX5" fmla="*/ 788351 w 898683"/>
              <a:gd name="connsiteY5" fmla="*/ 0 h 53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8683" h="538640">
                <a:moveTo>
                  <a:pt x="788351" y="0"/>
                </a:moveTo>
                <a:lnTo>
                  <a:pt x="898683" y="113507"/>
                </a:lnTo>
                <a:lnTo>
                  <a:pt x="670717" y="538640"/>
                </a:lnTo>
                <a:lnTo>
                  <a:pt x="74452" y="499111"/>
                </a:lnTo>
                <a:lnTo>
                  <a:pt x="0" y="373025"/>
                </a:lnTo>
                <a:lnTo>
                  <a:pt x="788351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tecla5 linha"/>
          <p:cNvCxnSpPr>
            <a:endCxn id="72" idx="2"/>
          </p:cNvCxnSpPr>
          <p:nvPr/>
        </p:nvCxnSpPr>
        <p:spPr>
          <a:xfrm>
            <a:off x="7269399" y="2239498"/>
            <a:ext cx="112515" cy="14745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cla5"/>
          <p:cNvSpPr/>
          <p:nvPr/>
        </p:nvSpPr>
        <p:spPr>
          <a:xfrm>
            <a:off x="6702376" y="1834588"/>
            <a:ext cx="792956" cy="407668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190500 w 1104900"/>
              <a:gd name="connsiteY0" fmla="*/ 0 h 914400"/>
              <a:gd name="connsiteX1" fmla="*/ 1104900 w 1104900"/>
              <a:gd name="connsiteY1" fmla="*/ 0 h 914400"/>
              <a:gd name="connsiteX2" fmla="*/ 1104900 w 1104900"/>
              <a:gd name="connsiteY2" fmla="*/ 914400 h 914400"/>
              <a:gd name="connsiteX3" fmla="*/ 0 w 1104900"/>
              <a:gd name="connsiteY3" fmla="*/ 304800 h 914400"/>
              <a:gd name="connsiteX4" fmla="*/ 190500 w 1104900"/>
              <a:gd name="connsiteY4" fmla="*/ 0 h 914400"/>
              <a:gd name="connsiteX0" fmla="*/ 190500 w 1104900"/>
              <a:gd name="connsiteY0" fmla="*/ 0 h 350520"/>
              <a:gd name="connsiteX1" fmla="*/ 1104900 w 1104900"/>
              <a:gd name="connsiteY1" fmla="*/ 0 h 350520"/>
              <a:gd name="connsiteX2" fmla="*/ 533400 w 1104900"/>
              <a:gd name="connsiteY2" fmla="*/ 350520 h 350520"/>
              <a:gd name="connsiteX3" fmla="*/ 0 w 1104900"/>
              <a:gd name="connsiteY3" fmla="*/ 304800 h 350520"/>
              <a:gd name="connsiteX4" fmla="*/ 190500 w 1104900"/>
              <a:gd name="connsiteY4" fmla="*/ 0 h 350520"/>
              <a:gd name="connsiteX0" fmla="*/ 190500 w 571500"/>
              <a:gd name="connsiteY0" fmla="*/ 22860 h 373380"/>
              <a:gd name="connsiteX1" fmla="*/ 571500 w 571500"/>
              <a:gd name="connsiteY1" fmla="*/ 0 h 373380"/>
              <a:gd name="connsiteX2" fmla="*/ 533400 w 571500"/>
              <a:gd name="connsiteY2" fmla="*/ 373380 h 373380"/>
              <a:gd name="connsiteX3" fmla="*/ 0 w 571500"/>
              <a:gd name="connsiteY3" fmla="*/ 327660 h 373380"/>
              <a:gd name="connsiteX4" fmla="*/ 190500 w 571500"/>
              <a:gd name="connsiteY4" fmla="*/ 22860 h 373380"/>
              <a:gd name="connsiteX0" fmla="*/ 190500 w 685800"/>
              <a:gd name="connsiteY0" fmla="*/ 0 h 350520"/>
              <a:gd name="connsiteX1" fmla="*/ 685800 w 685800"/>
              <a:gd name="connsiteY1" fmla="*/ 0 h 350520"/>
              <a:gd name="connsiteX2" fmla="*/ 533400 w 685800"/>
              <a:gd name="connsiteY2" fmla="*/ 350520 h 350520"/>
              <a:gd name="connsiteX3" fmla="*/ 0 w 685800"/>
              <a:gd name="connsiteY3" fmla="*/ 304800 h 350520"/>
              <a:gd name="connsiteX4" fmla="*/ 190500 w 685800"/>
              <a:gd name="connsiteY4" fmla="*/ 0 h 350520"/>
              <a:gd name="connsiteX0" fmla="*/ 190500 w 685800"/>
              <a:gd name="connsiteY0" fmla="*/ 0 h 304800"/>
              <a:gd name="connsiteX1" fmla="*/ 685800 w 685800"/>
              <a:gd name="connsiteY1" fmla="*/ 0 h 304800"/>
              <a:gd name="connsiteX2" fmla="*/ 487680 w 685800"/>
              <a:gd name="connsiteY2" fmla="*/ 304800 h 304800"/>
              <a:gd name="connsiteX3" fmla="*/ 0 w 685800"/>
              <a:gd name="connsiteY3" fmla="*/ 304800 h 304800"/>
              <a:gd name="connsiteX4" fmla="*/ 190500 w 685800"/>
              <a:gd name="connsiteY4" fmla="*/ 0 h 304800"/>
              <a:gd name="connsiteX0" fmla="*/ 190500 w 685800"/>
              <a:gd name="connsiteY0" fmla="*/ 0 h 335280"/>
              <a:gd name="connsiteX1" fmla="*/ 685800 w 685800"/>
              <a:gd name="connsiteY1" fmla="*/ 0 h 335280"/>
              <a:gd name="connsiteX2" fmla="*/ 510540 w 685800"/>
              <a:gd name="connsiteY2" fmla="*/ 335280 h 335280"/>
              <a:gd name="connsiteX3" fmla="*/ 0 w 685800"/>
              <a:gd name="connsiteY3" fmla="*/ 304800 h 335280"/>
              <a:gd name="connsiteX4" fmla="*/ 190500 w 685800"/>
              <a:gd name="connsiteY4" fmla="*/ 0 h 335280"/>
              <a:gd name="connsiteX0" fmla="*/ 190500 w 685800"/>
              <a:gd name="connsiteY0" fmla="*/ 0 h 312420"/>
              <a:gd name="connsiteX1" fmla="*/ 685800 w 685800"/>
              <a:gd name="connsiteY1" fmla="*/ 0 h 312420"/>
              <a:gd name="connsiteX2" fmla="*/ 518160 w 685800"/>
              <a:gd name="connsiteY2" fmla="*/ 312420 h 312420"/>
              <a:gd name="connsiteX3" fmla="*/ 0 w 685800"/>
              <a:gd name="connsiteY3" fmla="*/ 304800 h 312420"/>
              <a:gd name="connsiteX4" fmla="*/ 190500 w 685800"/>
              <a:gd name="connsiteY4" fmla="*/ 0 h 312420"/>
              <a:gd name="connsiteX0" fmla="*/ 182880 w 678180"/>
              <a:gd name="connsiteY0" fmla="*/ 0 h 312420"/>
              <a:gd name="connsiteX1" fmla="*/ 678180 w 678180"/>
              <a:gd name="connsiteY1" fmla="*/ 0 h 312420"/>
              <a:gd name="connsiteX2" fmla="*/ 510540 w 678180"/>
              <a:gd name="connsiteY2" fmla="*/ 312420 h 312420"/>
              <a:gd name="connsiteX3" fmla="*/ 0 w 678180"/>
              <a:gd name="connsiteY3" fmla="*/ 289560 h 312420"/>
              <a:gd name="connsiteX4" fmla="*/ 182880 w 678180"/>
              <a:gd name="connsiteY4" fmla="*/ 0 h 312420"/>
              <a:gd name="connsiteX0" fmla="*/ 182880 w 714375"/>
              <a:gd name="connsiteY0" fmla="*/ 45719 h 358139"/>
              <a:gd name="connsiteX1" fmla="*/ 714375 w 714375"/>
              <a:gd name="connsiteY1" fmla="*/ 0 h 358139"/>
              <a:gd name="connsiteX2" fmla="*/ 510540 w 714375"/>
              <a:gd name="connsiteY2" fmla="*/ 358139 h 358139"/>
              <a:gd name="connsiteX3" fmla="*/ 0 w 714375"/>
              <a:gd name="connsiteY3" fmla="*/ 335279 h 358139"/>
              <a:gd name="connsiteX4" fmla="*/ 182880 w 714375"/>
              <a:gd name="connsiteY4" fmla="*/ 45719 h 358139"/>
              <a:gd name="connsiteX0" fmla="*/ 182880 w 706755"/>
              <a:gd name="connsiteY0" fmla="*/ 0 h 312420"/>
              <a:gd name="connsiteX1" fmla="*/ 706755 w 706755"/>
              <a:gd name="connsiteY1" fmla="*/ 0 h 312420"/>
              <a:gd name="connsiteX2" fmla="*/ 510540 w 706755"/>
              <a:gd name="connsiteY2" fmla="*/ 312420 h 312420"/>
              <a:gd name="connsiteX3" fmla="*/ 0 w 706755"/>
              <a:gd name="connsiteY3" fmla="*/ 289560 h 312420"/>
              <a:gd name="connsiteX4" fmla="*/ 182880 w 706755"/>
              <a:gd name="connsiteY4" fmla="*/ 0 h 312420"/>
              <a:gd name="connsiteX0" fmla="*/ 182880 w 714375"/>
              <a:gd name="connsiteY0" fmla="*/ 0 h 312420"/>
              <a:gd name="connsiteX1" fmla="*/ 714375 w 714375"/>
              <a:gd name="connsiteY1" fmla="*/ 45719 h 312420"/>
              <a:gd name="connsiteX2" fmla="*/ 510540 w 714375"/>
              <a:gd name="connsiteY2" fmla="*/ 312420 h 312420"/>
              <a:gd name="connsiteX3" fmla="*/ 0 w 714375"/>
              <a:gd name="connsiteY3" fmla="*/ 289560 h 312420"/>
              <a:gd name="connsiteX4" fmla="*/ 182880 w 714375"/>
              <a:gd name="connsiteY4" fmla="*/ 0 h 312420"/>
              <a:gd name="connsiteX0" fmla="*/ 182880 w 721519"/>
              <a:gd name="connsiteY0" fmla="*/ 35243 h 347663"/>
              <a:gd name="connsiteX1" fmla="*/ 721519 w 721519"/>
              <a:gd name="connsiteY1" fmla="*/ 0 h 347663"/>
              <a:gd name="connsiteX2" fmla="*/ 510540 w 721519"/>
              <a:gd name="connsiteY2" fmla="*/ 347663 h 347663"/>
              <a:gd name="connsiteX3" fmla="*/ 0 w 721519"/>
              <a:gd name="connsiteY3" fmla="*/ 324803 h 347663"/>
              <a:gd name="connsiteX4" fmla="*/ 182880 w 721519"/>
              <a:gd name="connsiteY4" fmla="*/ 35243 h 347663"/>
              <a:gd name="connsiteX0" fmla="*/ 182880 w 721519"/>
              <a:gd name="connsiteY0" fmla="*/ 35243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182880 w 721519"/>
              <a:gd name="connsiteY4" fmla="*/ 35243 h 330994"/>
              <a:gd name="connsiteX0" fmla="*/ 180499 w 721519"/>
              <a:gd name="connsiteY0" fmla="*/ 30481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180499 w 721519"/>
              <a:gd name="connsiteY4" fmla="*/ 30481 h 330994"/>
              <a:gd name="connsiteX0" fmla="*/ 201930 w 721519"/>
              <a:gd name="connsiteY0" fmla="*/ 16194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201930 w 721519"/>
              <a:gd name="connsiteY4" fmla="*/ 16194 h 330994"/>
              <a:gd name="connsiteX0" fmla="*/ 201930 w 821532"/>
              <a:gd name="connsiteY0" fmla="*/ 18575 h 333375"/>
              <a:gd name="connsiteX1" fmla="*/ 821532 w 821532"/>
              <a:gd name="connsiteY1" fmla="*/ 0 h 333375"/>
              <a:gd name="connsiteX2" fmla="*/ 543877 w 821532"/>
              <a:gd name="connsiteY2" fmla="*/ 333375 h 333375"/>
              <a:gd name="connsiteX3" fmla="*/ 0 w 821532"/>
              <a:gd name="connsiteY3" fmla="*/ 327184 h 333375"/>
              <a:gd name="connsiteX4" fmla="*/ 201930 w 821532"/>
              <a:gd name="connsiteY4" fmla="*/ 18575 h 333375"/>
              <a:gd name="connsiteX0" fmla="*/ 201930 w 821532"/>
              <a:gd name="connsiteY0" fmla="*/ 18575 h 364331"/>
              <a:gd name="connsiteX1" fmla="*/ 821532 w 821532"/>
              <a:gd name="connsiteY1" fmla="*/ 0 h 364331"/>
              <a:gd name="connsiteX2" fmla="*/ 639127 w 821532"/>
              <a:gd name="connsiteY2" fmla="*/ 364331 h 364331"/>
              <a:gd name="connsiteX3" fmla="*/ 0 w 821532"/>
              <a:gd name="connsiteY3" fmla="*/ 327184 h 364331"/>
              <a:gd name="connsiteX4" fmla="*/ 201930 w 821532"/>
              <a:gd name="connsiteY4" fmla="*/ 18575 h 364331"/>
              <a:gd name="connsiteX0" fmla="*/ 194786 w 814388"/>
              <a:gd name="connsiteY0" fmla="*/ 18575 h 364331"/>
              <a:gd name="connsiteX1" fmla="*/ 814388 w 814388"/>
              <a:gd name="connsiteY1" fmla="*/ 0 h 364331"/>
              <a:gd name="connsiteX2" fmla="*/ 631983 w 814388"/>
              <a:gd name="connsiteY2" fmla="*/ 364331 h 364331"/>
              <a:gd name="connsiteX3" fmla="*/ 0 w 814388"/>
              <a:gd name="connsiteY3" fmla="*/ 355759 h 364331"/>
              <a:gd name="connsiteX4" fmla="*/ 194786 w 814388"/>
              <a:gd name="connsiteY4" fmla="*/ 18575 h 364331"/>
              <a:gd name="connsiteX0" fmla="*/ 194786 w 719138"/>
              <a:gd name="connsiteY0" fmla="*/ 1907 h 347663"/>
              <a:gd name="connsiteX1" fmla="*/ 719138 w 719138"/>
              <a:gd name="connsiteY1" fmla="*/ 0 h 347663"/>
              <a:gd name="connsiteX2" fmla="*/ 631983 w 719138"/>
              <a:gd name="connsiteY2" fmla="*/ 347663 h 347663"/>
              <a:gd name="connsiteX3" fmla="*/ 0 w 719138"/>
              <a:gd name="connsiteY3" fmla="*/ 339091 h 347663"/>
              <a:gd name="connsiteX4" fmla="*/ 194786 w 719138"/>
              <a:gd name="connsiteY4" fmla="*/ 1907 h 347663"/>
              <a:gd name="connsiteX0" fmla="*/ 251936 w 776288"/>
              <a:gd name="connsiteY0" fmla="*/ 1907 h 358141"/>
              <a:gd name="connsiteX1" fmla="*/ 776288 w 776288"/>
              <a:gd name="connsiteY1" fmla="*/ 0 h 358141"/>
              <a:gd name="connsiteX2" fmla="*/ 689133 w 776288"/>
              <a:gd name="connsiteY2" fmla="*/ 347663 h 358141"/>
              <a:gd name="connsiteX3" fmla="*/ 0 w 776288"/>
              <a:gd name="connsiteY3" fmla="*/ 358141 h 358141"/>
              <a:gd name="connsiteX4" fmla="*/ 251936 w 776288"/>
              <a:gd name="connsiteY4" fmla="*/ 1907 h 358141"/>
              <a:gd name="connsiteX0" fmla="*/ 251936 w 776288"/>
              <a:gd name="connsiteY0" fmla="*/ 1907 h 388144"/>
              <a:gd name="connsiteX1" fmla="*/ 776288 w 776288"/>
              <a:gd name="connsiteY1" fmla="*/ 0 h 388144"/>
              <a:gd name="connsiteX2" fmla="*/ 512921 w 776288"/>
              <a:gd name="connsiteY2" fmla="*/ 388144 h 388144"/>
              <a:gd name="connsiteX3" fmla="*/ 0 w 776288"/>
              <a:gd name="connsiteY3" fmla="*/ 358141 h 388144"/>
              <a:gd name="connsiteX4" fmla="*/ 251936 w 776288"/>
              <a:gd name="connsiteY4" fmla="*/ 1907 h 388144"/>
              <a:gd name="connsiteX0" fmla="*/ 251936 w 762001"/>
              <a:gd name="connsiteY0" fmla="*/ 0 h 386237"/>
              <a:gd name="connsiteX1" fmla="*/ 762001 w 762001"/>
              <a:gd name="connsiteY1" fmla="*/ 7618 h 386237"/>
              <a:gd name="connsiteX2" fmla="*/ 512921 w 762001"/>
              <a:gd name="connsiteY2" fmla="*/ 386237 h 386237"/>
              <a:gd name="connsiteX3" fmla="*/ 0 w 762001"/>
              <a:gd name="connsiteY3" fmla="*/ 356234 h 386237"/>
              <a:gd name="connsiteX4" fmla="*/ 251936 w 762001"/>
              <a:gd name="connsiteY4" fmla="*/ 0 h 386237"/>
              <a:gd name="connsiteX0" fmla="*/ 251936 w 759620"/>
              <a:gd name="connsiteY0" fmla="*/ 0 h 386237"/>
              <a:gd name="connsiteX1" fmla="*/ 759620 w 759620"/>
              <a:gd name="connsiteY1" fmla="*/ 17143 h 386237"/>
              <a:gd name="connsiteX2" fmla="*/ 512921 w 759620"/>
              <a:gd name="connsiteY2" fmla="*/ 386237 h 386237"/>
              <a:gd name="connsiteX3" fmla="*/ 0 w 759620"/>
              <a:gd name="connsiteY3" fmla="*/ 356234 h 386237"/>
              <a:gd name="connsiteX4" fmla="*/ 251936 w 759620"/>
              <a:gd name="connsiteY4" fmla="*/ 0 h 386237"/>
              <a:gd name="connsiteX0" fmla="*/ 251936 w 795338"/>
              <a:gd name="connsiteY0" fmla="*/ 0 h 386237"/>
              <a:gd name="connsiteX1" fmla="*/ 795338 w 795338"/>
              <a:gd name="connsiteY1" fmla="*/ 17143 h 386237"/>
              <a:gd name="connsiteX2" fmla="*/ 512921 w 795338"/>
              <a:gd name="connsiteY2" fmla="*/ 386237 h 386237"/>
              <a:gd name="connsiteX3" fmla="*/ 0 w 795338"/>
              <a:gd name="connsiteY3" fmla="*/ 356234 h 386237"/>
              <a:gd name="connsiteX4" fmla="*/ 251936 w 795338"/>
              <a:gd name="connsiteY4" fmla="*/ 0 h 386237"/>
              <a:gd name="connsiteX0" fmla="*/ 251936 w 795338"/>
              <a:gd name="connsiteY0" fmla="*/ 0 h 407668"/>
              <a:gd name="connsiteX1" fmla="*/ 795338 w 795338"/>
              <a:gd name="connsiteY1" fmla="*/ 17143 h 407668"/>
              <a:gd name="connsiteX2" fmla="*/ 565308 w 795338"/>
              <a:gd name="connsiteY2" fmla="*/ 407668 h 407668"/>
              <a:gd name="connsiteX3" fmla="*/ 0 w 795338"/>
              <a:gd name="connsiteY3" fmla="*/ 356234 h 407668"/>
              <a:gd name="connsiteX4" fmla="*/ 251936 w 795338"/>
              <a:gd name="connsiteY4" fmla="*/ 0 h 407668"/>
              <a:gd name="connsiteX0" fmla="*/ 249554 w 792956"/>
              <a:gd name="connsiteY0" fmla="*/ 0 h 407668"/>
              <a:gd name="connsiteX1" fmla="*/ 792956 w 792956"/>
              <a:gd name="connsiteY1" fmla="*/ 17143 h 407668"/>
              <a:gd name="connsiteX2" fmla="*/ 562926 w 792956"/>
              <a:gd name="connsiteY2" fmla="*/ 407668 h 407668"/>
              <a:gd name="connsiteX3" fmla="*/ 0 w 792956"/>
              <a:gd name="connsiteY3" fmla="*/ 382428 h 407668"/>
              <a:gd name="connsiteX4" fmla="*/ 249554 w 792956"/>
              <a:gd name="connsiteY4" fmla="*/ 0 h 407668"/>
              <a:gd name="connsiteX0" fmla="*/ 249554 w 792956"/>
              <a:gd name="connsiteY0" fmla="*/ 0 h 407668"/>
              <a:gd name="connsiteX1" fmla="*/ 792956 w 792956"/>
              <a:gd name="connsiteY1" fmla="*/ 14761 h 407668"/>
              <a:gd name="connsiteX2" fmla="*/ 562926 w 792956"/>
              <a:gd name="connsiteY2" fmla="*/ 407668 h 407668"/>
              <a:gd name="connsiteX3" fmla="*/ 0 w 792956"/>
              <a:gd name="connsiteY3" fmla="*/ 382428 h 407668"/>
              <a:gd name="connsiteX4" fmla="*/ 249554 w 792956"/>
              <a:gd name="connsiteY4" fmla="*/ 0 h 40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2956" h="407668">
                <a:moveTo>
                  <a:pt x="249554" y="0"/>
                </a:moveTo>
                <a:lnTo>
                  <a:pt x="792956" y="14761"/>
                </a:lnTo>
                <a:lnTo>
                  <a:pt x="562926" y="407668"/>
                </a:lnTo>
                <a:lnTo>
                  <a:pt x="0" y="382428"/>
                </a:lnTo>
                <a:lnTo>
                  <a:pt x="249554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tecla6 lateral"/>
          <p:cNvSpPr/>
          <p:nvPr/>
        </p:nvSpPr>
        <p:spPr>
          <a:xfrm>
            <a:off x="7620025" y="1879826"/>
            <a:ext cx="996314" cy="56721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190500 w 1104900"/>
              <a:gd name="connsiteY0" fmla="*/ 0 h 914400"/>
              <a:gd name="connsiteX1" fmla="*/ 1104900 w 1104900"/>
              <a:gd name="connsiteY1" fmla="*/ 0 h 914400"/>
              <a:gd name="connsiteX2" fmla="*/ 1104900 w 1104900"/>
              <a:gd name="connsiteY2" fmla="*/ 914400 h 914400"/>
              <a:gd name="connsiteX3" fmla="*/ 0 w 1104900"/>
              <a:gd name="connsiteY3" fmla="*/ 304800 h 914400"/>
              <a:gd name="connsiteX4" fmla="*/ 190500 w 1104900"/>
              <a:gd name="connsiteY4" fmla="*/ 0 h 914400"/>
              <a:gd name="connsiteX0" fmla="*/ 190500 w 1104900"/>
              <a:gd name="connsiteY0" fmla="*/ 0 h 350520"/>
              <a:gd name="connsiteX1" fmla="*/ 1104900 w 1104900"/>
              <a:gd name="connsiteY1" fmla="*/ 0 h 350520"/>
              <a:gd name="connsiteX2" fmla="*/ 533400 w 1104900"/>
              <a:gd name="connsiteY2" fmla="*/ 350520 h 350520"/>
              <a:gd name="connsiteX3" fmla="*/ 0 w 1104900"/>
              <a:gd name="connsiteY3" fmla="*/ 304800 h 350520"/>
              <a:gd name="connsiteX4" fmla="*/ 190500 w 1104900"/>
              <a:gd name="connsiteY4" fmla="*/ 0 h 350520"/>
              <a:gd name="connsiteX0" fmla="*/ 190500 w 571500"/>
              <a:gd name="connsiteY0" fmla="*/ 22860 h 373380"/>
              <a:gd name="connsiteX1" fmla="*/ 571500 w 571500"/>
              <a:gd name="connsiteY1" fmla="*/ 0 h 373380"/>
              <a:gd name="connsiteX2" fmla="*/ 533400 w 571500"/>
              <a:gd name="connsiteY2" fmla="*/ 373380 h 373380"/>
              <a:gd name="connsiteX3" fmla="*/ 0 w 571500"/>
              <a:gd name="connsiteY3" fmla="*/ 327660 h 373380"/>
              <a:gd name="connsiteX4" fmla="*/ 190500 w 571500"/>
              <a:gd name="connsiteY4" fmla="*/ 22860 h 373380"/>
              <a:gd name="connsiteX0" fmla="*/ 190500 w 685800"/>
              <a:gd name="connsiteY0" fmla="*/ 0 h 350520"/>
              <a:gd name="connsiteX1" fmla="*/ 685800 w 685800"/>
              <a:gd name="connsiteY1" fmla="*/ 0 h 350520"/>
              <a:gd name="connsiteX2" fmla="*/ 533400 w 685800"/>
              <a:gd name="connsiteY2" fmla="*/ 350520 h 350520"/>
              <a:gd name="connsiteX3" fmla="*/ 0 w 685800"/>
              <a:gd name="connsiteY3" fmla="*/ 304800 h 350520"/>
              <a:gd name="connsiteX4" fmla="*/ 190500 w 685800"/>
              <a:gd name="connsiteY4" fmla="*/ 0 h 350520"/>
              <a:gd name="connsiteX0" fmla="*/ 190500 w 685800"/>
              <a:gd name="connsiteY0" fmla="*/ 0 h 304800"/>
              <a:gd name="connsiteX1" fmla="*/ 685800 w 685800"/>
              <a:gd name="connsiteY1" fmla="*/ 0 h 304800"/>
              <a:gd name="connsiteX2" fmla="*/ 487680 w 685800"/>
              <a:gd name="connsiteY2" fmla="*/ 304800 h 304800"/>
              <a:gd name="connsiteX3" fmla="*/ 0 w 685800"/>
              <a:gd name="connsiteY3" fmla="*/ 304800 h 304800"/>
              <a:gd name="connsiteX4" fmla="*/ 190500 w 685800"/>
              <a:gd name="connsiteY4" fmla="*/ 0 h 304800"/>
              <a:gd name="connsiteX0" fmla="*/ 190500 w 685800"/>
              <a:gd name="connsiteY0" fmla="*/ 0 h 335280"/>
              <a:gd name="connsiteX1" fmla="*/ 685800 w 685800"/>
              <a:gd name="connsiteY1" fmla="*/ 0 h 335280"/>
              <a:gd name="connsiteX2" fmla="*/ 510540 w 685800"/>
              <a:gd name="connsiteY2" fmla="*/ 335280 h 335280"/>
              <a:gd name="connsiteX3" fmla="*/ 0 w 685800"/>
              <a:gd name="connsiteY3" fmla="*/ 304800 h 335280"/>
              <a:gd name="connsiteX4" fmla="*/ 190500 w 685800"/>
              <a:gd name="connsiteY4" fmla="*/ 0 h 335280"/>
              <a:gd name="connsiteX0" fmla="*/ 190500 w 685800"/>
              <a:gd name="connsiteY0" fmla="*/ 0 h 312420"/>
              <a:gd name="connsiteX1" fmla="*/ 685800 w 685800"/>
              <a:gd name="connsiteY1" fmla="*/ 0 h 312420"/>
              <a:gd name="connsiteX2" fmla="*/ 518160 w 685800"/>
              <a:gd name="connsiteY2" fmla="*/ 312420 h 312420"/>
              <a:gd name="connsiteX3" fmla="*/ 0 w 685800"/>
              <a:gd name="connsiteY3" fmla="*/ 304800 h 312420"/>
              <a:gd name="connsiteX4" fmla="*/ 190500 w 685800"/>
              <a:gd name="connsiteY4" fmla="*/ 0 h 312420"/>
              <a:gd name="connsiteX0" fmla="*/ 182880 w 678180"/>
              <a:gd name="connsiteY0" fmla="*/ 0 h 312420"/>
              <a:gd name="connsiteX1" fmla="*/ 678180 w 678180"/>
              <a:gd name="connsiteY1" fmla="*/ 0 h 312420"/>
              <a:gd name="connsiteX2" fmla="*/ 510540 w 678180"/>
              <a:gd name="connsiteY2" fmla="*/ 312420 h 312420"/>
              <a:gd name="connsiteX3" fmla="*/ 0 w 678180"/>
              <a:gd name="connsiteY3" fmla="*/ 289560 h 312420"/>
              <a:gd name="connsiteX4" fmla="*/ 182880 w 678180"/>
              <a:gd name="connsiteY4" fmla="*/ 0 h 312420"/>
              <a:gd name="connsiteX0" fmla="*/ 182880 w 678180"/>
              <a:gd name="connsiteY0" fmla="*/ 0 h 289560"/>
              <a:gd name="connsiteX1" fmla="*/ 678180 w 678180"/>
              <a:gd name="connsiteY1" fmla="*/ 0 h 289560"/>
              <a:gd name="connsiteX2" fmla="*/ 522446 w 678180"/>
              <a:gd name="connsiteY2" fmla="*/ 288608 h 289560"/>
              <a:gd name="connsiteX3" fmla="*/ 0 w 678180"/>
              <a:gd name="connsiteY3" fmla="*/ 289560 h 289560"/>
              <a:gd name="connsiteX4" fmla="*/ 182880 w 678180"/>
              <a:gd name="connsiteY4" fmla="*/ 0 h 289560"/>
              <a:gd name="connsiteX0" fmla="*/ 182880 w 700405"/>
              <a:gd name="connsiteY0" fmla="*/ 3175 h 292735"/>
              <a:gd name="connsiteX1" fmla="*/ 700405 w 700405"/>
              <a:gd name="connsiteY1" fmla="*/ 0 h 292735"/>
              <a:gd name="connsiteX2" fmla="*/ 522446 w 700405"/>
              <a:gd name="connsiteY2" fmla="*/ 291783 h 292735"/>
              <a:gd name="connsiteX3" fmla="*/ 0 w 700405"/>
              <a:gd name="connsiteY3" fmla="*/ 292735 h 292735"/>
              <a:gd name="connsiteX4" fmla="*/ 182880 w 700405"/>
              <a:gd name="connsiteY4" fmla="*/ 3175 h 292735"/>
              <a:gd name="connsiteX0" fmla="*/ 611505 w 700405"/>
              <a:gd name="connsiteY0" fmla="*/ 0 h 411004"/>
              <a:gd name="connsiteX1" fmla="*/ 700405 w 700405"/>
              <a:gd name="connsiteY1" fmla="*/ 118269 h 411004"/>
              <a:gd name="connsiteX2" fmla="*/ 522446 w 700405"/>
              <a:gd name="connsiteY2" fmla="*/ 410052 h 411004"/>
              <a:gd name="connsiteX3" fmla="*/ 0 w 700405"/>
              <a:gd name="connsiteY3" fmla="*/ 411004 h 411004"/>
              <a:gd name="connsiteX4" fmla="*/ 611505 w 700405"/>
              <a:gd name="connsiteY4" fmla="*/ 0 h 411004"/>
              <a:gd name="connsiteX0" fmla="*/ 671036 w 759936"/>
              <a:gd name="connsiteY0" fmla="*/ 0 h 410052"/>
              <a:gd name="connsiteX1" fmla="*/ 759936 w 759936"/>
              <a:gd name="connsiteY1" fmla="*/ 118269 h 410052"/>
              <a:gd name="connsiteX2" fmla="*/ 581977 w 759936"/>
              <a:gd name="connsiteY2" fmla="*/ 410052 h 410052"/>
              <a:gd name="connsiteX3" fmla="*/ 0 w 759936"/>
              <a:gd name="connsiteY3" fmla="*/ 408623 h 410052"/>
              <a:gd name="connsiteX4" fmla="*/ 671036 w 759936"/>
              <a:gd name="connsiteY4" fmla="*/ 0 h 410052"/>
              <a:gd name="connsiteX0" fmla="*/ 671036 w 759936"/>
              <a:gd name="connsiteY0" fmla="*/ 0 h 410052"/>
              <a:gd name="connsiteX1" fmla="*/ 759936 w 759936"/>
              <a:gd name="connsiteY1" fmla="*/ 118269 h 410052"/>
              <a:gd name="connsiteX2" fmla="*/ 581977 w 759936"/>
              <a:gd name="connsiteY2" fmla="*/ 410052 h 410052"/>
              <a:gd name="connsiteX3" fmla="*/ 0 w 759936"/>
              <a:gd name="connsiteY3" fmla="*/ 408623 h 410052"/>
              <a:gd name="connsiteX4" fmla="*/ 142240 w 759936"/>
              <a:gd name="connsiteY4" fmla="*/ 318255 h 410052"/>
              <a:gd name="connsiteX5" fmla="*/ 671036 w 759936"/>
              <a:gd name="connsiteY5" fmla="*/ 0 h 410052"/>
              <a:gd name="connsiteX0" fmla="*/ 714533 w 803433"/>
              <a:gd name="connsiteY0" fmla="*/ 0 h 410052"/>
              <a:gd name="connsiteX1" fmla="*/ 803433 w 803433"/>
              <a:gd name="connsiteY1" fmla="*/ 118269 h 410052"/>
              <a:gd name="connsiteX2" fmla="*/ 625474 w 803433"/>
              <a:gd name="connsiteY2" fmla="*/ 410052 h 410052"/>
              <a:gd name="connsiteX3" fmla="*/ 43497 w 803433"/>
              <a:gd name="connsiteY3" fmla="*/ 408623 h 410052"/>
              <a:gd name="connsiteX4" fmla="*/ 0 w 803433"/>
              <a:gd name="connsiteY4" fmla="*/ 299205 h 410052"/>
              <a:gd name="connsiteX5" fmla="*/ 714533 w 803433"/>
              <a:gd name="connsiteY5" fmla="*/ 0 h 410052"/>
              <a:gd name="connsiteX0" fmla="*/ 712152 w 803433"/>
              <a:gd name="connsiteY0" fmla="*/ 0 h 405290"/>
              <a:gd name="connsiteX1" fmla="*/ 803433 w 803433"/>
              <a:gd name="connsiteY1" fmla="*/ 113507 h 405290"/>
              <a:gd name="connsiteX2" fmla="*/ 625474 w 803433"/>
              <a:gd name="connsiteY2" fmla="*/ 405290 h 405290"/>
              <a:gd name="connsiteX3" fmla="*/ 43497 w 803433"/>
              <a:gd name="connsiteY3" fmla="*/ 403861 h 405290"/>
              <a:gd name="connsiteX4" fmla="*/ 0 w 803433"/>
              <a:gd name="connsiteY4" fmla="*/ 294443 h 405290"/>
              <a:gd name="connsiteX5" fmla="*/ 712152 w 803433"/>
              <a:gd name="connsiteY5" fmla="*/ 0 h 405290"/>
              <a:gd name="connsiteX0" fmla="*/ 712152 w 803433"/>
              <a:gd name="connsiteY0" fmla="*/ 0 h 405290"/>
              <a:gd name="connsiteX1" fmla="*/ 803433 w 803433"/>
              <a:gd name="connsiteY1" fmla="*/ 113507 h 405290"/>
              <a:gd name="connsiteX2" fmla="*/ 625474 w 803433"/>
              <a:gd name="connsiteY2" fmla="*/ 405290 h 405290"/>
              <a:gd name="connsiteX3" fmla="*/ 33972 w 803433"/>
              <a:gd name="connsiteY3" fmla="*/ 403861 h 405290"/>
              <a:gd name="connsiteX4" fmla="*/ 0 w 803433"/>
              <a:gd name="connsiteY4" fmla="*/ 294443 h 405290"/>
              <a:gd name="connsiteX5" fmla="*/ 712152 w 803433"/>
              <a:gd name="connsiteY5" fmla="*/ 0 h 405290"/>
              <a:gd name="connsiteX0" fmla="*/ 788352 w 879633"/>
              <a:gd name="connsiteY0" fmla="*/ 0 h 405290"/>
              <a:gd name="connsiteX1" fmla="*/ 879633 w 879633"/>
              <a:gd name="connsiteY1" fmla="*/ 113507 h 405290"/>
              <a:gd name="connsiteX2" fmla="*/ 701674 w 879633"/>
              <a:gd name="connsiteY2" fmla="*/ 405290 h 405290"/>
              <a:gd name="connsiteX3" fmla="*/ 110172 w 879633"/>
              <a:gd name="connsiteY3" fmla="*/ 403861 h 405290"/>
              <a:gd name="connsiteX4" fmla="*/ 0 w 879633"/>
              <a:gd name="connsiteY4" fmla="*/ 353975 h 405290"/>
              <a:gd name="connsiteX5" fmla="*/ 788352 w 879633"/>
              <a:gd name="connsiteY5" fmla="*/ 0 h 405290"/>
              <a:gd name="connsiteX0" fmla="*/ 788352 w 879633"/>
              <a:gd name="connsiteY0" fmla="*/ 0 h 463392"/>
              <a:gd name="connsiteX1" fmla="*/ 879633 w 879633"/>
              <a:gd name="connsiteY1" fmla="*/ 113507 h 463392"/>
              <a:gd name="connsiteX2" fmla="*/ 701674 w 879633"/>
              <a:gd name="connsiteY2" fmla="*/ 405290 h 463392"/>
              <a:gd name="connsiteX3" fmla="*/ 41116 w 879633"/>
              <a:gd name="connsiteY3" fmla="*/ 463392 h 463392"/>
              <a:gd name="connsiteX4" fmla="*/ 0 w 879633"/>
              <a:gd name="connsiteY4" fmla="*/ 353975 h 463392"/>
              <a:gd name="connsiteX5" fmla="*/ 788352 w 879633"/>
              <a:gd name="connsiteY5" fmla="*/ 0 h 463392"/>
              <a:gd name="connsiteX0" fmla="*/ 788352 w 879633"/>
              <a:gd name="connsiteY0" fmla="*/ 0 h 502921"/>
              <a:gd name="connsiteX1" fmla="*/ 879633 w 879633"/>
              <a:gd name="connsiteY1" fmla="*/ 113507 h 502921"/>
              <a:gd name="connsiteX2" fmla="*/ 634999 w 879633"/>
              <a:gd name="connsiteY2" fmla="*/ 502921 h 502921"/>
              <a:gd name="connsiteX3" fmla="*/ 41116 w 879633"/>
              <a:gd name="connsiteY3" fmla="*/ 463392 h 502921"/>
              <a:gd name="connsiteX4" fmla="*/ 0 w 879633"/>
              <a:gd name="connsiteY4" fmla="*/ 353975 h 502921"/>
              <a:gd name="connsiteX5" fmla="*/ 788352 w 879633"/>
              <a:gd name="connsiteY5" fmla="*/ 0 h 502921"/>
              <a:gd name="connsiteX0" fmla="*/ 788352 w 879633"/>
              <a:gd name="connsiteY0" fmla="*/ 0 h 500540"/>
              <a:gd name="connsiteX1" fmla="*/ 879633 w 879633"/>
              <a:gd name="connsiteY1" fmla="*/ 113507 h 500540"/>
              <a:gd name="connsiteX2" fmla="*/ 594518 w 879633"/>
              <a:gd name="connsiteY2" fmla="*/ 500540 h 500540"/>
              <a:gd name="connsiteX3" fmla="*/ 41116 w 879633"/>
              <a:gd name="connsiteY3" fmla="*/ 463392 h 500540"/>
              <a:gd name="connsiteX4" fmla="*/ 0 w 879633"/>
              <a:gd name="connsiteY4" fmla="*/ 353975 h 500540"/>
              <a:gd name="connsiteX5" fmla="*/ 788352 w 879633"/>
              <a:gd name="connsiteY5" fmla="*/ 0 h 500540"/>
              <a:gd name="connsiteX0" fmla="*/ 788352 w 879633"/>
              <a:gd name="connsiteY0" fmla="*/ 0 h 502921"/>
              <a:gd name="connsiteX1" fmla="*/ 879633 w 879633"/>
              <a:gd name="connsiteY1" fmla="*/ 113507 h 502921"/>
              <a:gd name="connsiteX2" fmla="*/ 606424 w 879633"/>
              <a:gd name="connsiteY2" fmla="*/ 502921 h 502921"/>
              <a:gd name="connsiteX3" fmla="*/ 41116 w 879633"/>
              <a:gd name="connsiteY3" fmla="*/ 463392 h 502921"/>
              <a:gd name="connsiteX4" fmla="*/ 0 w 879633"/>
              <a:gd name="connsiteY4" fmla="*/ 353975 h 502921"/>
              <a:gd name="connsiteX5" fmla="*/ 788352 w 879633"/>
              <a:gd name="connsiteY5" fmla="*/ 0 h 502921"/>
              <a:gd name="connsiteX0" fmla="*/ 755014 w 879633"/>
              <a:gd name="connsiteY0" fmla="*/ 0 h 505302"/>
              <a:gd name="connsiteX1" fmla="*/ 879633 w 879633"/>
              <a:gd name="connsiteY1" fmla="*/ 115888 h 505302"/>
              <a:gd name="connsiteX2" fmla="*/ 606424 w 879633"/>
              <a:gd name="connsiteY2" fmla="*/ 505302 h 505302"/>
              <a:gd name="connsiteX3" fmla="*/ 41116 w 879633"/>
              <a:gd name="connsiteY3" fmla="*/ 465773 h 505302"/>
              <a:gd name="connsiteX4" fmla="*/ 0 w 879633"/>
              <a:gd name="connsiteY4" fmla="*/ 356356 h 505302"/>
              <a:gd name="connsiteX5" fmla="*/ 755014 w 879633"/>
              <a:gd name="connsiteY5" fmla="*/ 0 h 505302"/>
              <a:gd name="connsiteX0" fmla="*/ 755014 w 862965"/>
              <a:gd name="connsiteY0" fmla="*/ 0 h 505302"/>
              <a:gd name="connsiteX1" fmla="*/ 862965 w 862965"/>
              <a:gd name="connsiteY1" fmla="*/ 115888 h 505302"/>
              <a:gd name="connsiteX2" fmla="*/ 606424 w 862965"/>
              <a:gd name="connsiteY2" fmla="*/ 505302 h 505302"/>
              <a:gd name="connsiteX3" fmla="*/ 41116 w 862965"/>
              <a:gd name="connsiteY3" fmla="*/ 465773 h 505302"/>
              <a:gd name="connsiteX4" fmla="*/ 0 w 862965"/>
              <a:gd name="connsiteY4" fmla="*/ 356356 h 505302"/>
              <a:gd name="connsiteX5" fmla="*/ 755014 w 862965"/>
              <a:gd name="connsiteY5" fmla="*/ 0 h 505302"/>
              <a:gd name="connsiteX0" fmla="*/ 757395 w 862965"/>
              <a:gd name="connsiteY0" fmla="*/ 0 h 498158"/>
              <a:gd name="connsiteX1" fmla="*/ 862965 w 862965"/>
              <a:gd name="connsiteY1" fmla="*/ 108744 h 498158"/>
              <a:gd name="connsiteX2" fmla="*/ 606424 w 862965"/>
              <a:gd name="connsiteY2" fmla="*/ 498158 h 498158"/>
              <a:gd name="connsiteX3" fmla="*/ 41116 w 862965"/>
              <a:gd name="connsiteY3" fmla="*/ 458629 h 498158"/>
              <a:gd name="connsiteX4" fmla="*/ 0 w 862965"/>
              <a:gd name="connsiteY4" fmla="*/ 349212 h 498158"/>
              <a:gd name="connsiteX5" fmla="*/ 757395 w 862965"/>
              <a:gd name="connsiteY5" fmla="*/ 0 h 498158"/>
              <a:gd name="connsiteX0" fmla="*/ 752633 w 862965"/>
              <a:gd name="connsiteY0" fmla="*/ 0 h 502921"/>
              <a:gd name="connsiteX1" fmla="*/ 862965 w 862965"/>
              <a:gd name="connsiteY1" fmla="*/ 113507 h 502921"/>
              <a:gd name="connsiteX2" fmla="*/ 606424 w 862965"/>
              <a:gd name="connsiteY2" fmla="*/ 502921 h 502921"/>
              <a:gd name="connsiteX3" fmla="*/ 41116 w 862965"/>
              <a:gd name="connsiteY3" fmla="*/ 463392 h 502921"/>
              <a:gd name="connsiteX4" fmla="*/ 0 w 862965"/>
              <a:gd name="connsiteY4" fmla="*/ 353975 h 502921"/>
              <a:gd name="connsiteX5" fmla="*/ 752633 w 862965"/>
              <a:gd name="connsiteY5" fmla="*/ 0 h 502921"/>
              <a:gd name="connsiteX0" fmla="*/ 788351 w 898683"/>
              <a:gd name="connsiteY0" fmla="*/ 0 h 502921"/>
              <a:gd name="connsiteX1" fmla="*/ 898683 w 898683"/>
              <a:gd name="connsiteY1" fmla="*/ 113507 h 502921"/>
              <a:gd name="connsiteX2" fmla="*/ 642142 w 898683"/>
              <a:gd name="connsiteY2" fmla="*/ 502921 h 502921"/>
              <a:gd name="connsiteX3" fmla="*/ 76834 w 898683"/>
              <a:gd name="connsiteY3" fmla="*/ 463392 h 502921"/>
              <a:gd name="connsiteX4" fmla="*/ 0 w 898683"/>
              <a:gd name="connsiteY4" fmla="*/ 373025 h 502921"/>
              <a:gd name="connsiteX5" fmla="*/ 788351 w 898683"/>
              <a:gd name="connsiteY5" fmla="*/ 0 h 502921"/>
              <a:gd name="connsiteX0" fmla="*/ 788351 w 898683"/>
              <a:gd name="connsiteY0" fmla="*/ 0 h 507683"/>
              <a:gd name="connsiteX1" fmla="*/ 898683 w 898683"/>
              <a:gd name="connsiteY1" fmla="*/ 113507 h 507683"/>
              <a:gd name="connsiteX2" fmla="*/ 677861 w 898683"/>
              <a:gd name="connsiteY2" fmla="*/ 507683 h 507683"/>
              <a:gd name="connsiteX3" fmla="*/ 76834 w 898683"/>
              <a:gd name="connsiteY3" fmla="*/ 463392 h 507683"/>
              <a:gd name="connsiteX4" fmla="*/ 0 w 898683"/>
              <a:gd name="connsiteY4" fmla="*/ 373025 h 507683"/>
              <a:gd name="connsiteX5" fmla="*/ 788351 w 898683"/>
              <a:gd name="connsiteY5" fmla="*/ 0 h 507683"/>
              <a:gd name="connsiteX0" fmla="*/ 788351 w 898683"/>
              <a:gd name="connsiteY0" fmla="*/ 0 h 507683"/>
              <a:gd name="connsiteX1" fmla="*/ 898683 w 898683"/>
              <a:gd name="connsiteY1" fmla="*/ 113507 h 507683"/>
              <a:gd name="connsiteX2" fmla="*/ 677861 w 898683"/>
              <a:gd name="connsiteY2" fmla="*/ 507683 h 507683"/>
              <a:gd name="connsiteX3" fmla="*/ 62546 w 898683"/>
              <a:gd name="connsiteY3" fmla="*/ 472917 h 507683"/>
              <a:gd name="connsiteX4" fmla="*/ 0 w 898683"/>
              <a:gd name="connsiteY4" fmla="*/ 373025 h 507683"/>
              <a:gd name="connsiteX5" fmla="*/ 788351 w 898683"/>
              <a:gd name="connsiteY5" fmla="*/ 0 h 507683"/>
              <a:gd name="connsiteX0" fmla="*/ 866932 w 977264"/>
              <a:gd name="connsiteY0" fmla="*/ 0 h 507683"/>
              <a:gd name="connsiteX1" fmla="*/ 977264 w 977264"/>
              <a:gd name="connsiteY1" fmla="*/ 113507 h 507683"/>
              <a:gd name="connsiteX2" fmla="*/ 756442 w 977264"/>
              <a:gd name="connsiteY2" fmla="*/ 507683 h 507683"/>
              <a:gd name="connsiteX3" fmla="*/ 141127 w 977264"/>
              <a:gd name="connsiteY3" fmla="*/ 472917 h 507683"/>
              <a:gd name="connsiteX4" fmla="*/ 0 w 977264"/>
              <a:gd name="connsiteY4" fmla="*/ 382550 h 507683"/>
              <a:gd name="connsiteX5" fmla="*/ 866932 w 977264"/>
              <a:gd name="connsiteY5" fmla="*/ 0 h 507683"/>
              <a:gd name="connsiteX0" fmla="*/ 866932 w 977264"/>
              <a:gd name="connsiteY0" fmla="*/ 0 h 520542"/>
              <a:gd name="connsiteX1" fmla="*/ 977264 w 977264"/>
              <a:gd name="connsiteY1" fmla="*/ 113507 h 520542"/>
              <a:gd name="connsiteX2" fmla="*/ 756442 w 977264"/>
              <a:gd name="connsiteY2" fmla="*/ 507683 h 520542"/>
              <a:gd name="connsiteX3" fmla="*/ 43496 w 977264"/>
              <a:gd name="connsiteY3" fmla="*/ 520542 h 520542"/>
              <a:gd name="connsiteX4" fmla="*/ 0 w 977264"/>
              <a:gd name="connsiteY4" fmla="*/ 382550 h 520542"/>
              <a:gd name="connsiteX5" fmla="*/ 866932 w 977264"/>
              <a:gd name="connsiteY5" fmla="*/ 0 h 520542"/>
              <a:gd name="connsiteX0" fmla="*/ 866932 w 977264"/>
              <a:gd name="connsiteY0" fmla="*/ 0 h 567214"/>
              <a:gd name="connsiteX1" fmla="*/ 977264 w 977264"/>
              <a:gd name="connsiteY1" fmla="*/ 113507 h 567214"/>
              <a:gd name="connsiteX2" fmla="*/ 780254 w 977264"/>
              <a:gd name="connsiteY2" fmla="*/ 567214 h 567214"/>
              <a:gd name="connsiteX3" fmla="*/ 43496 w 977264"/>
              <a:gd name="connsiteY3" fmla="*/ 520542 h 567214"/>
              <a:gd name="connsiteX4" fmla="*/ 0 w 977264"/>
              <a:gd name="connsiteY4" fmla="*/ 382550 h 567214"/>
              <a:gd name="connsiteX5" fmla="*/ 866932 w 977264"/>
              <a:gd name="connsiteY5" fmla="*/ 0 h 567214"/>
              <a:gd name="connsiteX0" fmla="*/ 866932 w 996314"/>
              <a:gd name="connsiteY0" fmla="*/ 0 h 567214"/>
              <a:gd name="connsiteX1" fmla="*/ 996314 w 996314"/>
              <a:gd name="connsiteY1" fmla="*/ 120651 h 567214"/>
              <a:gd name="connsiteX2" fmla="*/ 780254 w 996314"/>
              <a:gd name="connsiteY2" fmla="*/ 567214 h 567214"/>
              <a:gd name="connsiteX3" fmla="*/ 43496 w 996314"/>
              <a:gd name="connsiteY3" fmla="*/ 520542 h 567214"/>
              <a:gd name="connsiteX4" fmla="*/ 0 w 996314"/>
              <a:gd name="connsiteY4" fmla="*/ 382550 h 567214"/>
              <a:gd name="connsiteX5" fmla="*/ 866932 w 996314"/>
              <a:gd name="connsiteY5" fmla="*/ 0 h 567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314" h="567214">
                <a:moveTo>
                  <a:pt x="866932" y="0"/>
                </a:moveTo>
                <a:lnTo>
                  <a:pt x="996314" y="120651"/>
                </a:lnTo>
                <a:lnTo>
                  <a:pt x="780254" y="567214"/>
                </a:lnTo>
                <a:lnTo>
                  <a:pt x="43496" y="520542"/>
                </a:lnTo>
                <a:lnTo>
                  <a:pt x="0" y="382550"/>
                </a:lnTo>
                <a:lnTo>
                  <a:pt x="866932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5" name="tecla6 linha"/>
          <p:cNvCxnSpPr>
            <a:endCxn id="74" idx="2"/>
          </p:cNvCxnSpPr>
          <p:nvPr/>
        </p:nvCxnSpPr>
        <p:spPr>
          <a:xfrm>
            <a:off x="8270239" y="2280598"/>
            <a:ext cx="130040" cy="16644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cla6"/>
          <p:cNvSpPr/>
          <p:nvPr/>
        </p:nvSpPr>
        <p:spPr>
          <a:xfrm>
            <a:off x="7606942" y="1863964"/>
            <a:ext cx="876299" cy="42195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190500 w 1104900"/>
              <a:gd name="connsiteY0" fmla="*/ 0 h 914400"/>
              <a:gd name="connsiteX1" fmla="*/ 1104900 w 1104900"/>
              <a:gd name="connsiteY1" fmla="*/ 0 h 914400"/>
              <a:gd name="connsiteX2" fmla="*/ 1104900 w 1104900"/>
              <a:gd name="connsiteY2" fmla="*/ 914400 h 914400"/>
              <a:gd name="connsiteX3" fmla="*/ 0 w 1104900"/>
              <a:gd name="connsiteY3" fmla="*/ 304800 h 914400"/>
              <a:gd name="connsiteX4" fmla="*/ 190500 w 1104900"/>
              <a:gd name="connsiteY4" fmla="*/ 0 h 914400"/>
              <a:gd name="connsiteX0" fmla="*/ 190500 w 1104900"/>
              <a:gd name="connsiteY0" fmla="*/ 0 h 350520"/>
              <a:gd name="connsiteX1" fmla="*/ 1104900 w 1104900"/>
              <a:gd name="connsiteY1" fmla="*/ 0 h 350520"/>
              <a:gd name="connsiteX2" fmla="*/ 533400 w 1104900"/>
              <a:gd name="connsiteY2" fmla="*/ 350520 h 350520"/>
              <a:gd name="connsiteX3" fmla="*/ 0 w 1104900"/>
              <a:gd name="connsiteY3" fmla="*/ 304800 h 350520"/>
              <a:gd name="connsiteX4" fmla="*/ 190500 w 1104900"/>
              <a:gd name="connsiteY4" fmla="*/ 0 h 350520"/>
              <a:gd name="connsiteX0" fmla="*/ 190500 w 571500"/>
              <a:gd name="connsiteY0" fmla="*/ 22860 h 373380"/>
              <a:gd name="connsiteX1" fmla="*/ 571500 w 571500"/>
              <a:gd name="connsiteY1" fmla="*/ 0 h 373380"/>
              <a:gd name="connsiteX2" fmla="*/ 533400 w 571500"/>
              <a:gd name="connsiteY2" fmla="*/ 373380 h 373380"/>
              <a:gd name="connsiteX3" fmla="*/ 0 w 571500"/>
              <a:gd name="connsiteY3" fmla="*/ 327660 h 373380"/>
              <a:gd name="connsiteX4" fmla="*/ 190500 w 571500"/>
              <a:gd name="connsiteY4" fmla="*/ 22860 h 373380"/>
              <a:gd name="connsiteX0" fmla="*/ 190500 w 685800"/>
              <a:gd name="connsiteY0" fmla="*/ 0 h 350520"/>
              <a:gd name="connsiteX1" fmla="*/ 685800 w 685800"/>
              <a:gd name="connsiteY1" fmla="*/ 0 h 350520"/>
              <a:gd name="connsiteX2" fmla="*/ 533400 w 685800"/>
              <a:gd name="connsiteY2" fmla="*/ 350520 h 350520"/>
              <a:gd name="connsiteX3" fmla="*/ 0 w 685800"/>
              <a:gd name="connsiteY3" fmla="*/ 304800 h 350520"/>
              <a:gd name="connsiteX4" fmla="*/ 190500 w 685800"/>
              <a:gd name="connsiteY4" fmla="*/ 0 h 350520"/>
              <a:gd name="connsiteX0" fmla="*/ 190500 w 685800"/>
              <a:gd name="connsiteY0" fmla="*/ 0 h 304800"/>
              <a:gd name="connsiteX1" fmla="*/ 685800 w 685800"/>
              <a:gd name="connsiteY1" fmla="*/ 0 h 304800"/>
              <a:gd name="connsiteX2" fmla="*/ 487680 w 685800"/>
              <a:gd name="connsiteY2" fmla="*/ 304800 h 304800"/>
              <a:gd name="connsiteX3" fmla="*/ 0 w 685800"/>
              <a:gd name="connsiteY3" fmla="*/ 304800 h 304800"/>
              <a:gd name="connsiteX4" fmla="*/ 190500 w 685800"/>
              <a:gd name="connsiteY4" fmla="*/ 0 h 304800"/>
              <a:gd name="connsiteX0" fmla="*/ 190500 w 685800"/>
              <a:gd name="connsiteY0" fmla="*/ 0 h 335280"/>
              <a:gd name="connsiteX1" fmla="*/ 685800 w 685800"/>
              <a:gd name="connsiteY1" fmla="*/ 0 h 335280"/>
              <a:gd name="connsiteX2" fmla="*/ 510540 w 685800"/>
              <a:gd name="connsiteY2" fmla="*/ 335280 h 335280"/>
              <a:gd name="connsiteX3" fmla="*/ 0 w 685800"/>
              <a:gd name="connsiteY3" fmla="*/ 304800 h 335280"/>
              <a:gd name="connsiteX4" fmla="*/ 190500 w 685800"/>
              <a:gd name="connsiteY4" fmla="*/ 0 h 335280"/>
              <a:gd name="connsiteX0" fmla="*/ 190500 w 685800"/>
              <a:gd name="connsiteY0" fmla="*/ 0 h 312420"/>
              <a:gd name="connsiteX1" fmla="*/ 685800 w 685800"/>
              <a:gd name="connsiteY1" fmla="*/ 0 h 312420"/>
              <a:gd name="connsiteX2" fmla="*/ 518160 w 685800"/>
              <a:gd name="connsiteY2" fmla="*/ 312420 h 312420"/>
              <a:gd name="connsiteX3" fmla="*/ 0 w 685800"/>
              <a:gd name="connsiteY3" fmla="*/ 304800 h 312420"/>
              <a:gd name="connsiteX4" fmla="*/ 190500 w 685800"/>
              <a:gd name="connsiteY4" fmla="*/ 0 h 312420"/>
              <a:gd name="connsiteX0" fmla="*/ 182880 w 678180"/>
              <a:gd name="connsiteY0" fmla="*/ 0 h 312420"/>
              <a:gd name="connsiteX1" fmla="*/ 678180 w 678180"/>
              <a:gd name="connsiteY1" fmla="*/ 0 h 312420"/>
              <a:gd name="connsiteX2" fmla="*/ 510540 w 678180"/>
              <a:gd name="connsiteY2" fmla="*/ 312420 h 312420"/>
              <a:gd name="connsiteX3" fmla="*/ 0 w 678180"/>
              <a:gd name="connsiteY3" fmla="*/ 289560 h 312420"/>
              <a:gd name="connsiteX4" fmla="*/ 182880 w 678180"/>
              <a:gd name="connsiteY4" fmla="*/ 0 h 312420"/>
              <a:gd name="connsiteX0" fmla="*/ 182880 w 714375"/>
              <a:gd name="connsiteY0" fmla="*/ 45719 h 358139"/>
              <a:gd name="connsiteX1" fmla="*/ 714375 w 714375"/>
              <a:gd name="connsiteY1" fmla="*/ 0 h 358139"/>
              <a:gd name="connsiteX2" fmla="*/ 510540 w 714375"/>
              <a:gd name="connsiteY2" fmla="*/ 358139 h 358139"/>
              <a:gd name="connsiteX3" fmla="*/ 0 w 714375"/>
              <a:gd name="connsiteY3" fmla="*/ 335279 h 358139"/>
              <a:gd name="connsiteX4" fmla="*/ 182880 w 714375"/>
              <a:gd name="connsiteY4" fmla="*/ 45719 h 358139"/>
              <a:gd name="connsiteX0" fmla="*/ 182880 w 706755"/>
              <a:gd name="connsiteY0" fmla="*/ 0 h 312420"/>
              <a:gd name="connsiteX1" fmla="*/ 706755 w 706755"/>
              <a:gd name="connsiteY1" fmla="*/ 0 h 312420"/>
              <a:gd name="connsiteX2" fmla="*/ 510540 w 706755"/>
              <a:gd name="connsiteY2" fmla="*/ 312420 h 312420"/>
              <a:gd name="connsiteX3" fmla="*/ 0 w 706755"/>
              <a:gd name="connsiteY3" fmla="*/ 289560 h 312420"/>
              <a:gd name="connsiteX4" fmla="*/ 182880 w 706755"/>
              <a:gd name="connsiteY4" fmla="*/ 0 h 312420"/>
              <a:gd name="connsiteX0" fmla="*/ 182880 w 714375"/>
              <a:gd name="connsiteY0" fmla="*/ 0 h 312420"/>
              <a:gd name="connsiteX1" fmla="*/ 714375 w 714375"/>
              <a:gd name="connsiteY1" fmla="*/ 45719 h 312420"/>
              <a:gd name="connsiteX2" fmla="*/ 510540 w 714375"/>
              <a:gd name="connsiteY2" fmla="*/ 312420 h 312420"/>
              <a:gd name="connsiteX3" fmla="*/ 0 w 714375"/>
              <a:gd name="connsiteY3" fmla="*/ 289560 h 312420"/>
              <a:gd name="connsiteX4" fmla="*/ 182880 w 714375"/>
              <a:gd name="connsiteY4" fmla="*/ 0 h 312420"/>
              <a:gd name="connsiteX0" fmla="*/ 182880 w 721519"/>
              <a:gd name="connsiteY0" fmla="*/ 35243 h 347663"/>
              <a:gd name="connsiteX1" fmla="*/ 721519 w 721519"/>
              <a:gd name="connsiteY1" fmla="*/ 0 h 347663"/>
              <a:gd name="connsiteX2" fmla="*/ 510540 w 721519"/>
              <a:gd name="connsiteY2" fmla="*/ 347663 h 347663"/>
              <a:gd name="connsiteX3" fmla="*/ 0 w 721519"/>
              <a:gd name="connsiteY3" fmla="*/ 324803 h 347663"/>
              <a:gd name="connsiteX4" fmla="*/ 182880 w 721519"/>
              <a:gd name="connsiteY4" fmla="*/ 35243 h 347663"/>
              <a:gd name="connsiteX0" fmla="*/ 182880 w 721519"/>
              <a:gd name="connsiteY0" fmla="*/ 35243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182880 w 721519"/>
              <a:gd name="connsiteY4" fmla="*/ 35243 h 330994"/>
              <a:gd name="connsiteX0" fmla="*/ 180499 w 721519"/>
              <a:gd name="connsiteY0" fmla="*/ 30481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180499 w 721519"/>
              <a:gd name="connsiteY4" fmla="*/ 30481 h 330994"/>
              <a:gd name="connsiteX0" fmla="*/ 201930 w 721519"/>
              <a:gd name="connsiteY0" fmla="*/ 16194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201930 w 721519"/>
              <a:gd name="connsiteY4" fmla="*/ 16194 h 330994"/>
              <a:gd name="connsiteX0" fmla="*/ 201930 w 821532"/>
              <a:gd name="connsiteY0" fmla="*/ 18575 h 333375"/>
              <a:gd name="connsiteX1" fmla="*/ 821532 w 821532"/>
              <a:gd name="connsiteY1" fmla="*/ 0 h 333375"/>
              <a:gd name="connsiteX2" fmla="*/ 543877 w 821532"/>
              <a:gd name="connsiteY2" fmla="*/ 333375 h 333375"/>
              <a:gd name="connsiteX3" fmla="*/ 0 w 821532"/>
              <a:gd name="connsiteY3" fmla="*/ 327184 h 333375"/>
              <a:gd name="connsiteX4" fmla="*/ 201930 w 821532"/>
              <a:gd name="connsiteY4" fmla="*/ 18575 h 333375"/>
              <a:gd name="connsiteX0" fmla="*/ 201930 w 821532"/>
              <a:gd name="connsiteY0" fmla="*/ 18575 h 364331"/>
              <a:gd name="connsiteX1" fmla="*/ 821532 w 821532"/>
              <a:gd name="connsiteY1" fmla="*/ 0 h 364331"/>
              <a:gd name="connsiteX2" fmla="*/ 639127 w 821532"/>
              <a:gd name="connsiteY2" fmla="*/ 364331 h 364331"/>
              <a:gd name="connsiteX3" fmla="*/ 0 w 821532"/>
              <a:gd name="connsiteY3" fmla="*/ 327184 h 364331"/>
              <a:gd name="connsiteX4" fmla="*/ 201930 w 821532"/>
              <a:gd name="connsiteY4" fmla="*/ 18575 h 364331"/>
              <a:gd name="connsiteX0" fmla="*/ 194786 w 814388"/>
              <a:gd name="connsiteY0" fmla="*/ 18575 h 364331"/>
              <a:gd name="connsiteX1" fmla="*/ 814388 w 814388"/>
              <a:gd name="connsiteY1" fmla="*/ 0 h 364331"/>
              <a:gd name="connsiteX2" fmla="*/ 631983 w 814388"/>
              <a:gd name="connsiteY2" fmla="*/ 364331 h 364331"/>
              <a:gd name="connsiteX3" fmla="*/ 0 w 814388"/>
              <a:gd name="connsiteY3" fmla="*/ 355759 h 364331"/>
              <a:gd name="connsiteX4" fmla="*/ 194786 w 814388"/>
              <a:gd name="connsiteY4" fmla="*/ 18575 h 364331"/>
              <a:gd name="connsiteX0" fmla="*/ 194786 w 719138"/>
              <a:gd name="connsiteY0" fmla="*/ 1907 h 347663"/>
              <a:gd name="connsiteX1" fmla="*/ 719138 w 719138"/>
              <a:gd name="connsiteY1" fmla="*/ 0 h 347663"/>
              <a:gd name="connsiteX2" fmla="*/ 631983 w 719138"/>
              <a:gd name="connsiteY2" fmla="*/ 347663 h 347663"/>
              <a:gd name="connsiteX3" fmla="*/ 0 w 719138"/>
              <a:gd name="connsiteY3" fmla="*/ 339091 h 347663"/>
              <a:gd name="connsiteX4" fmla="*/ 194786 w 719138"/>
              <a:gd name="connsiteY4" fmla="*/ 1907 h 347663"/>
              <a:gd name="connsiteX0" fmla="*/ 251936 w 776288"/>
              <a:gd name="connsiteY0" fmla="*/ 1907 h 358141"/>
              <a:gd name="connsiteX1" fmla="*/ 776288 w 776288"/>
              <a:gd name="connsiteY1" fmla="*/ 0 h 358141"/>
              <a:gd name="connsiteX2" fmla="*/ 689133 w 776288"/>
              <a:gd name="connsiteY2" fmla="*/ 347663 h 358141"/>
              <a:gd name="connsiteX3" fmla="*/ 0 w 776288"/>
              <a:gd name="connsiteY3" fmla="*/ 358141 h 358141"/>
              <a:gd name="connsiteX4" fmla="*/ 251936 w 776288"/>
              <a:gd name="connsiteY4" fmla="*/ 1907 h 358141"/>
              <a:gd name="connsiteX0" fmla="*/ 251936 w 776288"/>
              <a:gd name="connsiteY0" fmla="*/ 1907 h 388144"/>
              <a:gd name="connsiteX1" fmla="*/ 776288 w 776288"/>
              <a:gd name="connsiteY1" fmla="*/ 0 h 388144"/>
              <a:gd name="connsiteX2" fmla="*/ 512921 w 776288"/>
              <a:gd name="connsiteY2" fmla="*/ 388144 h 388144"/>
              <a:gd name="connsiteX3" fmla="*/ 0 w 776288"/>
              <a:gd name="connsiteY3" fmla="*/ 358141 h 388144"/>
              <a:gd name="connsiteX4" fmla="*/ 251936 w 776288"/>
              <a:gd name="connsiteY4" fmla="*/ 1907 h 388144"/>
              <a:gd name="connsiteX0" fmla="*/ 251936 w 762001"/>
              <a:gd name="connsiteY0" fmla="*/ 0 h 386237"/>
              <a:gd name="connsiteX1" fmla="*/ 762001 w 762001"/>
              <a:gd name="connsiteY1" fmla="*/ 7618 h 386237"/>
              <a:gd name="connsiteX2" fmla="*/ 512921 w 762001"/>
              <a:gd name="connsiteY2" fmla="*/ 386237 h 386237"/>
              <a:gd name="connsiteX3" fmla="*/ 0 w 762001"/>
              <a:gd name="connsiteY3" fmla="*/ 356234 h 386237"/>
              <a:gd name="connsiteX4" fmla="*/ 251936 w 762001"/>
              <a:gd name="connsiteY4" fmla="*/ 0 h 386237"/>
              <a:gd name="connsiteX0" fmla="*/ 251936 w 759620"/>
              <a:gd name="connsiteY0" fmla="*/ 0 h 386237"/>
              <a:gd name="connsiteX1" fmla="*/ 759620 w 759620"/>
              <a:gd name="connsiteY1" fmla="*/ 17143 h 386237"/>
              <a:gd name="connsiteX2" fmla="*/ 512921 w 759620"/>
              <a:gd name="connsiteY2" fmla="*/ 386237 h 386237"/>
              <a:gd name="connsiteX3" fmla="*/ 0 w 759620"/>
              <a:gd name="connsiteY3" fmla="*/ 356234 h 386237"/>
              <a:gd name="connsiteX4" fmla="*/ 251936 w 759620"/>
              <a:gd name="connsiteY4" fmla="*/ 0 h 386237"/>
              <a:gd name="connsiteX0" fmla="*/ 251936 w 795338"/>
              <a:gd name="connsiteY0" fmla="*/ 0 h 386237"/>
              <a:gd name="connsiteX1" fmla="*/ 795338 w 795338"/>
              <a:gd name="connsiteY1" fmla="*/ 17143 h 386237"/>
              <a:gd name="connsiteX2" fmla="*/ 512921 w 795338"/>
              <a:gd name="connsiteY2" fmla="*/ 386237 h 386237"/>
              <a:gd name="connsiteX3" fmla="*/ 0 w 795338"/>
              <a:gd name="connsiteY3" fmla="*/ 356234 h 386237"/>
              <a:gd name="connsiteX4" fmla="*/ 251936 w 795338"/>
              <a:gd name="connsiteY4" fmla="*/ 0 h 386237"/>
              <a:gd name="connsiteX0" fmla="*/ 251936 w 795338"/>
              <a:gd name="connsiteY0" fmla="*/ 0 h 407668"/>
              <a:gd name="connsiteX1" fmla="*/ 795338 w 795338"/>
              <a:gd name="connsiteY1" fmla="*/ 17143 h 407668"/>
              <a:gd name="connsiteX2" fmla="*/ 565308 w 795338"/>
              <a:gd name="connsiteY2" fmla="*/ 407668 h 407668"/>
              <a:gd name="connsiteX3" fmla="*/ 0 w 795338"/>
              <a:gd name="connsiteY3" fmla="*/ 356234 h 407668"/>
              <a:gd name="connsiteX4" fmla="*/ 251936 w 795338"/>
              <a:gd name="connsiteY4" fmla="*/ 0 h 407668"/>
              <a:gd name="connsiteX0" fmla="*/ 249554 w 792956"/>
              <a:gd name="connsiteY0" fmla="*/ 0 h 407668"/>
              <a:gd name="connsiteX1" fmla="*/ 792956 w 792956"/>
              <a:gd name="connsiteY1" fmla="*/ 17143 h 407668"/>
              <a:gd name="connsiteX2" fmla="*/ 562926 w 792956"/>
              <a:gd name="connsiteY2" fmla="*/ 407668 h 407668"/>
              <a:gd name="connsiteX3" fmla="*/ 0 w 792956"/>
              <a:gd name="connsiteY3" fmla="*/ 382428 h 407668"/>
              <a:gd name="connsiteX4" fmla="*/ 249554 w 792956"/>
              <a:gd name="connsiteY4" fmla="*/ 0 h 407668"/>
              <a:gd name="connsiteX0" fmla="*/ 249554 w 900112"/>
              <a:gd name="connsiteY0" fmla="*/ 0 h 407668"/>
              <a:gd name="connsiteX1" fmla="*/ 900112 w 900112"/>
              <a:gd name="connsiteY1" fmla="*/ 14761 h 407668"/>
              <a:gd name="connsiteX2" fmla="*/ 562926 w 900112"/>
              <a:gd name="connsiteY2" fmla="*/ 407668 h 407668"/>
              <a:gd name="connsiteX3" fmla="*/ 0 w 900112"/>
              <a:gd name="connsiteY3" fmla="*/ 382428 h 407668"/>
              <a:gd name="connsiteX4" fmla="*/ 249554 w 900112"/>
              <a:gd name="connsiteY4" fmla="*/ 0 h 407668"/>
              <a:gd name="connsiteX0" fmla="*/ 249554 w 900112"/>
              <a:gd name="connsiteY0" fmla="*/ 0 h 421955"/>
              <a:gd name="connsiteX1" fmla="*/ 900112 w 900112"/>
              <a:gd name="connsiteY1" fmla="*/ 14761 h 421955"/>
              <a:gd name="connsiteX2" fmla="*/ 691514 w 900112"/>
              <a:gd name="connsiteY2" fmla="*/ 421955 h 421955"/>
              <a:gd name="connsiteX3" fmla="*/ 0 w 900112"/>
              <a:gd name="connsiteY3" fmla="*/ 382428 h 421955"/>
              <a:gd name="connsiteX4" fmla="*/ 249554 w 900112"/>
              <a:gd name="connsiteY4" fmla="*/ 0 h 421955"/>
              <a:gd name="connsiteX0" fmla="*/ 225741 w 876299"/>
              <a:gd name="connsiteY0" fmla="*/ 0 h 421955"/>
              <a:gd name="connsiteX1" fmla="*/ 876299 w 876299"/>
              <a:gd name="connsiteY1" fmla="*/ 14761 h 421955"/>
              <a:gd name="connsiteX2" fmla="*/ 667701 w 876299"/>
              <a:gd name="connsiteY2" fmla="*/ 421955 h 421955"/>
              <a:gd name="connsiteX3" fmla="*/ 0 w 876299"/>
              <a:gd name="connsiteY3" fmla="*/ 396716 h 421955"/>
              <a:gd name="connsiteX4" fmla="*/ 225741 w 876299"/>
              <a:gd name="connsiteY4" fmla="*/ 0 h 421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6299" h="421955">
                <a:moveTo>
                  <a:pt x="225741" y="0"/>
                </a:moveTo>
                <a:lnTo>
                  <a:pt x="876299" y="14761"/>
                </a:lnTo>
                <a:lnTo>
                  <a:pt x="667701" y="421955"/>
                </a:lnTo>
                <a:lnTo>
                  <a:pt x="0" y="396716"/>
                </a:lnTo>
                <a:lnTo>
                  <a:pt x="225741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tecla7 lateral"/>
          <p:cNvSpPr/>
          <p:nvPr/>
        </p:nvSpPr>
        <p:spPr>
          <a:xfrm>
            <a:off x="5456272" y="2471997"/>
            <a:ext cx="872490" cy="514828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190500 w 1104900"/>
              <a:gd name="connsiteY0" fmla="*/ 0 h 914400"/>
              <a:gd name="connsiteX1" fmla="*/ 1104900 w 1104900"/>
              <a:gd name="connsiteY1" fmla="*/ 0 h 914400"/>
              <a:gd name="connsiteX2" fmla="*/ 1104900 w 1104900"/>
              <a:gd name="connsiteY2" fmla="*/ 914400 h 914400"/>
              <a:gd name="connsiteX3" fmla="*/ 0 w 1104900"/>
              <a:gd name="connsiteY3" fmla="*/ 304800 h 914400"/>
              <a:gd name="connsiteX4" fmla="*/ 190500 w 1104900"/>
              <a:gd name="connsiteY4" fmla="*/ 0 h 914400"/>
              <a:gd name="connsiteX0" fmla="*/ 190500 w 1104900"/>
              <a:gd name="connsiteY0" fmla="*/ 0 h 350520"/>
              <a:gd name="connsiteX1" fmla="*/ 1104900 w 1104900"/>
              <a:gd name="connsiteY1" fmla="*/ 0 h 350520"/>
              <a:gd name="connsiteX2" fmla="*/ 533400 w 1104900"/>
              <a:gd name="connsiteY2" fmla="*/ 350520 h 350520"/>
              <a:gd name="connsiteX3" fmla="*/ 0 w 1104900"/>
              <a:gd name="connsiteY3" fmla="*/ 304800 h 350520"/>
              <a:gd name="connsiteX4" fmla="*/ 190500 w 1104900"/>
              <a:gd name="connsiteY4" fmla="*/ 0 h 350520"/>
              <a:gd name="connsiteX0" fmla="*/ 190500 w 571500"/>
              <a:gd name="connsiteY0" fmla="*/ 22860 h 373380"/>
              <a:gd name="connsiteX1" fmla="*/ 571500 w 571500"/>
              <a:gd name="connsiteY1" fmla="*/ 0 h 373380"/>
              <a:gd name="connsiteX2" fmla="*/ 533400 w 571500"/>
              <a:gd name="connsiteY2" fmla="*/ 373380 h 373380"/>
              <a:gd name="connsiteX3" fmla="*/ 0 w 571500"/>
              <a:gd name="connsiteY3" fmla="*/ 327660 h 373380"/>
              <a:gd name="connsiteX4" fmla="*/ 190500 w 571500"/>
              <a:gd name="connsiteY4" fmla="*/ 22860 h 373380"/>
              <a:gd name="connsiteX0" fmla="*/ 190500 w 685800"/>
              <a:gd name="connsiteY0" fmla="*/ 0 h 350520"/>
              <a:gd name="connsiteX1" fmla="*/ 685800 w 685800"/>
              <a:gd name="connsiteY1" fmla="*/ 0 h 350520"/>
              <a:gd name="connsiteX2" fmla="*/ 533400 w 685800"/>
              <a:gd name="connsiteY2" fmla="*/ 350520 h 350520"/>
              <a:gd name="connsiteX3" fmla="*/ 0 w 685800"/>
              <a:gd name="connsiteY3" fmla="*/ 304800 h 350520"/>
              <a:gd name="connsiteX4" fmla="*/ 190500 w 685800"/>
              <a:gd name="connsiteY4" fmla="*/ 0 h 350520"/>
              <a:gd name="connsiteX0" fmla="*/ 190500 w 685800"/>
              <a:gd name="connsiteY0" fmla="*/ 0 h 304800"/>
              <a:gd name="connsiteX1" fmla="*/ 685800 w 685800"/>
              <a:gd name="connsiteY1" fmla="*/ 0 h 304800"/>
              <a:gd name="connsiteX2" fmla="*/ 487680 w 685800"/>
              <a:gd name="connsiteY2" fmla="*/ 304800 h 304800"/>
              <a:gd name="connsiteX3" fmla="*/ 0 w 685800"/>
              <a:gd name="connsiteY3" fmla="*/ 304800 h 304800"/>
              <a:gd name="connsiteX4" fmla="*/ 190500 w 685800"/>
              <a:gd name="connsiteY4" fmla="*/ 0 h 304800"/>
              <a:gd name="connsiteX0" fmla="*/ 190500 w 685800"/>
              <a:gd name="connsiteY0" fmla="*/ 0 h 335280"/>
              <a:gd name="connsiteX1" fmla="*/ 685800 w 685800"/>
              <a:gd name="connsiteY1" fmla="*/ 0 h 335280"/>
              <a:gd name="connsiteX2" fmla="*/ 510540 w 685800"/>
              <a:gd name="connsiteY2" fmla="*/ 335280 h 335280"/>
              <a:gd name="connsiteX3" fmla="*/ 0 w 685800"/>
              <a:gd name="connsiteY3" fmla="*/ 304800 h 335280"/>
              <a:gd name="connsiteX4" fmla="*/ 190500 w 685800"/>
              <a:gd name="connsiteY4" fmla="*/ 0 h 335280"/>
              <a:gd name="connsiteX0" fmla="*/ 190500 w 685800"/>
              <a:gd name="connsiteY0" fmla="*/ 0 h 312420"/>
              <a:gd name="connsiteX1" fmla="*/ 685800 w 685800"/>
              <a:gd name="connsiteY1" fmla="*/ 0 h 312420"/>
              <a:gd name="connsiteX2" fmla="*/ 518160 w 685800"/>
              <a:gd name="connsiteY2" fmla="*/ 312420 h 312420"/>
              <a:gd name="connsiteX3" fmla="*/ 0 w 685800"/>
              <a:gd name="connsiteY3" fmla="*/ 304800 h 312420"/>
              <a:gd name="connsiteX4" fmla="*/ 190500 w 685800"/>
              <a:gd name="connsiteY4" fmla="*/ 0 h 312420"/>
              <a:gd name="connsiteX0" fmla="*/ 182880 w 678180"/>
              <a:gd name="connsiteY0" fmla="*/ 0 h 312420"/>
              <a:gd name="connsiteX1" fmla="*/ 678180 w 678180"/>
              <a:gd name="connsiteY1" fmla="*/ 0 h 312420"/>
              <a:gd name="connsiteX2" fmla="*/ 510540 w 678180"/>
              <a:gd name="connsiteY2" fmla="*/ 312420 h 312420"/>
              <a:gd name="connsiteX3" fmla="*/ 0 w 678180"/>
              <a:gd name="connsiteY3" fmla="*/ 289560 h 312420"/>
              <a:gd name="connsiteX4" fmla="*/ 182880 w 678180"/>
              <a:gd name="connsiteY4" fmla="*/ 0 h 312420"/>
              <a:gd name="connsiteX0" fmla="*/ 182880 w 678180"/>
              <a:gd name="connsiteY0" fmla="*/ 0 h 289560"/>
              <a:gd name="connsiteX1" fmla="*/ 678180 w 678180"/>
              <a:gd name="connsiteY1" fmla="*/ 0 h 289560"/>
              <a:gd name="connsiteX2" fmla="*/ 522446 w 678180"/>
              <a:gd name="connsiteY2" fmla="*/ 288608 h 289560"/>
              <a:gd name="connsiteX3" fmla="*/ 0 w 678180"/>
              <a:gd name="connsiteY3" fmla="*/ 289560 h 289560"/>
              <a:gd name="connsiteX4" fmla="*/ 182880 w 678180"/>
              <a:gd name="connsiteY4" fmla="*/ 0 h 289560"/>
              <a:gd name="connsiteX0" fmla="*/ 182880 w 700405"/>
              <a:gd name="connsiteY0" fmla="*/ 3175 h 292735"/>
              <a:gd name="connsiteX1" fmla="*/ 700405 w 700405"/>
              <a:gd name="connsiteY1" fmla="*/ 0 h 292735"/>
              <a:gd name="connsiteX2" fmla="*/ 522446 w 700405"/>
              <a:gd name="connsiteY2" fmla="*/ 291783 h 292735"/>
              <a:gd name="connsiteX3" fmla="*/ 0 w 700405"/>
              <a:gd name="connsiteY3" fmla="*/ 292735 h 292735"/>
              <a:gd name="connsiteX4" fmla="*/ 182880 w 700405"/>
              <a:gd name="connsiteY4" fmla="*/ 3175 h 292735"/>
              <a:gd name="connsiteX0" fmla="*/ 611505 w 700405"/>
              <a:gd name="connsiteY0" fmla="*/ 0 h 411004"/>
              <a:gd name="connsiteX1" fmla="*/ 700405 w 700405"/>
              <a:gd name="connsiteY1" fmla="*/ 118269 h 411004"/>
              <a:gd name="connsiteX2" fmla="*/ 522446 w 700405"/>
              <a:gd name="connsiteY2" fmla="*/ 410052 h 411004"/>
              <a:gd name="connsiteX3" fmla="*/ 0 w 700405"/>
              <a:gd name="connsiteY3" fmla="*/ 411004 h 411004"/>
              <a:gd name="connsiteX4" fmla="*/ 611505 w 700405"/>
              <a:gd name="connsiteY4" fmla="*/ 0 h 411004"/>
              <a:gd name="connsiteX0" fmla="*/ 671036 w 759936"/>
              <a:gd name="connsiteY0" fmla="*/ 0 h 410052"/>
              <a:gd name="connsiteX1" fmla="*/ 759936 w 759936"/>
              <a:gd name="connsiteY1" fmla="*/ 118269 h 410052"/>
              <a:gd name="connsiteX2" fmla="*/ 581977 w 759936"/>
              <a:gd name="connsiteY2" fmla="*/ 410052 h 410052"/>
              <a:gd name="connsiteX3" fmla="*/ 0 w 759936"/>
              <a:gd name="connsiteY3" fmla="*/ 408623 h 410052"/>
              <a:gd name="connsiteX4" fmla="*/ 671036 w 759936"/>
              <a:gd name="connsiteY4" fmla="*/ 0 h 410052"/>
              <a:gd name="connsiteX0" fmla="*/ 671036 w 759936"/>
              <a:gd name="connsiteY0" fmla="*/ 0 h 410052"/>
              <a:gd name="connsiteX1" fmla="*/ 759936 w 759936"/>
              <a:gd name="connsiteY1" fmla="*/ 118269 h 410052"/>
              <a:gd name="connsiteX2" fmla="*/ 581977 w 759936"/>
              <a:gd name="connsiteY2" fmla="*/ 410052 h 410052"/>
              <a:gd name="connsiteX3" fmla="*/ 0 w 759936"/>
              <a:gd name="connsiteY3" fmla="*/ 408623 h 410052"/>
              <a:gd name="connsiteX4" fmla="*/ 142240 w 759936"/>
              <a:gd name="connsiteY4" fmla="*/ 318255 h 410052"/>
              <a:gd name="connsiteX5" fmla="*/ 671036 w 759936"/>
              <a:gd name="connsiteY5" fmla="*/ 0 h 410052"/>
              <a:gd name="connsiteX0" fmla="*/ 714533 w 803433"/>
              <a:gd name="connsiteY0" fmla="*/ 0 h 410052"/>
              <a:gd name="connsiteX1" fmla="*/ 803433 w 803433"/>
              <a:gd name="connsiteY1" fmla="*/ 118269 h 410052"/>
              <a:gd name="connsiteX2" fmla="*/ 625474 w 803433"/>
              <a:gd name="connsiteY2" fmla="*/ 410052 h 410052"/>
              <a:gd name="connsiteX3" fmla="*/ 43497 w 803433"/>
              <a:gd name="connsiteY3" fmla="*/ 408623 h 410052"/>
              <a:gd name="connsiteX4" fmla="*/ 0 w 803433"/>
              <a:gd name="connsiteY4" fmla="*/ 299205 h 410052"/>
              <a:gd name="connsiteX5" fmla="*/ 714533 w 803433"/>
              <a:gd name="connsiteY5" fmla="*/ 0 h 410052"/>
              <a:gd name="connsiteX0" fmla="*/ 712152 w 803433"/>
              <a:gd name="connsiteY0" fmla="*/ 0 h 405290"/>
              <a:gd name="connsiteX1" fmla="*/ 803433 w 803433"/>
              <a:gd name="connsiteY1" fmla="*/ 113507 h 405290"/>
              <a:gd name="connsiteX2" fmla="*/ 625474 w 803433"/>
              <a:gd name="connsiteY2" fmla="*/ 405290 h 405290"/>
              <a:gd name="connsiteX3" fmla="*/ 43497 w 803433"/>
              <a:gd name="connsiteY3" fmla="*/ 403861 h 405290"/>
              <a:gd name="connsiteX4" fmla="*/ 0 w 803433"/>
              <a:gd name="connsiteY4" fmla="*/ 294443 h 405290"/>
              <a:gd name="connsiteX5" fmla="*/ 712152 w 803433"/>
              <a:gd name="connsiteY5" fmla="*/ 0 h 405290"/>
              <a:gd name="connsiteX0" fmla="*/ 712152 w 803433"/>
              <a:gd name="connsiteY0" fmla="*/ 0 h 405290"/>
              <a:gd name="connsiteX1" fmla="*/ 803433 w 803433"/>
              <a:gd name="connsiteY1" fmla="*/ 113507 h 405290"/>
              <a:gd name="connsiteX2" fmla="*/ 625474 w 803433"/>
              <a:gd name="connsiteY2" fmla="*/ 405290 h 405290"/>
              <a:gd name="connsiteX3" fmla="*/ 33972 w 803433"/>
              <a:gd name="connsiteY3" fmla="*/ 403861 h 405290"/>
              <a:gd name="connsiteX4" fmla="*/ 0 w 803433"/>
              <a:gd name="connsiteY4" fmla="*/ 294443 h 405290"/>
              <a:gd name="connsiteX5" fmla="*/ 712152 w 803433"/>
              <a:gd name="connsiteY5" fmla="*/ 0 h 405290"/>
              <a:gd name="connsiteX0" fmla="*/ 788352 w 879633"/>
              <a:gd name="connsiteY0" fmla="*/ 0 h 405290"/>
              <a:gd name="connsiteX1" fmla="*/ 879633 w 879633"/>
              <a:gd name="connsiteY1" fmla="*/ 113507 h 405290"/>
              <a:gd name="connsiteX2" fmla="*/ 701674 w 879633"/>
              <a:gd name="connsiteY2" fmla="*/ 405290 h 405290"/>
              <a:gd name="connsiteX3" fmla="*/ 110172 w 879633"/>
              <a:gd name="connsiteY3" fmla="*/ 403861 h 405290"/>
              <a:gd name="connsiteX4" fmla="*/ 0 w 879633"/>
              <a:gd name="connsiteY4" fmla="*/ 353975 h 405290"/>
              <a:gd name="connsiteX5" fmla="*/ 788352 w 879633"/>
              <a:gd name="connsiteY5" fmla="*/ 0 h 405290"/>
              <a:gd name="connsiteX0" fmla="*/ 788352 w 879633"/>
              <a:gd name="connsiteY0" fmla="*/ 0 h 463392"/>
              <a:gd name="connsiteX1" fmla="*/ 879633 w 879633"/>
              <a:gd name="connsiteY1" fmla="*/ 113507 h 463392"/>
              <a:gd name="connsiteX2" fmla="*/ 701674 w 879633"/>
              <a:gd name="connsiteY2" fmla="*/ 405290 h 463392"/>
              <a:gd name="connsiteX3" fmla="*/ 41116 w 879633"/>
              <a:gd name="connsiteY3" fmla="*/ 463392 h 463392"/>
              <a:gd name="connsiteX4" fmla="*/ 0 w 879633"/>
              <a:gd name="connsiteY4" fmla="*/ 353975 h 463392"/>
              <a:gd name="connsiteX5" fmla="*/ 788352 w 879633"/>
              <a:gd name="connsiteY5" fmla="*/ 0 h 463392"/>
              <a:gd name="connsiteX0" fmla="*/ 788352 w 879633"/>
              <a:gd name="connsiteY0" fmla="*/ 0 h 502921"/>
              <a:gd name="connsiteX1" fmla="*/ 879633 w 879633"/>
              <a:gd name="connsiteY1" fmla="*/ 113507 h 502921"/>
              <a:gd name="connsiteX2" fmla="*/ 634999 w 879633"/>
              <a:gd name="connsiteY2" fmla="*/ 502921 h 502921"/>
              <a:gd name="connsiteX3" fmla="*/ 41116 w 879633"/>
              <a:gd name="connsiteY3" fmla="*/ 463392 h 502921"/>
              <a:gd name="connsiteX4" fmla="*/ 0 w 879633"/>
              <a:gd name="connsiteY4" fmla="*/ 353975 h 502921"/>
              <a:gd name="connsiteX5" fmla="*/ 788352 w 879633"/>
              <a:gd name="connsiteY5" fmla="*/ 0 h 502921"/>
              <a:gd name="connsiteX0" fmla="*/ 788352 w 879633"/>
              <a:gd name="connsiteY0" fmla="*/ 0 h 500540"/>
              <a:gd name="connsiteX1" fmla="*/ 879633 w 879633"/>
              <a:gd name="connsiteY1" fmla="*/ 113507 h 500540"/>
              <a:gd name="connsiteX2" fmla="*/ 594518 w 879633"/>
              <a:gd name="connsiteY2" fmla="*/ 500540 h 500540"/>
              <a:gd name="connsiteX3" fmla="*/ 41116 w 879633"/>
              <a:gd name="connsiteY3" fmla="*/ 463392 h 500540"/>
              <a:gd name="connsiteX4" fmla="*/ 0 w 879633"/>
              <a:gd name="connsiteY4" fmla="*/ 353975 h 500540"/>
              <a:gd name="connsiteX5" fmla="*/ 788352 w 879633"/>
              <a:gd name="connsiteY5" fmla="*/ 0 h 500540"/>
              <a:gd name="connsiteX0" fmla="*/ 788352 w 879633"/>
              <a:gd name="connsiteY0" fmla="*/ 0 h 502921"/>
              <a:gd name="connsiteX1" fmla="*/ 879633 w 879633"/>
              <a:gd name="connsiteY1" fmla="*/ 113507 h 502921"/>
              <a:gd name="connsiteX2" fmla="*/ 606424 w 879633"/>
              <a:gd name="connsiteY2" fmla="*/ 502921 h 502921"/>
              <a:gd name="connsiteX3" fmla="*/ 41116 w 879633"/>
              <a:gd name="connsiteY3" fmla="*/ 463392 h 502921"/>
              <a:gd name="connsiteX4" fmla="*/ 0 w 879633"/>
              <a:gd name="connsiteY4" fmla="*/ 353975 h 502921"/>
              <a:gd name="connsiteX5" fmla="*/ 788352 w 879633"/>
              <a:gd name="connsiteY5" fmla="*/ 0 h 502921"/>
              <a:gd name="connsiteX0" fmla="*/ 755014 w 879633"/>
              <a:gd name="connsiteY0" fmla="*/ 0 h 505302"/>
              <a:gd name="connsiteX1" fmla="*/ 879633 w 879633"/>
              <a:gd name="connsiteY1" fmla="*/ 115888 h 505302"/>
              <a:gd name="connsiteX2" fmla="*/ 606424 w 879633"/>
              <a:gd name="connsiteY2" fmla="*/ 505302 h 505302"/>
              <a:gd name="connsiteX3" fmla="*/ 41116 w 879633"/>
              <a:gd name="connsiteY3" fmla="*/ 465773 h 505302"/>
              <a:gd name="connsiteX4" fmla="*/ 0 w 879633"/>
              <a:gd name="connsiteY4" fmla="*/ 356356 h 505302"/>
              <a:gd name="connsiteX5" fmla="*/ 755014 w 879633"/>
              <a:gd name="connsiteY5" fmla="*/ 0 h 505302"/>
              <a:gd name="connsiteX0" fmla="*/ 755014 w 862965"/>
              <a:gd name="connsiteY0" fmla="*/ 0 h 505302"/>
              <a:gd name="connsiteX1" fmla="*/ 862965 w 862965"/>
              <a:gd name="connsiteY1" fmla="*/ 115888 h 505302"/>
              <a:gd name="connsiteX2" fmla="*/ 606424 w 862965"/>
              <a:gd name="connsiteY2" fmla="*/ 505302 h 505302"/>
              <a:gd name="connsiteX3" fmla="*/ 41116 w 862965"/>
              <a:gd name="connsiteY3" fmla="*/ 465773 h 505302"/>
              <a:gd name="connsiteX4" fmla="*/ 0 w 862965"/>
              <a:gd name="connsiteY4" fmla="*/ 356356 h 505302"/>
              <a:gd name="connsiteX5" fmla="*/ 755014 w 862965"/>
              <a:gd name="connsiteY5" fmla="*/ 0 h 505302"/>
              <a:gd name="connsiteX0" fmla="*/ 757395 w 862965"/>
              <a:gd name="connsiteY0" fmla="*/ 0 h 498158"/>
              <a:gd name="connsiteX1" fmla="*/ 862965 w 862965"/>
              <a:gd name="connsiteY1" fmla="*/ 108744 h 498158"/>
              <a:gd name="connsiteX2" fmla="*/ 606424 w 862965"/>
              <a:gd name="connsiteY2" fmla="*/ 498158 h 498158"/>
              <a:gd name="connsiteX3" fmla="*/ 41116 w 862965"/>
              <a:gd name="connsiteY3" fmla="*/ 458629 h 498158"/>
              <a:gd name="connsiteX4" fmla="*/ 0 w 862965"/>
              <a:gd name="connsiteY4" fmla="*/ 349212 h 498158"/>
              <a:gd name="connsiteX5" fmla="*/ 757395 w 862965"/>
              <a:gd name="connsiteY5" fmla="*/ 0 h 498158"/>
              <a:gd name="connsiteX0" fmla="*/ 752633 w 862965"/>
              <a:gd name="connsiteY0" fmla="*/ 0 h 502921"/>
              <a:gd name="connsiteX1" fmla="*/ 862965 w 862965"/>
              <a:gd name="connsiteY1" fmla="*/ 113507 h 502921"/>
              <a:gd name="connsiteX2" fmla="*/ 606424 w 862965"/>
              <a:gd name="connsiteY2" fmla="*/ 502921 h 502921"/>
              <a:gd name="connsiteX3" fmla="*/ 41116 w 862965"/>
              <a:gd name="connsiteY3" fmla="*/ 463392 h 502921"/>
              <a:gd name="connsiteX4" fmla="*/ 0 w 862965"/>
              <a:gd name="connsiteY4" fmla="*/ 353975 h 502921"/>
              <a:gd name="connsiteX5" fmla="*/ 752633 w 862965"/>
              <a:gd name="connsiteY5" fmla="*/ 0 h 502921"/>
              <a:gd name="connsiteX0" fmla="*/ 771683 w 882015"/>
              <a:gd name="connsiteY0" fmla="*/ 0 h 502921"/>
              <a:gd name="connsiteX1" fmla="*/ 882015 w 882015"/>
              <a:gd name="connsiteY1" fmla="*/ 113507 h 502921"/>
              <a:gd name="connsiteX2" fmla="*/ 625474 w 882015"/>
              <a:gd name="connsiteY2" fmla="*/ 502921 h 502921"/>
              <a:gd name="connsiteX3" fmla="*/ 60166 w 882015"/>
              <a:gd name="connsiteY3" fmla="*/ 463392 h 502921"/>
              <a:gd name="connsiteX4" fmla="*/ 0 w 882015"/>
              <a:gd name="connsiteY4" fmla="*/ 337306 h 502921"/>
              <a:gd name="connsiteX5" fmla="*/ 771683 w 882015"/>
              <a:gd name="connsiteY5" fmla="*/ 0 h 502921"/>
              <a:gd name="connsiteX0" fmla="*/ 771683 w 882015"/>
              <a:gd name="connsiteY0" fmla="*/ 0 h 512446"/>
              <a:gd name="connsiteX1" fmla="*/ 882015 w 882015"/>
              <a:gd name="connsiteY1" fmla="*/ 113507 h 512446"/>
              <a:gd name="connsiteX2" fmla="*/ 608805 w 882015"/>
              <a:gd name="connsiteY2" fmla="*/ 512446 h 512446"/>
              <a:gd name="connsiteX3" fmla="*/ 60166 w 882015"/>
              <a:gd name="connsiteY3" fmla="*/ 463392 h 512446"/>
              <a:gd name="connsiteX4" fmla="*/ 0 w 882015"/>
              <a:gd name="connsiteY4" fmla="*/ 337306 h 512446"/>
              <a:gd name="connsiteX5" fmla="*/ 771683 w 882015"/>
              <a:gd name="connsiteY5" fmla="*/ 0 h 512446"/>
              <a:gd name="connsiteX0" fmla="*/ 771683 w 872490"/>
              <a:gd name="connsiteY0" fmla="*/ 0 h 512446"/>
              <a:gd name="connsiteX1" fmla="*/ 872490 w 872490"/>
              <a:gd name="connsiteY1" fmla="*/ 106363 h 512446"/>
              <a:gd name="connsiteX2" fmla="*/ 608805 w 872490"/>
              <a:gd name="connsiteY2" fmla="*/ 512446 h 512446"/>
              <a:gd name="connsiteX3" fmla="*/ 60166 w 872490"/>
              <a:gd name="connsiteY3" fmla="*/ 463392 h 512446"/>
              <a:gd name="connsiteX4" fmla="*/ 0 w 872490"/>
              <a:gd name="connsiteY4" fmla="*/ 337306 h 512446"/>
              <a:gd name="connsiteX5" fmla="*/ 771683 w 872490"/>
              <a:gd name="connsiteY5" fmla="*/ 0 h 512446"/>
              <a:gd name="connsiteX0" fmla="*/ 769302 w 872490"/>
              <a:gd name="connsiteY0" fmla="*/ 0 h 510065"/>
              <a:gd name="connsiteX1" fmla="*/ 872490 w 872490"/>
              <a:gd name="connsiteY1" fmla="*/ 103982 h 510065"/>
              <a:gd name="connsiteX2" fmla="*/ 608805 w 872490"/>
              <a:gd name="connsiteY2" fmla="*/ 510065 h 510065"/>
              <a:gd name="connsiteX3" fmla="*/ 60166 w 872490"/>
              <a:gd name="connsiteY3" fmla="*/ 461011 h 510065"/>
              <a:gd name="connsiteX4" fmla="*/ 0 w 872490"/>
              <a:gd name="connsiteY4" fmla="*/ 334925 h 510065"/>
              <a:gd name="connsiteX5" fmla="*/ 769302 w 872490"/>
              <a:gd name="connsiteY5" fmla="*/ 0 h 510065"/>
              <a:gd name="connsiteX0" fmla="*/ 764540 w 872490"/>
              <a:gd name="connsiteY0" fmla="*/ 0 h 514828"/>
              <a:gd name="connsiteX1" fmla="*/ 872490 w 872490"/>
              <a:gd name="connsiteY1" fmla="*/ 108745 h 514828"/>
              <a:gd name="connsiteX2" fmla="*/ 608805 w 872490"/>
              <a:gd name="connsiteY2" fmla="*/ 514828 h 514828"/>
              <a:gd name="connsiteX3" fmla="*/ 60166 w 872490"/>
              <a:gd name="connsiteY3" fmla="*/ 465774 h 514828"/>
              <a:gd name="connsiteX4" fmla="*/ 0 w 872490"/>
              <a:gd name="connsiteY4" fmla="*/ 339688 h 514828"/>
              <a:gd name="connsiteX5" fmla="*/ 764540 w 872490"/>
              <a:gd name="connsiteY5" fmla="*/ 0 h 514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2490" h="514828">
                <a:moveTo>
                  <a:pt x="764540" y="0"/>
                </a:moveTo>
                <a:lnTo>
                  <a:pt x="872490" y="108745"/>
                </a:lnTo>
                <a:lnTo>
                  <a:pt x="608805" y="514828"/>
                </a:lnTo>
                <a:lnTo>
                  <a:pt x="60166" y="465774"/>
                </a:lnTo>
                <a:lnTo>
                  <a:pt x="0" y="339688"/>
                </a:lnTo>
                <a:lnTo>
                  <a:pt x="76454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9" name="tecla7 linha"/>
          <p:cNvCxnSpPr/>
          <p:nvPr/>
        </p:nvCxnSpPr>
        <p:spPr>
          <a:xfrm>
            <a:off x="5960893" y="2857086"/>
            <a:ext cx="96460" cy="127687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cla7"/>
          <p:cNvSpPr/>
          <p:nvPr/>
        </p:nvSpPr>
        <p:spPr>
          <a:xfrm>
            <a:off x="5459207" y="2439844"/>
            <a:ext cx="757240" cy="417193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190500 w 1104900"/>
              <a:gd name="connsiteY0" fmla="*/ 0 h 914400"/>
              <a:gd name="connsiteX1" fmla="*/ 1104900 w 1104900"/>
              <a:gd name="connsiteY1" fmla="*/ 0 h 914400"/>
              <a:gd name="connsiteX2" fmla="*/ 1104900 w 1104900"/>
              <a:gd name="connsiteY2" fmla="*/ 914400 h 914400"/>
              <a:gd name="connsiteX3" fmla="*/ 0 w 1104900"/>
              <a:gd name="connsiteY3" fmla="*/ 304800 h 914400"/>
              <a:gd name="connsiteX4" fmla="*/ 190500 w 1104900"/>
              <a:gd name="connsiteY4" fmla="*/ 0 h 914400"/>
              <a:gd name="connsiteX0" fmla="*/ 190500 w 1104900"/>
              <a:gd name="connsiteY0" fmla="*/ 0 h 350520"/>
              <a:gd name="connsiteX1" fmla="*/ 1104900 w 1104900"/>
              <a:gd name="connsiteY1" fmla="*/ 0 h 350520"/>
              <a:gd name="connsiteX2" fmla="*/ 533400 w 1104900"/>
              <a:gd name="connsiteY2" fmla="*/ 350520 h 350520"/>
              <a:gd name="connsiteX3" fmla="*/ 0 w 1104900"/>
              <a:gd name="connsiteY3" fmla="*/ 304800 h 350520"/>
              <a:gd name="connsiteX4" fmla="*/ 190500 w 1104900"/>
              <a:gd name="connsiteY4" fmla="*/ 0 h 350520"/>
              <a:gd name="connsiteX0" fmla="*/ 190500 w 571500"/>
              <a:gd name="connsiteY0" fmla="*/ 22860 h 373380"/>
              <a:gd name="connsiteX1" fmla="*/ 571500 w 571500"/>
              <a:gd name="connsiteY1" fmla="*/ 0 h 373380"/>
              <a:gd name="connsiteX2" fmla="*/ 533400 w 571500"/>
              <a:gd name="connsiteY2" fmla="*/ 373380 h 373380"/>
              <a:gd name="connsiteX3" fmla="*/ 0 w 571500"/>
              <a:gd name="connsiteY3" fmla="*/ 327660 h 373380"/>
              <a:gd name="connsiteX4" fmla="*/ 190500 w 571500"/>
              <a:gd name="connsiteY4" fmla="*/ 22860 h 373380"/>
              <a:gd name="connsiteX0" fmla="*/ 190500 w 685800"/>
              <a:gd name="connsiteY0" fmla="*/ 0 h 350520"/>
              <a:gd name="connsiteX1" fmla="*/ 685800 w 685800"/>
              <a:gd name="connsiteY1" fmla="*/ 0 h 350520"/>
              <a:gd name="connsiteX2" fmla="*/ 533400 w 685800"/>
              <a:gd name="connsiteY2" fmla="*/ 350520 h 350520"/>
              <a:gd name="connsiteX3" fmla="*/ 0 w 685800"/>
              <a:gd name="connsiteY3" fmla="*/ 304800 h 350520"/>
              <a:gd name="connsiteX4" fmla="*/ 190500 w 685800"/>
              <a:gd name="connsiteY4" fmla="*/ 0 h 350520"/>
              <a:gd name="connsiteX0" fmla="*/ 190500 w 685800"/>
              <a:gd name="connsiteY0" fmla="*/ 0 h 304800"/>
              <a:gd name="connsiteX1" fmla="*/ 685800 w 685800"/>
              <a:gd name="connsiteY1" fmla="*/ 0 h 304800"/>
              <a:gd name="connsiteX2" fmla="*/ 487680 w 685800"/>
              <a:gd name="connsiteY2" fmla="*/ 304800 h 304800"/>
              <a:gd name="connsiteX3" fmla="*/ 0 w 685800"/>
              <a:gd name="connsiteY3" fmla="*/ 304800 h 304800"/>
              <a:gd name="connsiteX4" fmla="*/ 190500 w 685800"/>
              <a:gd name="connsiteY4" fmla="*/ 0 h 304800"/>
              <a:gd name="connsiteX0" fmla="*/ 190500 w 685800"/>
              <a:gd name="connsiteY0" fmla="*/ 0 h 335280"/>
              <a:gd name="connsiteX1" fmla="*/ 685800 w 685800"/>
              <a:gd name="connsiteY1" fmla="*/ 0 h 335280"/>
              <a:gd name="connsiteX2" fmla="*/ 510540 w 685800"/>
              <a:gd name="connsiteY2" fmla="*/ 335280 h 335280"/>
              <a:gd name="connsiteX3" fmla="*/ 0 w 685800"/>
              <a:gd name="connsiteY3" fmla="*/ 304800 h 335280"/>
              <a:gd name="connsiteX4" fmla="*/ 190500 w 685800"/>
              <a:gd name="connsiteY4" fmla="*/ 0 h 335280"/>
              <a:gd name="connsiteX0" fmla="*/ 190500 w 685800"/>
              <a:gd name="connsiteY0" fmla="*/ 0 h 312420"/>
              <a:gd name="connsiteX1" fmla="*/ 685800 w 685800"/>
              <a:gd name="connsiteY1" fmla="*/ 0 h 312420"/>
              <a:gd name="connsiteX2" fmla="*/ 518160 w 685800"/>
              <a:gd name="connsiteY2" fmla="*/ 312420 h 312420"/>
              <a:gd name="connsiteX3" fmla="*/ 0 w 685800"/>
              <a:gd name="connsiteY3" fmla="*/ 304800 h 312420"/>
              <a:gd name="connsiteX4" fmla="*/ 190500 w 685800"/>
              <a:gd name="connsiteY4" fmla="*/ 0 h 312420"/>
              <a:gd name="connsiteX0" fmla="*/ 182880 w 678180"/>
              <a:gd name="connsiteY0" fmla="*/ 0 h 312420"/>
              <a:gd name="connsiteX1" fmla="*/ 678180 w 678180"/>
              <a:gd name="connsiteY1" fmla="*/ 0 h 312420"/>
              <a:gd name="connsiteX2" fmla="*/ 510540 w 678180"/>
              <a:gd name="connsiteY2" fmla="*/ 312420 h 312420"/>
              <a:gd name="connsiteX3" fmla="*/ 0 w 678180"/>
              <a:gd name="connsiteY3" fmla="*/ 289560 h 312420"/>
              <a:gd name="connsiteX4" fmla="*/ 182880 w 678180"/>
              <a:gd name="connsiteY4" fmla="*/ 0 h 312420"/>
              <a:gd name="connsiteX0" fmla="*/ 182880 w 714375"/>
              <a:gd name="connsiteY0" fmla="*/ 45719 h 358139"/>
              <a:gd name="connsiteX1" fmla="*/ 714375 w 714375"/>
              <a:gd name="connsiteY1" fmla="*/ 0 h 358139"/>
              <a:gd name="connsiteX2" fmla="*/ 510540 w 714375"/>
              <a:gd name="connsiteY2" fmla="*/ 358139 h 358139"/>
              <a:gd name="connsiteX3" fmla="*/ 0 w 714375"/>
              <a:gd name="connsiteY3" fmla="*/ 335279 h 358139"/>
              <a:gd name="connsiteX4" fmla="*/ 182880 w 714375"/>
              <a:gd name="connsiteY4" fmla="*/ 45719 h 358139"/>
              <a:gd name="connsiteX0" fmla="*/ 182880 w 706755"/>
              <a:gd name="connsiteY0" fmla="*/ 0 h 312420"/>
              <a:gd name="connsiteX1" fmla="*/ 706755 w 706755"/>
              <a:gd name="connsiteY1" fmla="*/ 0 h 312420"/>
              <a:gd name="connsiteX2" fmla="*/ 510540 w 706755"/>
              <a:gd name="connsiteY2" fmla="*/ 312420 h 312420"/>
              <a:gd name="connsiteX3" fmla="*/ 0 w 706755"/>
              <a:gd name="connsiteY3" fmla="*/ 289560 h 312420"/>
              <a:gd name="connsiteX4" fmla="*/ 182880 w 706755"/>
              <a:gd name="connsiteY4" fmla="*/ 0 h 312420"/>
              <a:gd name="connsiteX0" fmla="*/ 182880 w 714375"/>
              <a:gd name="connsiteY0" fmla="*/ 0 h 312420"/>
              <a:gd name="connsiteX1" fmla="*/ 714375 w 714375"/>
              <a:gd name="connsiteY1" fmla="*/ 45719 h 312420"/>
              <a:gd name="connsiteX2" fmla="*/ 510540 w 714375"/>
              <a:gd name="connsiteY2" fmla="*/ 312420 h 312420"/>
              <a:gd name="connsiteX3" fmla="*/ 0 w 714375"/>
              <a:gd name="connsiteY3" fmla="*/ 289560 h 312420"/>
              <a:gd name="connsiteX4" fmla="*/ 182880 w 714375"/>
              <a:gd name="connsiteY4" fmla="*/ 0 h 312420"/>
              <a:gd name="connsiteX0" fmla="*/ 182880 w 721519"/>
              <a:gd name="connsiteY0" fmla="*/ 35243 h 347663"/>
              <a:gd name="connsiteX1" fmla="*/ 721519 w 721519"/>
              <a:gd name="connsiteY1" fmla="*/ 0 h 347663"/>
              <a:gd name="connsiteX2" fmla="*/ 510540 w 721519"/>
              <a:gd name="connsiteY2" fmla="*/ 347663 h 347663"/>
              <a:gd name="connsiteX3" fmla="*/ 0 w 721519"/>
              <a:gd name="connsiteY3" fmla="*/ 324803 h 347663"/>
              <a:gd name="connsiteX4" fmla="*/ 182880 w 721519"/>
              <a:gd name="connsiteY4" fmla="*/ 35243 h 347663"/>
              <a:gd name="connsiteX0" fmla="*/ 182880 w 721519"/>
              <a:gd name="connsiteY0" fmla="*/ 35243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182880 w 721519"/>
              <a:gd name="connsiteY4" fmla="*/ 35243 h 330994"/>
              <a:gd name="connsiteX0" fmla="*/ 180499 w 721519"/>
              <a:gd name="connsiteY0" fmla="*/ 30481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180499 w 721519"/>
              <a:gd name="connsiteY4" fmla="*/ 30481 h 330994"/>
              <a:gd name="connsiteX0" fmla="*/ 201930 w 721519"/>
              <a:gd name="connsiteY0" fmla="*/ 16194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201930 w 721519"/>
              <a:gd name="connsiteY4" fmla="*/ 16194 h 330994"/>
              <a:gd name="connsiteX0" fmla="*/ 201930 w 821532"/>
              <a:gd name="connsiteY0" fmla="*/ 18575 h 333375"/>
              <a:gd name="connsiteX1" fmla="*/ 821532 w 821532"/>
              <a:gd name="connsiteY1" fmla="*/ 0 h 333375"/>
              <a:gd name="connsiteX2" fmla="*/ 543877 w 821532"/>
              <a:gd name="connsiteY2" fmla="*/ 333375 h 333375"/>
              <a:gd name="connsiteX3" fmla="*/ 0 w 821532"/>
              <a:gd name="connsiteY3" fmla="*/ 327184 h 333375"/>
              <a:gd name="connsiteX4" fmla="*/ 201930 w 821532"/>
              <a:gd name="connsiteY4" fmla="*/ 18575 h 333375"/>
              <a:gd name="connsiteX0" fmla="*/ 201930 w 821532"/>
              <a:gd name="connsiteY0" fmla="*/ 18575 h 364331"/>
              <a:gd name="connsiteX1" fmla="*/ 821532 w 821532"/>
              <a:gd name="connsiteY1" fmla="*/ 0 h 364331"/>
              <a:gd name="connsiteX2" fmla="*/ 639127 w 821532"/>
              <a:gd name="connsiteY2" fmla="*/ 364331 h 364331"/>
              <a:gd name="connsiteX3" fmla="*/ 0 w 821532"/>
              <a:gd name="connsiteY3" fmla="*/ 327184 h 364331"/>
              <a:gd name="connsiteX4" fmla="*/ 201930 w 821532"/>
              <a:gd name="connsiteY4" fmla="*/ 18575 h 364331"/>
              <a:gd name="connsiteX0" fmla="*/ 194786 w 814388"/>
              <a:gd name="connsiteY0" fmla="*/ 18575 h 364331"/>
              <a:gd name="connsiteX1" fmla="*/ 814388 w 814388"/>
              <a:gd name="connsiteY1" fmla="*/ 0 h 364331"/>
              <a:gd name="connsiteX2" fmla="*/ 631983 w 814388"/>
              <a:gd name="connsiteY2" fmla="*/ 364331 h 364331"/>
              <a:gd name="connsiteX3" fmla="*/ 0 w 814388"/>
              <a:gd name="connsiteY3" fmla="*/ 355759 h 364331"/>
              <a:gd name="connsiteX4" fmla="*/ 194786 w 814388"/>
              <a:gd name="connsiteY4" fmla="*/ 18575 h 364331"/>
              <a:gd name="connsiteX0" fmla="*/ 194786 w 719138"/>
              <a:gd name="connsiteY0" fmla="*/ 1907 h 347663"/>
              <a:gd name="connsiteX1" fmla="*/ 719138 w 719138"/>
              <a:gd name="connsiteY1" fmla="*/ 0 h 347663"/>
              <a:gd name="connsiteX2" fmla="*/ 631983 w 719138"/>
              <a:gd name="connsiteY2" fmla="*/ 347663 h 347663"/>
              <a:gd name="connsiteX3" fmla="*/ 0 w 719138"/>
              <a:gd name="connsiteY3" fmla="*/ 339091 h 347663"/>
              <a:gd name="connsiteX4" fmla="*/ 194786 w 719138"/>
              <a:gd name="connsiteY4" fmla="*/ 1907 h 347663"/>
              <a:gd name="connsiteX0" fmla="*/ 251936 w 776288"/>
              <a:gd name="connsiteY0" fmla="*/ 1907 h 358141"/>
              <a:gd name="connsiteX1" fmla="*/ 776288 w 776288"/>
              <a:gd name="connsiteY1" fmla="*/ 0 h 358141"/>
              <a:gd name="connsiteX2" fmla="*/ 689133 w 776288"/>
              <a:gd name="connsiteY2" fmla="*/ 347663 h 358141"/>
              <a:gd name="connsiteX3" fmla="*/ 0 w 776288"/>
              <a:gd name="connsiteY3" fmla="*/ 358141 h 358141"/>
              <a:gd name="connsiteX4" fmla="*/ 251936 w 776288"/>
              <a:gd name="connsiteY4" fmla="*/ 1907 h 358141"/>
              <a:gd name="connsiteX0" fmla="*/ 251936 w 776288"/>
              <a:gd name="connsiteY0" fmla="*/ 1907 h 388144"/>
              <a:gd name="connsiteX1" fmla="*/ 776288 w 776288"/>
              <a:gd name="connsiteY1" fmla="*/ 0 h 388144"/>
              <a:gd name="connsiteX2" fmla="*/ 512921 w 776288"/>
              <a:gd name="connsiteY2" fmla="*/ 388144 h 388144"/>
              <a:gd name="connsiteX3" fmla="*/ 0 w 776288"/>
              <a:gd name="connsiteY3" fmla="*/ 358141 h 388144"/>
              <a:gd name="connsiteX4" fmla="*/ 251936 w 776288"/>
              <a:gd name="connsiteY4" fmla="*/ 1907 h 388144"/>
              <a:gd name="connsiteX0" fmla="*/ 251936 w 762001"/>
              <a:gd name="connsiteY0" fmla="*/ 0 h 386237"/>
              <a:gd name="connsiteX1" fmla="*/ 762001 w 762001"/>
              <a:gd name="connsiteY1" fmla="*/ 7618 h 386237"/>
              <a:gd name="connsiteX2" fmla="*/ 512921 w 762001"/>
              <a:gd name="connsiteY2" fmla="*/ 386237 h 386237"/>
              <a:gd name="connsiteX3" fmla="*/ 0 w 762001"/>
              <a:gd name="connsiteY3" fmla="*/ 356234 h 386237"/>
              <a:gd name="connsiteX4" fmla="*/ 251936 w 762001"/>
              <a:gd name="connsiteY4" fmla="*/ 0 h 386237"/>
              <a:gd name="connsiteX0" fmla="*/ 251936 w 759620"/>
              <a:gd name="connsiteY0" fmla="*/ 0 h 386237"/>
              <a:gd name="connsiteX1" fmla="*/ 759620 w 759620"/>
              <a:gd name="connsiteY1" fmla="*/ 17143 h 386237"/>
              <a:gd name="connsiteX2" fmla="*/ 512921 w 759620"/>
              <a:gd name="connsiteY2" fmla="*/ 386237 h 386237"/>
              <a:gd name="connsiteX3" fmla="*/ 0 w 759620"/>
              <a:gd name="connsiteY3" fmla="*/ 356234 h 386237"/>
              <a:gd name="connsiteX4" fmla="*/ 251936 w 759620"/>
              <a:gd name="connsiteY4" fmla="*/ 0 h 386237"/>
              <a:gd name="connsiteX0" fmla="*/ 251936 w 752477"/>
              <a:gd name="connsiteY0" fmla="*/ 0 h 386237"/>
              <a:gd name="connsiteX1" fmla="*/ 752477 w 752477"/>
              <a:gd name="connsiteY1" fmla="*/ 36193 h 386237"/>
              <a:gd name="connsiteX2" fmla="*/ 512921 w 752477"/>
              <a:gd name="connsiteY2" fmla="*/ 386237 h 386237"/>
              <a:gd name="connsiteX3" fmla="*/ 0 w 752477"/>
              <a:gd name="connsiteY3" fmla="*/ 356234 h 386237"/>
              <a:gd name="connsiteX4" fmla="*/ 251936 w 752477"/>
              <a:gd name="connsiteY4" fmla="*/ 0 h 386237"/>
              <a:gd name="connsiteX0" fmla="*/ 251936 w 752477"/>
              <a:gd name="connsiteY0" fmla="*/ 0 h 417193"/>
              <a:gd name="connsiteX1" fmla="*/ 752477 w 752477"/>
              <a:gd name="connsiteY1" fmla="*/ 36193 h 417193"/>
              <a:gd name="connsiteX2" fmla="*/ 491490 w 752477"/>
              <a:gd name="connsiteY2" fmla="*/ 417193 h 417193"/>
              <a:gd name="connsiteX3" fmla="*/ 0 w 752477"/>
              <a:gd name="connsiteY3" fmla="*/ 356234 h 417193"/>
              <a:gd name="connsiteX4" fmla="*/ 251936 w 752477"/>
              <a:gd name="connsiteY4" fmla="*/ 0 h 417193"/>
              <a:gd name="connsiteX0" fmla="*/ 259080 w 759621"/>
              <a:gd name="connsiteY0" fmla="*/ 0 h 417193"/>
              <a:gd name="connsiteX1" fmla="*/ 759621 w 759621"/>
              <a:gd name="connsiteY1" fmla="*/ 36193 h 417193"/>
              <a:gd name="connsiteX2" fmla="*/ 498634 w 759621"/>
              <a:gd name="connsiteY2" fmla="*/ 417193 h 417193"/>
              <a:gd name="connsiteX3" fmla="*/ 0 w 759621"/>
              <a:gd name="connsiteY3" fmla="*/ 368140 h 417193"/>
              <a:gd name="connsiteX4" fmla="*/ 259080 w 759621"/>
              <a:gd name="connsiteY4" fmla="*/ 0 h 417193"/>
              <a:gd name="connsiteX0" fmla="*/ 259080 w 757240"/>
              <a:gd name="connsiteY0" fmla="*/ 0 h 417193"/>
              <a:gd name="connsiteX1" fmla="*/ 757240 w 757240"/>
              <a:gd name="connsiteY1" fmla="*/ 33812 h 417193"/>
              <a:gd name="connsiteX2" fmla="*/ 498634 w 757240"/>
              <a:gd name="connsiteY2" fmla="*/ 417193 h 417193"/>
              <a:gd name="connsiteX3" fmla="*/ 0 w 757240"/>
              <a:gd name="connsiteY3" fmla="*/ 368140 h 417193"/>
              <a:gd name="connsiteX4" fmla="*/ 259080 w 757240"/>
              <a:gd name="connsiteY4" fmla="*/ 0 h 417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240" h="417193">
                <a:moveTo>
                  <a:pt x="259080" y="0"/>
                </a:moveTo>
                <a:lnTo>
                  <a:pt x="757240" y="33812"/>
                </a:lnTo>
                <a:lnTo>
                  <a:pt x="498634" y="417193"/>
                </a:lnTo>
                <a:lnTo>
                  <a:pt x="0" y="368140"/>
                </a:lnTo>
                <a:lnTo>
                  <a:pt x="25908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tecla8 lateral"/>
          <p:cNvSpPr/>
          <p:nvPr/>
        </p:nvSpPr>
        <p:spPr>
          <a:xfrm>
            <a:off x="6263261" y="2534405"/>
            <a:ext cx="958216" cy="54578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190500 w 1104900"/>
              <a:gd name="connsiteY0" fmla="*/ 0 h 914400"/>
              <a:gd name="connsiteX1" fmla="*/ 1104900 w 1104900"/>
              <a:gd name="connsiteY1" fmla="*/ 0 h 914400"/>
              <a:gd name="connsiteX2" fmla="*/ 1104900 w 1104900"/>
              <a:gd name="connsiteY2" fmla="*/ 914400 h 914400"/>
              <a:gd name="connsiteX3" fmla="*/ 0 w 1104900"/>
              <a:gd name="connsiteY3" fmla="*/ 304800 h 914400"/>
              <a:gd name="connsiteX4" fmla="*/ 190500 w 1104900"/>
              <a:gd name="connsiteY4" fmla="*/ 0 h 914400"/>
              <a:gd name="connsiteX0" fmla="*/ 190500 w 1104900"/>
              <a:gd name="connsiteY0" fmla="*/ 0 h 350520"/>
              <a:gd name="connsiteX1" fmla="*/ 1104900 w 1104900"/>
              <a:gd name="connsiteY1" fmla="*/ 0 h 350520"/>
              <a:gd name="connsiteX2" fmla="*/ 533400 w 1104900"/>
              <a:gd name="connsiteY2" fmla="*/ 350520 h 350520"/>
              <a:gd name="connsiteX3" fmla="*/ 0 w 1104900"/>
              <a:gd name="connsiteY3" fmla="*/ 304800 h 350520"/>
              <a:gd name="connsiteX4" fmla="*/ 190500 w 1104900"/>
              <a:gd name="connsiteY4" fmla="*/ 0 h 350520"/>
              <a:gd name="connsiteX0" fmla="*/ 190500 w 571500"/>
              <a:gd name="connsiteY0" fmla="*/ 22860 h 373380"/>
              <a:gd name="connsiteX1" fmla="*/ 571500 w 571500"/>
              <a:gd name="connsiteY1" fmla="*/ 0 h 373380"/>
              <a:gd name="connsiteX2" fmla="*/ 533400 w 571500"/>
              <a:gd name="connsiteY2" fmla="*/ 373380 h 373380"/>
              <a:gd name="connsiteX3" fmla="*/ 0 w 571500"/>
              <a:gd name="connsiteY3" fmla="*/ 327660 h 373380"/>
              <a:gd name="connsiteX4" fmla="*/ 190500 w 571500"/>
              <a:gd name="connsiteY4" fmla="*/ 22860 h 373380"/>
              <a:gd name="connsiteX0" fmla="*/ 190500 w 685800"/>
              <a:gd name="connsiteY0" fmla="*/ 0 h 350520"/>
              <a:gd name="connsiteX1" fmla="*/ 685800 w 685800"/>
              <a:gd name="connsiteY1" fmla="*/ 0 h 350520"/>
              <a:gd name="connsiteX2" fmla="*/ 533400 w 685800"/>
              <a:gd name="connsiteY2" fmla="*/ 350520 h 350520"/>
              <a:gd name="connsiteX3" fmla="*/ 0 w 685800"/>
              <a:gd name="connsiteY3" fmla="*/ 304800 h 350520"/>
              <a:gd name="connsiteX4" fmla="*/ 190500 w 685800"/>
              <a:gd name="connsiteY4" fmla="*/ 0 h 350520"/>
              <a:gd name="connsiteX0" fmla="*/ 190500 w 685800"/>
              <a:gd name="connsiteY0" fmla="*/ 0 h 304800"/>
              <a:gd name="connsiteX1" fmla="*/ 685800 w 685800"/>
              <a:gd name="connsiteY1" fmla="*/ 0 h 304800"/>
              <a:gd name="connsiteX2" fmla="*/ 487680 w 685800"/>
              <a:gd name="connsiteY2" fmla="*/ 304800 h 304800"/>
              <a:gd name="connsiteX3" fmla="*/ 0 w 685800"/>
              <a:gd name="connsiteY3" fmla="*/ 304800 h 304800"/>
              <a:gd name="connsiteX4" fmla="*/ 190500 w 685800"/>
              <a:gd name="connsiteY4" fmla="*/ 0 h 304800"/>
              <a:gd name="connsiteX0" fmla="*/ 190500 w 685800"/>
              <a:gd name="connsiteY0" fmla="*/ 0 h 335280"/>
              <a:gd name="connsiteX1" fmla="*/ 685800 w 685800"/>
              <a:gd name="connsiteY1" fmla="*/ 0 h 335280"/>
              <a:gd name="connsiteX2" fmla="*/ 510540 w 685800"/>
              <a:gd name="connsiteY2" fmla="*/ 335280 h 335280"/>
              <a:gd name="connsiteX3" fmla="*/ 0 w 685800"/>
              <a:gd name="connsiteY3" fmla="*/ 304800 h 335280"/>
              <a:gd name="connsiteX4" fmla="*/ 190500 w 685800"/>
              <a:gd name="connsiteY4" fmla="*/ 0 h 335280"/>
              <a:gd name="connsiteX0" fmla="*/ 190500 w 685800"/>
              <a:gd name="connsiteY0" fmla="*/ 0 h 312420"/>
              <a:gd name="connsiteX1" fmla="*/ 685800 w 685800"/>
              <a:gd name="connsiteY1" fmla="*/ 0 h 312420"/>
              <a:gd name="connsiteX2" fmla="*/ 518160 w 685800"/>
              <a:gd name="connsiteY2" fmla="*/ 312420 h 312420"/>
              <a:gd name="connsiteX3" fmla="*/ 0 w 685800"/>
              <a:gd name="connsiteY3" fmla="*/ 304800 h 312420"/>
              <a:gd name="connsiteX4" fmla="*/ 190500 w 685800"/>
              <a:gd name="connsiteY4" fmla="*/ 0 h 312420"/>
              <a:gd name="connsiteX0" fmla="*/ 182880 w 678180"/>
              <a:gd name="connsiteY0" fmla="*/ 0 h 312420"/>
              <a:gd name="connsiteX1" fmla="*/ 678180 w 678180"/>
              <a:gd name="connsiteY1" fmla="*/ 0 h 312420"/>
              <a:gd name="connsiteX2" fmla="*/ 510540 w 678180"/>
              <a:gd name="connsiteY2" fmla="*/ 312420 h 312420"/>
              <a:gd name="connsiteX3" fmla="*/ 0 w 678180"/>
              <a:gd name="connsiteY3" fmla="*/ 289560 h 312420"/>
              <a:gd name="connsiteX4" fmla="*/ 182880 w 678180"/>
              <a:gd name="connsiteY4" fmla="*/ 0 h 312420"/>
              <a:gd name="connsiteX0" fmla="*/ 182880 w 678180"/>
              <a:gd name="connsiteY0" fmla="*/ 0 h 289560"/>
              <a:gd name="connsiteX1" fmla="*/ 678180 w 678180"/>
              <a:gd name="connsiteY1" fmla="*/ 0 h 289560"/>
              <a:gd name="connsiteX2" fmla="*/ 522446 w 678180"/>
              <a:gd name="connsiteY2" fmla="*/ 288608 h 289560"/>
              <a:gd name="connsiteX3" fmla="*/ 0 w 678180"/>
              <a:gd name="connsiteY3" fmla="*/ 289560 h 289560"/>
              <a:gd name="connsiteX4" fmla="*/ 182880 w 678180"/>
              <a:gd name="connsiteY4" fmla="*/ 0 h 289560"/>
              <a:gd name="connsiteX0" fmla="*/ 182880 w 700405"/>
              <a:gd name="connsiteY0" fmla="*/ 3175 h 292735"/>
              <a:gd name="connsiteX1" fmla="*/ 700405 w 700405"/>
              <a:gd name="connsiteY1" fmla="*/ 0 h 292735"/>
              <a:gd name="connsiteX2" fmla="*/ 522446 w 700405"/>
              <a:gd name="connsiteY2" fmla="*/ 291783 h 292735"/>
              <a:gd name="connsiteX3" fmla="*/ 0 w 700405"/>
              <a:gd name="connsiteY3" fmla="*/ 292735 h 292735"/>
              <a:gd name="connsiteX4" fmla="*/ 182880 w 700405"/>
              <a:gd name="connsiteY4" fmla="*/ 3175 h 292735"/>
              <a:gd name="connsiteX0" fmla="*/ 611505 w 700405"/>
              <a:gd name="connsiteY0" fmla="*/ 0 h 411004"/>
              <a:gd name="connsiteX1" fmla="*/ 700405 w 700405"/>
              <a:gd name="connsiteY1" fmla="*/ 118269 h 411004"/>
              <a:gd name="connsiteX2" fmla="*/ 522446 w 700405"/>
              <a:gd name="connsiteY2" fmla="*/ 410052 h 411004"/>
              <a:gd name="connsiteX3" fmla="*/ 0 w 700405"/>
              <a:gd name="connsiteY3" fmla="*/ 411004 h 411004"/>
              <a:gd name="connsiteX4" fmla="*/ 611505 w 700405"/>
              <a:gd name="connsiteY4" fmla="*/ 0 h 411004"/>
              <a:gd name="connsiteX0" fmla="*/ 671036 w 759936"/>
              <a:gd name="connsiteY0" fmla="*/ 0 h 410052"/>
              <a:gd name="connsiteX1" fmla="*/ 759936 w 759936"/>
              <a:gd name="connsiteY1" fmla="*/ 118269 h 410052"/>
              <a:gd name="connsiteX2" fmla="*/ 581977 w 759936"/>
              <a:gd name="connsiteY2" fmla="*/ 410052 h 410052"/>
              <a:gd name="connsiteX3" fmla="*/ 0 w 759936"/>
              <a:gd name="connsiteY3" fmla="*/ 408623 h 410052"/>
              <a:gd name="connsiteX4" fmla="*/ 671036 w 759936"/>
              <a:gd name="connsiteY4" fmla="*/ 0 h 410052"/>
              <a:gd name="connsiteX0" fmla="*/ 671036 w 759936"/>
              <a:gd name="connsiteY0" fmla="*/ 0 h 410052"/>
              <a:gd name="connsiteX1" fmla="*/ 759936 w 759936"/>
              <a:gd name="connsiteY1" fmla="*/ 118269 h 410052"/>
              <a:gd name="connsiteX2" fmla="*/ 581977 w 759936"/>
              <a:gd name="connsiteY2" fmla="*/ 410052 h 410052"/>
              <a:gd name="connsiteX3" fmla="*/ 0 w 759936"/>
              <a:gd name="connsiteY3" fmla="*/ 408623 h 410052"/>
              <a:gd name="connsiteX4" fmla="*/ 142240 w 759936"/>
              <a:gd name="connsiteY4" fmla="*/ 318255 h 410052"/>
              <a:gd name="connsiteX5" fmla="*/ 671036 w 759936"/>
              <a:gd name="connsiteY5" fmla="*/ 0 h 410052"/>
              <a:gd name="connsiteX0" fmla="*/ 714533 w 803433"/>
              <a:gd name="connsiteY0" fmla="*/ 0 h 410052"/>
              <a:gd name="connsiteX1" fmla="*/ 803433 w 803433"/>
              <a:gd name="connsiteY1" fmla="*/ 118269 h 410052"/>
              <a:gd name="connsiteX2" fmla="*/ 625474 w 803433"/>
              <a:gd name="connsiteY2" fmla="*/ 410052 h 410052"/>
              <a:gd name="connsiteX3" fmla="*/ 43497 w 803433"/>
              <a:gd name="connsiteY3" fmla="*/ 408623 h 410052"/>
              <a:gd name="connsiteX4" fmla="*/ 0 w 803433"/>
              <a:gd name="connsiteY4" fmla="*/ 299205 h 410052"/>
              <a:gd name="connsiteX5" fmla="*/ 714533 w 803433"/>
              <a:gd name="connsiteY5" fmla="*/ 0 h 410052"/>
              <a:gd name="connsiteX0" fmla="*/ 712152 w 803433"/>
              <a:gd name="connsiteY0" fmla="*/ 0 h 405290"/>
              <a:gd name="connsiteX1" fmla="*/ 803433 w 803433"/>
              <a:gd name="connsiteY1" fmla="*/ 113507 h 405290"/>
              <a:gd name="connsiteX2" fmla="*/ 625474 w 803433"/>
              <a:gd name="connsiteY2" fmla="*/ 405290 h 405290"/>
              <a:gd name="connsiteX3" fmla="*/ 43497 w 803433"/>
              <a:gd name="connsiteY3" fmla="*/ 403861 h 405290"/>
              <a:gd name="connsiteX4" fmla="*/ 0 w 803433"/>
              <a:gd name="connsiteY4" fmla="*/ 294443 h 405290"/>
              <a:gd name="connsiteX5" fmla="*/ 712152 w 803433"/>
              <a:gd name="connsiteY5" fmla="*/ 0 h 405290"/>
              <a:gd name="connsiteX0" fmla="*/ 712152 w 803433"/>
              <a:gd name="connsiteY0" fmla="*/ 0 h 405290"/>
              <a:gd name="connsiteX1" fmla="*/ 803433 w 803433"/>
              <a:gd name="connsiteY1" fmla="*/ 113507 h 405290"/>
              <a:gd name="connsiteX2" fmla="*/ 625474 w 803433"/>
              <a:gd name="connsiteY2" fmla="*/ 405290 h 405290"/>
              <a:gd name="connsiteX3" fmla="*/ 33972 w 803433"/>
              <a:gd name="connsiteY3" fmla="*/ 403861 h 405290"/>
              <a:gd name="connsiteX4" fmla="*/ 0 w 803433"/>
              <a:gd name="connsiteY4" fmla="*/ 294443 h 405290"/>
              <a:gd name="connsiteX5" fmla="*/ 712152 w 803433"/>
              <a:gd name="connsiteY5" fmla="*/ 0 h 405290"/>
              <a:gd name="connsiteX0" fmla="*/ 788352 w 879633"/>
              <a:gd name="connsiteY0" fmla="*/ 0 h 405290"/>
              <a:gd name="connsiteX1" fmla="*/ 879633 w 879633"/>
              <a:gd name="connsiteY1" fmla="*/ 113507 h 405290"/>
              <a:gd name="connsiteX2" fmla="*/ 701674 w 879633"/>
              <a:gd name="connsiteY2" fmla="*/ 405290 h 405290"/>
              <a:gd name="connsiteX3" fmla="*/ 110172 w 879633"/>
              <a:gd name="connsiteY3" fmla="*/ 403861 h 405290"/>
              <a:gd name="connsiteX4" fmla="*/ 0 w 879633"/>
              <a:gd name="connsiteY4" fmla="*/ 353975 h 405290"/>
              <a:gd name="connsiteX5" fmla="*/ 788352 w 879633"/>
              <a:gd name="connsiteY5" fmla="*/ 0 h 405290"/>
              <a:gd name="connsiteX0" fmla="*/ 788352 w 879633"/>
              <a:gd name="connsiteY0" fmla="*/ 0 h 463392"/>
              <a:gd name="connsiteX1" fmla="*/ 879633 w 879633"/>
              <a:gd name="connsiteY1" fmla="*/ 113507 h 463392"/>
              <a:gd name="connsiteX2" fmla="*/ 701674 w 879633"/>
              <a:gd name="connsiteY2" fmla="*/ 405290 h 463392"/>
              <a:gd name="connsiteX3" fmla="*/ 41116 w 879633"/>
              <a:gd name="connsiteY3" fmla="*/ 463392 h 463392"/>
              <a:gd name="connsiteX4" fmla="*/ 0 w 879633"/>
              <a:gd name="connsiteY4" fmla="*/ 353975 h 463392"/>
              <a:gd name="connsiteX5" fmla="*/ 788352 w 879633"/>
              <a:gd name="connsiteY5" fmla="*/ 0 h 463392"/>
              <a:gd name="connsiteX0" fmla="*/ 788352 w 879633"/>
              <a:gd name="connsiteY0" fmla="*/ 0 h 502921"/>
              <a:gd name="connsiteX1" fmla="*/ 879633 w 879633"/>
              <a:gd name="connsiteY1" fmla="*/ 113507 h 502921"/>
              <a:gd name="connsiteX2" fmla="*/ 634999 w 879633"/>
              <a:gd name="connsiteY2" fmla="*/ 502921 h 502921"/>
              <a:gd name="connsiteX3" fmla="*/ 41116 w 879633"/>
              <a:gd name="connsiteY3" fmla="*/ 463392 h 502921"/>
              <a:gd name="connsiteX4" fmla="*/ 0 w 879633"/>
              <a:gd name="connsiteY4" fmla="*/ 353975 h 502921"/>
              <a:gd name="connsiteX5" fmla="*/ 788352 w 879633"/>
              <a:gd name="connsiteY5" fmla="*/ 0 h 502921"/>
              <a:gd name="connsiteX0" fmla="*/ 788352 w 879633"/>
              <a:gd name="connsiteY0" fmla="*/ 0 h 500540"/>
              <a:gd name="connsiteX1" fmla="*/ 879633 w 879633"/>
              <a:gd name="connsiteY1" fmla="*/ 113507 h 500540"/>
              <a:gd name="connsiteX2" fmla="*/ 594518 w 879633"/>
              <a:gd name="connsiteY2" fmla="*/ 500540 h 500540"/>
              <a:gd name="connsiteX3" fmla="*/ 41116 w 879633"/>
              <a:gd name="connsiteY3" fmla="*/ 463392 h 500540"/>
              <a:gd name="connsiteX4" fmla="*/ 0 w 879633"/>
              <a:gd name="connsiteY4" fmla="*/ 353975 h 500540"/>
              <a:gd name="connsiteX5" fmla="*/ 788352 w 879633"/>
              <a:gd name="connsiteY5" fmla="*/ 0 h 500540"/>
              <a:gd name="connsiteX0" fmla="*/ 788352 w 879633"/>
              <a:gd name="connsiteY0" fmla="*/ 0 h 502921"/>
              <a:gd name="connsiteX1" fmla="*/ 879633 w 879633"/>
              <a:gd name="connsiteY1" fmla="*/ 113507 h 502921"/>
              <a:gd name="connsiteX2" fmla="*/ 606424 w 879633"/>
              <a:gd name="connsiteY2" fmla="*/ 502921 h 502921"/>
              <a:gd name="connsiteX3" fmla="*/ 41116 w 879633"/>
              <a:gd name="connsiteY3" fmla="*/ 463392 h 502921"/>
              <a:gd name="connsiteX4" fmla="*/ 0 w 879633"/>
              <a:gd name="connsiteY4" fmla="*/ 353975 h 502921"/>
              <a:gd name="connsiteX5" fmla="*/ 788352 w 879633"/>
              <a:gd name="connsiteY5" fmla="*/ 0 h 502921"/>
              <a:gd name="connsiteX0" fmla="*/ 755014 w 879633"/>
              <a:gd name="connsiteY0" fmla="*/ 0 h 505302"/>
              <a:gd name="connsiteX1" fmla="*/ 879633 w 879633"/>
              <a:gd name="connsiteY1" fmla="*/ 115888 h 505302"/>
              <a:gd name="connsiteX2" fmla="*/ 606424 w 879633"/>
              <a:gd name="connsiteY2" fmla="*/ 505302 h 505302"/>
              <a:gd name="connsiteX3" fmla="*/ 41116 w 879633"/>
              <a:gd name="connsiteY3" fmla="*/ 465773 h 505302"/>
              <a:gd name="connsiteX4" fmla="*/ 0 w 879633"/>
              <a:gd name="connsiteY4" fmla="*/ 356356 h 505302"/>
              <a:gd name="connsiteX5" fmla="*/ 755014 w 879633"/>
              <a:gd name="connsiteY5" fmla="*/ 0 h 505302"/>
              <a:gd name="connsiteX0" fmla="*/ 755014 w 862965"/>
              <a:gd name="connsiteY0" fmla="*/ 0 h 505302"/>
              <a:gd name="connsiteX1" fmla="*/ 862965 w 862965"/>
              <a:gd name="connsiteY1" fmla="*/ 115888 h 505302"/>
              <a:gd name="connsiteX2" fmla="*/ 606424 w 862965"/>
              <a:gd name="connsiteY2" fmla="*/ 505302 h 505302"/>
              <a:gd name="connsiteX3" fmla="*/ 41116 w 862965"/>
              <a:gd name="connsiteY3" fmla="*/ 465773 h 505302"/>
              <a:gd name="connsiteX4" fmla="*/ 0 w 862965"/>
              <a:gd name="connsiteY4" fmla="*/ 356356 h 505302"/>
              <a:gd name="connsiteX5" fmla="*/ 755014 w 862965"/>
              <a:gd name="connsiteY5" fmla="*/ 0 h 505302"/>
              <a:gd name="connsiteX0" fmla="*/ 757395 w 862965"/>
              <a:gd name="connsiteY0" fmla="*/ 0 h 498158"/>
              <a:gd name="connsiteX1" fmla="*/ 862965 w 862965"/>
              <a:gd name="connsiteY1" fmla="*/ 108744 h 498158"/>
              <a:gd name="connsiteX2" fmla="*/ 606424 w 862965"/>
              <a:gd name="connsiteY2" fmla="*/ 498158 h 498158"/>
              <a:gd name="connsiteX3" fmla="*/ 41116 w 862965"/>
              <a:gd name="connsiteY3" fmla="*/ 458629 h 498158"/>
              <a:gd name="connsiteX4" fmla="*/ 0 w 862965"/>
              <a:gd name="connsiteY4" fmla="*/ 349212 h 498158"/>
              <a:gd name="connsiteX5" fmla="*/ 757395 w 862965"/>
              <a:gd name="connsiteY5" fmla="*/ 0 h 498158"/>
              <a:gd name="connsiteX0" fmla="*/ 752633 w 862965"/>
              <a:gd name="connsiteY0" fmla="*/ 0 h 502921"/>
              <a:gd name="connsiteX1" fmla="*/ 862965 w 862965"/>
              <a:gd name="connsiteY1" fmla="*/ 113507 h 502921"/>
              <a:gd name="connsiteX2" fmla="*/ 606424 w 862965"/>
              <a:gd name="connsiteY2" fmla="*/ 502921 h 502921"/>
              <a:gd name="connsiteX3" fmla="*/ 41116 w 862965"/>
              <a:gd name="connsiteY3" fmla="*/ 463392 h 502921"/>
              <a:gd name="connsiteX4" fmla="*/ 0 w 862965"/>
              <a:gd name="connsiteY4" fmla="*/ 353975 h 502921"/>
              <a:gd name="connsiteX5" fmla="*/ 752633 w 862965"/>
              <a:gd name="connsiteY5" fmla="*/ 0 h 502921"/>
              <a:gd name="connsiteX0" fmla="*/ 771683 w 882015"/>
              <a:gd name="connsiteY0" fmla="*/ 0 h 502921"/>
              <a:gd name="connsiteX1" fmla="*/ 882015 w 882015"/>
              <a:gd name="connsiteY1" fmla="*/ 113507 h 502921"/>
              <a:gd name="connsiteX2" fmla="*/ 625474 w 882015"/>
              <a:gd name="connsiteY2" fmla="*/ 502921 h 502921"/>
              <a:gd name="connsiteX3" fmla="*/ 60166 w 882015"/>
              <a:gd name="connsiteY3" fmla="*/ 463392 h 502921"/>
              <a:gd name="connsiteX4" fmla="*/ 0 w 882015"/>
              <a:gd name="connsiteY4" fmla="*/ 337306 h 502921"/>
              <a:gd name="connsiteX5" fmla="*/ 771683 w 882015"/>
              <a:gd name="connsiteY5" fmla="*/ 0 h 502921"/>
              <a:gd name="connsiteX0" fmla="*/ 771683 w 882015"/>
              <a:gd name="connsiteY0" fmla="*/ 0 h 512446"/>
              <a:gd name="connsiteX1" fmla="*/ 882015 w 882015"/>
              <a:gd name="connsiteY1" fmla="*/ 113507 h 512446"/>
              <a:gd name="connsiteX2" fmla="*/ 608805 w 882015"/>
              <a:gd name="connsiteY2" fmla="*/ 512446 h 512446"/>
              <a:gd name="connsiteX3" fmla="*/ 60166 w 882015"/>
              <a:gd name="connsiteY3" fmla="*/ 463392 h 512446"/>
              <a:gd name="connsiteX4" fmla="*/ 0 w 882015"/>
              <a:gd name="connsiteY4" fmla="*/ 337306 h 512446"/>
              <a:gd name="connsiteX5" fmla="*/ 771683 w 882015"/>
              <a:gd name="connsiteY5" fmla="*/ 0 h 512446"/>
              <a:gd name="connsiteX0" fmla="*/ 771683 w 872490"/>
              <a:gd name="connsiteY0" fmla="*/ 0 h 512446"/>
              <a:gd name="connsiteX1" fmla="*/ 872490 w 872490"/>
              <a:gd name="connsiteY1" fmla="*/ 106363 h 512446"/>
              <a:gd name="connsiteX2" fmla="*/ 608805 w 872490"/>
              <a:gd name="connsiteY2" fmla="*/ 512446 h 512446"/>
              <a:gd name="connsiteX3" fmla="*/ 60166 w 872490"/>
              <a:gd name="connsiteY3" fmla="*/ 463392 h 512446"/>
              <a:gd name="connsiteX4" fmla="*/ 0 w 872490"/>
              <a:gd name="connsiteY4" fmla="*/ 337306 h 512446"/>
              <a:gd name="connsiteX5" fmla="*/ 771683 w 872490"/>
              <a:gd name="connsiteY5" fmla="*/ 0 h 512446"/>
              <a:gd name="connsiteX0" fmla="*/ 769302 w 872490"/>
              <a:gd name="connsiteY0" fmla="*/ 0 h 510065"/>
              <a:gd name="connsiteX1" fmla="*/ 872490 w 872490"/>
              <a:gd name="connsiteY1" fmla="*/ 103982 h 510065"/>
              <a:gd name="connsiteX2" fmla="*/ 608805 w 872490"/>
              <a:gd name="connsiteY2" fmla="*/ 510065 h 510065"/>
              <a:gd name="connsiteX3" fmla="*/ 60166 w 872490"/>
              <a:gd name="connsiteY3" fmla="*/ 461011 h 510065"/>
              <a:gd name="connsiteX4" fmla="*/ 0 w 872490"/>
              <a:gd name="connsiteY4" fmla="*/ 334925 h 510065"/>
              <a:gd name="connsiteX5" fmla="*/ 769302 w 872490"/>
              <a:gd name="connsiteY5" fmla="*/ 0 h 510065"/>
              <a:gd name="connsiteX0" fmla="*/ 764540 w 872490"/>
              <a:gd name="connsiteY0" fmla="*/ 0 h 514828"/>
              <a:gd name="connsiteX1" fmla="*/ 872490 w 872490"/>
              <a:gd name="connsiteY1" fmla="*/ 108745 h 514828"/>
              <a:gd name="connsiteX2" fmla="*/ 608805 w 872490"/>
              <a:gd name="connsiteY2" fmla="*/ 514828 h 514828"/>
              <a:gd name="connsiteX3" fmla="*/ 60166 w 872490"/>
              <a:gd name="connsiteY3" fmla="*/ 465774 h 514828"/>
              <a:gd name="connsiteX4" fmla="*/ 0 w 872490"/>
              <a:gd name="connsiteY4" fmla="*/ 339688 h 514828"/>
              <a:gd name="connsiteX5" fmla="*/ 764540 w 872490"/>
              <a:gd name="connsiteY5" fmla="*/ 0 h 514828"/>
              <a:gd name="connsiteX0" fmla="*/ 764540 w 872490"/>
              <a:gd name="connsiteY0" fmla="*/ 0 h 543403"/>
              <a:gd name="connsiteX1" fmla="*/ 872490 w 872490"/>
              <a:gd name="connsiteY1" fmla="*/ 108745 h 543403"/>
              <a:gd name="connsiteX2" fmla="*/ 644524 w 872490"/>
              <a:gd name="connsiteY2" fmla="*/ 543403 h 543403"/>
              <a:gd name="connsiteX3" fmla="*/ 60166 w 872490"/>
              <a:gd name="connsiteY3" fmla="*/ 465774 h 543403"/>
              <a:gd name="connsiteX4" fmla="*/ 0 w 872490"/>
              <a:gd name="connsiteY4" fmla="*/ 339688 h 543403"/>
              <a:gd name="connsiteX5" fmla="*/ 764540 w 872490"/>
              <a:gd name="connsiteY5" fmla="*/ 0 h 543403"/>
              <a:gd name="connsiteX0" fmla="*/ 764540 w 886778"/>
              <a:gd name="connsiteY0" fmla="*/ 0 h 543403"/>
              <a:gd name="connsiteX1" fmla="*/ 886778 w 886778"/>
              <a:gd name="connsiteY1" fmla="*/ 118270 h 543403"/>
              <a:gd name="connsiteX2" fmla="*/ 644524 w 886778"/>
              <a:gd name="connsiteY2" fmla="*/ 543403 h 543403"/>
              <a:gd name="connsiteX3" fmla="*/ 60166 w 886778"/>
              <a:gd name="connsiteY3" fmla="*/ 465774 h 543403"/>
              <a:gd name="connsiteX4" fmla="*/ 0 w 886778"/>
              <a:gd name="connsiteY4" fmla="*/ 339688 h 543403"/>
              <a:gd name="connsiteX5" fmla="*/ 764540 w 886778"/>
              <a:gd name="connsiteY5" fmla="*/ 0 h 543403"/>
              <a:gd name="connsiteX0" fmla="*/ 835978 w 958216"/>
              <a:gd name="connsiteY0" fmla="*/ 0 h 543403"/>
              <a:gd name="connsiteX1" fmla="*/ 958216 w 958216"/>
              <a:gd name="connsiteY1" fmla="*/ 118270 h 543403"/>
              <a:gd name="connsiteX2" fmla="*/ 715962 w 958216"/>
              <a:gd name="connsiteY2" fmla="*/ 543403 h 543403"/>
              <a:gd name="connsiteX3" fmla="*/ 131604 w 958216"/>
              <a:gd name="connsiteY3" fmla="*/ 465774 h 543403"/>
              <a:gd name="connsiteX4" fmla="*/ 0 w 958216"/>
              <a:gd name="connsiteY4" fmla="*/ 353976 h 543403"/>
              <a:gd name="connsiteX5" fmla="*/ 835978 w 958216"/>
              <a:gd name="connsiteY5" fmla="*/ 0 h 543403"/>
              <a:gd name="connsiteX0" fmla="*/ 835978 w 958216"/>
              <a:gd name="connsiteY0" fmla="*/ 0 h 543403"/>
              <a:gd name="connsiteX1" fmla="*/ 958216 w 958216"/>
              <a:gd name="connsiteY1" fmla="*/ 118270 h 543403"/>
              <a:gd name="connsiteX2" fmla="*/ 715962 w 958216"/>
              <a:gd name="connsiteY2" fmla="*/ 543403 h 543403"/>
              <a:gd name="connsiteX3" fmla="*/ 53022 w 958216"/>
              <a:gd name="connsiteY3" fmla="*/ 475299 h 543403"/>
              <a:gd name="connsiteX4" fmla="*/ 0 w 958216"/>
              <a:gd name="connsiteY4" fmla="*/ 353976 h 543403"/>
              <a:gd name="connsiteX5" fmla="*/ 835978 w 958216"/>
              <a:gd name="connsiteY5" fmla="*/ 0 h 543403"/>
              <a:gd name="connsiteX0" fmla="*/ 835978 w 958216"/>
              <a:gd name="connsiteY0" fmla="*/ 0 h 543403"/>
              <a:gd name="connsiteX1" fmla="*/ 958216 w 958216"/>
              <a:gd name="connsiteY1" fmla="*/ 118270 h 543403"/>
              <a:gd name="connsiteX2" fmla="*/ 715962 w 958216"/>
              <a:gd name="connsiteY2" fmla="*/ 543403 h 543403"/>
              <a:gd name="connsiteX3" fmla="*/ 53022 w 958216"/>
              <a:gd name="connsiteY3" fmla="*/ 475299 h 543403"/>
              <a:gd name="connsiteX4" fmla="*/ 0 w 958216"/>
              <a:gd name="connsiteY4" fmla="*/ 353976 h 543403"/>
              <a:gd name="connsiteX5" fmla="*/ 835978 w 958216"/>
              <a:gd name="connsiteY5" fmla="*/ 0 h 543403"/>
              <a:gd name="connsiteX0" fmla="*/ 828834 w 958216"/>
              <a:gd name="connsiteY0" fmla="*/ 0 h 545784"/>
              <a:gd name="connsiteX1" fmla="*/ 958216 w 958216"/>
              <a:gd name="connsiteY1" fmla="*/ 120651 h 545784"/>
              <a:gd name="connsiteX2" fmla="*/ 715962 w 958216"/>
              <a:gd name="connsiteY2" fmla="*/ 545784 h 545784"/>
              <a:gd name="connsiteX3" fmla="*/ 53022 w 958216"/>
              <a:gd name="connsiteY3" fmla="*/ 477680 h 545784"/>
              <a:gd name="connsiteX4" fmla="*/ 0 w 958216"/>
              <a:gd name="connsiteY4" fmla="*/ 356357 h 545784"/>
              <a:gd name="connsiteX5" fmla="*/ 828834 w 958216"/>
              <a:gd name="connsiteY5" fmla="*/ 0 h 5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8216" h="545784">
                <a:moveTo>
                  <a:pt x="828834" y="0"/>
                </a:moveTo>
                <a:lnTo>
                  <a:pt x="958216" y="120651"/>
                </a:lnTo>
                <a:lnTo>
                  <a:pt x="715962" y="545784"/>
                </a:lnTo>
                <a:lnTo>
                  <a:pt x="53022" y="477680"/>
                </a:lnTo>
                <a:lnTo>
                  <a:pt x="0" y="356357"/>
                </a:lnTo>
                <a:lnTo>
                  <a:pt x="828834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" name="tecla8 linha"/>
          <p:cNvCxnSpPr/>
          <p:nvPr/>
        </p:nvCxnSpPr>
        <p:spPr>
          <a:xfrm>
            <a:off x="6849268" y="2935497"/>
            <a:ext cx="118293" cy="14707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cla8"/>
          <p:cNvSpPr/>
          <p:nvPr/>
        </p:nvSpPr>
        <p:spPr>
          <a:xfrm>
            <a:off x="6273643" y="2498699"/>
            <a:ext cx="814390" cy="44100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190500 w 1104900"/>
              <a:gd name="connsiteY0" fmla="*/ 0 h 914400"/>
              <a:gd name="connsiteX1" fmla="*/ 1104900 w 1104900"/>
              <a:gd name="connsiteY1" fmla="*/ 0 h 914400"/>
              <a:gd name="connsiteX2" fmla="*/ 1104900 w 1104900"/>
              <a:gd name="connsiteY2" fmla="*/ 914400 h 914400"/>
              <a:gd name="connsiteX3" fmla="*/ 0 w 1104900"/>
              <a:gd name="connsiteY3" fmla="*/ 304800 h 914400"/>
              <a:gd name="connsiteX4" fmla="*/ 190500 w 1104900"/>
              <a:gd name="connsiteY4" fmla="*/ 0 h 914400"/>
              <a:gd name="connsiteX0" fmla="*/ 190500 w 1104900"/>
              <a:gd name="connsiteY0" fmla="*/ 0 h 350520"/>
              <a:gd name="connsiteX1" fmla="*/ 1104900 w 1104900"/>
              <a:gd name="connsiteY1" fmla="*/ 0 h 350520"/>
              <a:gd name="connsiteX2" fmla="*/ 533400 w 1104900"/>
              <a:gd name="connsiteY2" fmla="*/ 350520 h 350520"/>
              <a:gd name="connsiteX3" fmla="*/ 0 w 1104900"/>
              <a:gd name="connsiteY3" fmla="*/ 304800 h 350520"/>
              <a:gd name="connsiteX4" fmla="*/ 190500 w 1104900"/>
              <a:gd name="connsiteY4" fmla="*/ 0 h 350520"/>
              <a:gd name="connsiteX0" fmla="*/ 190500 w 571500"/>
              <a:gd name="connsiteY0" fmla="*/ 22860 h 373380"/>
              <a:gd name="connsiteX1" fmla="*/ 571500 w 571500"/>
              <a:gd name="connsiteY1" fmla="*/ 0 h 373380"/>
              <a:gd name="connsiteX2" fmla="*/ 533400 w 571500"/>
              <a:gd name="connsiteY2" fmla="*/ 373380 h 373380"/>
              <a:gd name="connsiteX3" fmla="*/ 0 w 571500"/>
              <a:gd name="connsiteY3" fmla="*/ 327660 h 373380"/>
              <a:gd name="connsiteX4" fmla="*/ 190500 w 571500"/>
              <a:gd name="connsiteY4" fmla="*/ 22860 h 373380"/>
              <a:gd name="connsiteX0" fmla="*/ 190500 w 685800"/>
              <a:gd name="connsiteY0" fmla="*/ 0 h 350520"/>
              <a:gd name="connsiteX1" fmla="*/ 685800 w 685800"/>
              <a:gd name="connsiteY1" fmla="*/ 0 h 350520"/>
              <a:gd name="connsiteX2" fmla="*/ 533400 w 685800"/>
              <a:gd name="connsiteY2" fmla="*/ 350520 h 350520"/>
              <a:gd name="connsiteX3" fmla="*/ 0 w 685800"/>
              <a:gd name="connsiteY3" fmla="*/ 304800 h 350520"/>
              <a:gd name="connsiteX4" fmla="*/ 190500 w 685800"/>
              <a:gd name="connsiteY4" fmla="*/ 0 h 350520"/>
              <a:gd name="connsiteX0" fmla="*/ 190500 w 685800"/>
              <a:gd name="connsiteY0" fmla="*/ 0 h 304800"/>
              <a:gd name="connsiteX1" fmla="*/ 685800 w 685800"/>
              <a:gd name="connsiteY1" fmla="*/ 0 h 304800"/>
              <a:gd name="connsiteX2" fmla="*/ 487680 w 685800"/>
              <a:gd name="connsiteY2" fmla="*/ 304800 h 304800"/>
              <a:gd name="connsiteX3" fmla="*/ 0 w 685800"/>
              <a:gd name="connsiteY3" fmla="*/ 304800 h 304800"/>
              <a:gd name="connsiteX4" fmla="*/ 190500 w 685800"/>
              <a:gd name="connsiteY4" fmla="*/ 0 h 304800"/>
              <a:gd name="connsiteX0" fmla="*/ 190500 w 685800"/>
              <a:gd name="connsiteY0" fmla="*/ 0 h 335280"/>
              <a:gd name="connsiteX1" fmla="*/ 685800 w 685800"/>
              <a:gd name="connsiteY1" fmla="*/ 0 h 335280"/>
              <a:gd name="connsiteX2" fmla="*/ 510540 w 685800"/>
              <a:gd name="connsiteY2" fmla="*/ 335280 h 335280"/>
              <a:gd name="connsiteX3" fmla="*/ 0 w 685800"/>
              <a:gd name="connsiteY3" fmla="*/ 304800 h 335280"/>
              <a:gd name="connsiteX4" fmla="*/ 190500 w 685800"/>
              <a:gd name="connsiteY4" fmla="*/ 0 h 335280"/>
              <a:gd name="connsiteX0" fmla="*/ 190500 w 685800"/>
              <a:gd name="connsiteY0" fmla="*/ 0 h 312420"/>
              <a:gd name="connsiteX1" fmla="*/ 685800 w 685800"/>
              <a:gd name="connsiteY1" fmla="*/ 0 h 312420"/>
              <a:gd name="connsiteX2" fmla="*/ 518160 w 685800"/>
              <a:gd name="connsiteY2" fmla="*/ 312420 h 312420"/>
              <a:gd name="connsiteX3" fmla="*/ 0 w 685800"/>
              <a:gd name="connsiteY3" fmla="*/ 304800 h 312420"/>
              <a:gd name="connsiteX4" fmla="*/ 190500 w 685800"/>
              <a:gd name="connsiteY4" fmla="*/ 0 h 312420"/>
              <a:gd name="connsiteX0" fmla="*/ 182880 w 678180"/>
              <a:gd name="connsiteY0" fmla="*/ 0 h 312420"/>
              <a:gd name="connsiteX1" fmla="*/ 678180 w 678180"/>
              <a:gd name="connsiteY1" fmla="*/ 0 h 312420"/>
              <a:gd name="connsiteX2" fmla="*/ 510540 w 678180"/>
              <a:gd name="connsiteY2" fmla="*/ 312420 h 312420"/>
              <a:gd name="connsiteX3" fmla="*/ 0 w 678180"/>
              <a:gd name="connsiteY3" fmla="*/ 289560 h 312420"/>
              <a:gd name="connsiteX4" fmla="*/ 182880 w 678180"/>
              <a:gd name="connsiteY4" fmla="*/ 0 h 312420"/>
              <a:gd name="connsiteX0" fmla="*/ 182880 w 714375"/>
              <a:gd name="connsiteY0" fmla="*/ 45719 h 358139"/>
              <a:gd name="connsiteX1" fmla="*/ 714375 w 714375"/>
              <a:gd name="connsiteY1" fmla="*/ 0 h 358139"/>
              <a:gd name="connsiteX2" fmla="*/ 510540 w 714375"/>
              <a:gd name="connsiteY2" fmla="*/ 358139 h 358139"/>
              <a:gd name="connsiteX3" fmla="*/ 0 w 714375"/>
              <a:gd name="connsiteY3" fmla="*/ 335279 h 358139"/>
              <a:gd name="connsiteX4" fmla="*/ 182880 w 714375"/>
              <a:gd name="connsiteY4" fmla="*/ 45719 h 358139"/>
              <a:gd name="connsiteX0" fmla="*/ 182880 w 706755"/>
              <a:gd name="connsiteY0" fmla="*/ 0 h 312420"/>
              <a:gd name="connsiteX1" fmla="*/ 706755 w 706755"/>
              <a:gd name="connsiteY1" fmla="*/ 0 h 312420"/>
              <a:gd name="connsiteX2" fmla="*/ 510540 w 706755"/>
              <a:gd name="connsiteY2" fmla="*/ 312420 h 312420"/>
              <a:gd name="connsiteX3" fmla="*/ 0 w 706755"/>
              <a:gd name="connsiteY3" fmla="*/ 289560 h 312420"/>
              <a:gd name="connsiteX4" fmla="*/ 182880 w 706755"/>
              <a:gd name="connsiteY4" fmla="*/ 0 h 312420"/>
              <a:gd name="connsiteX0" fmla="*/ 182880 w 714375"/>
              <a:gd name="connsiteY0" fmla="*/ 0 h 312420"/>
              <a:gd name="connsiteX1" fmla="*/ 714375 w 714375"/>
              <a:gd name="connsiteY1" fmla="*/ 45719 h 312420"/>
              <a:gd name="connsiteX2" fmla="*/ 510540 w 714375"/>
              <a:gd name="connsiteY2" fmla="*/ 312420 h 312420"/>
              <a:gd name="connsiteX3" fmla="*/ 0 w 714375"/>
              <a:gd name="connsiteY3" fmla="*/ 289560 h 312420"/>
              <a:gd name="connsiteX4" fmla="*/ 182880 w 714375"/>
              <a:gd name="connsiteY4" fmla="*/ 0 h 312420"/>
              <a:gd name="connsiteX0" fmla="*/ 182880 w 721519"/>
              <a:gd name="connsiteY0" fmla="*/ 35243 h 347663"/>
              <a:gd name="connsiteX1" fmla="*/ 721519 w 721519"/>
              <a:gd name="connsiteY1" fmla="*/ 0 h 347663"/>
              <a:gd name="connsiteX2" fmla="*/ 510540 w 721519"/>
              <a:gd name="connsiteY2" fmla="*/ 347663 h 347663"/>
              <a:gd name="connsiteX3" fmla="*/ 0 w 721519"/>
              <a:gd name="connsiteY3" fmla="*/ 324803 h 347663"/>
              <a:gd name="connsiteX4" fmla="*/ 182880 w 721519"/>
              <a:gd name="connsiteY4" fmla="*/ 35243 h 347663"/>
              <a:gd name="connsiteX0" fmla="*/ 182880 w 721519"/>
              <a:gd name="connsiteY0" fmla="*/ 35243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182880 w 721519"/>
              <a:gd name="connsiteY4" fmla="*/ 35243 h 330994"/>
              <a:gd name="connsiteX0" fmla="*/ 180499 w 721519"/>
              <a:gd name="connsiteY0" fmla="*/ 30481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180499 w 721519"/>
              <a:gd name="connsiteY4" fmla="*/ 30481 h 330994"/>
              <a:gd name="connsiteX0" fmla="*/ 201930 w 721519"/>
              <a:gd name="connsiteY0" fmla="*/ 16194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201930 w 721519"/>
              <a:gd name="connsiteY4" fmla="*/ 16194 h 330994"/>
              <a:gd name="connsiteX0" fmla="*/ 201930 w 821532"/>
              <a:gd name="connsiteY0" fmla="*/ 18575 h 333375"/>
              <a:gd name="connsiteX1" fmla="*/ 821532 w 821532"/>
              <a:gd name="connsiteY1" fmla="*/ 0 h 333375"/>
              <a:gd name="connsiteX2" fmla="*/ 543877 w 821532"/>
              <a:gd name="connsiteY2" fmla="*/ 333375 h 333375"/>
              <a:gd name="connsiteX3" fmla="*/ 0 w 821532"/>
              <a:gd name="connsiteY3" fmla="*/ 327184 h 333375"/>
              <a:gd name="connsiteX4" fmla="*/ 201930 w 821532"/>
              <a:gd name="connsiteY4" fmla="*/ 18575 h 333375"/>
              <a:gd name="connsiteX0" fmla="*/ 201930 w 821532"/>
              <a:gd name="connsiteY0" fmla="*/ 18575 h 364331"/>
              <a:gd name="connsiteX1" fmla="*/ 821532 w 821532"/>
              <a:gd name="connsiteY1" fmla="*/ 0 h 364331"/>
              <a:gd name="connsiteX2" fmla="*/ 639127 w 821532"/>
              <a:gd name="connsiteY2" fmla="*/ 364331 h 364331"/>
              <a:gd name="connsiteX3" fmla="*/ 0 w 821532"/>
              <a:gd name="connsiteY3" fmla="*/ 327184 h 364331"/>
              <a:gd name="connsiteX4" fmla="*/ 201930 w 821532"/>
              <a:gd name="connsiteY4" fmla="*/ 18575 h 364331"/>
              <a:gd name="connsiteX0" fmla="*/ 194786 w 814388"/>
              <a:gd name="connsiteY0" fmla="*/ 18575 h 364331"/>
              <a:gd name="connsiteX1" fmla="*/ 814388 w 814388"/>
              <a:gd name="connsiteY1" fmla="*/ 0 h 364331"/>
              <a:gd name="connsiteX2" fmla="*/ 631983 w 814388"/>
              <a:gd name="connsiteY2" fmla="*/ 364331 h 364331"/>
              <a:gd name="connsiteX3" fmla="*/ 0 w 814388"/>
              <a:gd name="connsiteY3" fmla="*/ 355759 h 364331"/>
              <a:gd name="connsiteX4" fmla="*/ 194786 w 814388"/>
              <a:gd name="connsiteY4" fmla="*/ 18575 h 364331"/>
              <a:gd name="connsiteX0" fmla="*/ 194786 w 719138"/>
              <a:gd name="connsiteY0" fmla="*/ 1907 h 347663"/>
              <a:gd name="connsiteX1" fmla="*/ 719138 w 719138"/>
              <a:gd name="connsiteY1" fmla="*/ 0 h 347663"/>
              <a:gd name="connsiteX2" fmla="*/ 631983 w 719138"/>
              <a:gd name="connsiteY2" fmla="*/ 347663 h 347663"/>
              <a:gd name="connsiteX3" fmla="*/ 0 w 719138"/>
              <a:gd name="connsiteY3" fmla="*/ 339091 h 347663"/>
              <a:gd name="connsiteX4" fmla="*/ 194786 w 719138"/>
              <a:gd name="connsiteY4" fmla="*/ 1907 h 347663"/>
              <a:gd name="connsiteX0" fmla="*/ 251936 w 776288"/>
              <a:gd name="connsiteY0" fmla="*/ 1907 h 358141"/>
              <a:gd name="connsiteX1" fmla="*/ 776288 w 776288"/>
              <a:gd name="connsiteY1" fmla="*/ 0 h 358141"/>
              <a:gd name="connsiteX2" fmla="*/ 689133 w 776288"/>
              <a:gd name="connsiteY2" fmla="*/ 347663 h 358141"/>
              <a:gd name="connsiteX3" fmla="*/ 0 w 776288"/>
              <a:gd name="connsiteY3" fmla="*/ 358141 h 358141"/>
              <a:gd name="connsiteX4" fmla="*/ 251936 w 776288"/>
              <a:gd name="connsiteY4" fmla="*/ 1907 h 358141"/>
              <a:gd name="connsiteX0" fmla="*/ 251936 w 776288"/>
              <a:gd name="connsiteY0" fmla="*/ 1907 h 388144"/>
              <a:gd name="connsiteX1" fmla="*/ 776288 w 776288"/>
              <a:gd name="connsiteY1" fmla="*/ 0 h 388144"/>
              <a:gd name="connsiteX2" fmla="*/ 512921 w 776288"/>
              <a:gd name="connsiteY2" fmla="*/ 388144 h 388144"/>
              <a:gd name="connsiteX3" fmla="*/ 0 w 776288"/>
              <a:gd name="connsiteY3" fmla="*/ 358141 h 388144"/>
              <a:gd name="connsiteX4" fmla="*/ 251936 w 776288"/>
              <a:gd name="connsiteY4" fmla="*/ 1907 h 388144"/>
              <a:gd name="connsiteX0" fmla="*/ 251936 w 762001"/>
              <a:gd name="connsiteY0" fmla="*/ 0 h 386237"/>
              <a:gd name="connsiteX1" fmla="*/ 762001 w 762001"/>
              <a:gd name="connsiteY1" fmla="*/ 7618 h 386237"/>
              <a:gd name="connsiteX2" fmla="*/ 512921 w 762001"/>
              <a:gd name="connsiteY2" fmla="*/ 386237 h 386237"/>
              <a:gd name="connsiteX3" fmla="*/ 0 w 762001"/>
              <a:gd name="connsiteY3" fmla="*/ 356234 h 386237"/>
              <a:gd name="connsiteX4" fmla="*/ 251936 w 762001"/>
              <a:gd name="connsiteY4" fmla="*/ 0 h 386237"/>
              <a:gd name="connsiteX0" fmla="*/ 251936 w 759620"/>
              <a:gd name="connsiteY0" fmla="*/ 0 h 386237"/>
              <a:gd name="connsiteX1" fmla="*/ 759620 w 759620"/>
              <a:gd name="connsiteY1" fmla="*/ 17143 h 386237"/>
              <a:gd name="connsiteX2" fmla="*/ 512921 w 759620"/>
              <a:gd name="connsiteY2" fmla="*/ 386237 h 386237"/>
              <a:gd name="connsiteX3" fmla="*/ 0 w 759620"/>
              <a:gd name="connsiteY3" fmla="*/ 356234 h 386237"/>
              <a:gd name="connsiteX4" fmla="*/ 251936 w 759620"/>
              <a:gd name="connsiteY4" fmla="*/ 0 h 386237"/>
              <a:gd name="connsiteX0" fmla="*/ 251936 w 752477"/>
              <a:gd name="connsiteY0" fmla="*/ 0 h 386237"/>
              <a:gd name="connsiteX1" fmla="*/ 752477 w 752477"/>
              <a:gd name="connsiteY1" fmla="*/ 36193 h 386237"/>
              <a:gd name="connsiteX2" fmla="*/ 512921 w 752477"/>
              <a:gd name="connsiteY2" fmla="*/ 386237 h 386237"/>
              <a:gd name="connsiteX3" fmla="*/ 0 w 752477"/>
              <a:gd name="connsiteY3" fmla="*/ 356234 h 386237"/>
              <a:gd name="connsiteX4" fmla="*/ 251936 w 752477"/>
              <a:gd name="connsiteY4" fmla="*/ 0 h 386237"/>
              <a:gd name="connsiteX0" fmla="*/ 251936 w 752477"/>
              <a:gd name="connsiteY0" fmla="*/ 0 h 417193"/>
              <a:gd name="connsiteX1" fmla="*/ 752477 w 752477"/>
              <a:gd name="connsiteY1" fmla="*/ 36193 h 417193"/>
              <a:gd name="connsiteX2" fmla="*/ 491490 w 752477"/>
              <a:gd name="connsiteY2" fmla="*/ 417193 h 417193"/>
              <a:gd name="connsiteX3" fmla="*/ 0 w 752477"/>
              <a:gd name="connsiteY3" fmla="*/ 356234 h 417193"/>
              <a:gd name="connsiteX4" fmla="*/ 251936 w 752477"/>
              <a:gd name="connsiteY4" fmla="*/ 0 h 417193"/>
              <a:gd name="connsiteX0" fmla="*/ 259080 w 759621"/>
              <a:gd name="connsiteY0" fmla="*/ 0 h 417193"/>
              <a:gd name="connsiteX1" fmla="*/ 759621 w 759621"/>
              <a:gd name="connsiteY1" fmla="*/ 36193 h 417193"/>
              <a:gd name="connsiteX2" fmla="*/ 498634 w 759621"/>
              <a:gd name="connsiteY2" fmla="*/ 417193 h 417193"/>
              <a:gd name="connsiteX3" fmla="*/ 0 w 759621"/>
              <a:gd name="connsiteY3" fmla="*/ 368140 h 417193"/>
              <a:gd name="connsiteX4" fmla="*/ 259080 w 759621"/>
              <a:gd name="connsiteY4" fmla="*/ 0 h 417193"/>
              <a:gd name="connsiteX0" fmla="*/ 259080 w 826296"/>
              <a:gd name="connsiteY0" fmla="*/ 0 h 417193"/>
              <a:gd name="connsiteX1" fmla="*/ 826296 w 826296"/>
              <a:gd name="connsiteY1" fmla="*/ 43337 h 417193"/>
              <a:gd name="connsiteX2" fmla="*/ 498634 w 826296"/>
              <a:gd name="connsiteY2" fmla="*/ 417193 h 417193"/>
              <a:gd name="connsiteX3" fmla="*/ 0 w 826296"/>
              <a:gd name="connsiteY3" fmla="*/ 368140 h 417193"/>
              <a:gd name="connsiteX4" fmla="*/ 259080 w 826296"/>
              <a:gd name="connsiteY4" fmla="*/ 0 h 417193"/>
              <a:gd name="connsiteX0" fmla="*/ 259080 w 826296"/>
              <a:gd name="connsiteY0" fmla="*/ 0 h 448149"/>
              <a:gd name="connsiteX1" fmla="*/ 826296 w 826296"/>
              <a:gd name="connsiteY1" fmla="*/ 43337 h 448149"/>
              <a:gd name="connsiteX2" fmla="*/ 591503 w 826296"/>
              <a:gd name="connsiteY2" fmla="*/ 448149 h 448149"/>
              <a:gd name="connsiteX3" fmla="*/ 0 w 826296"/>
              <a:gd name="connsiteY3" fmla="*/ 368140 h 448149"/>
              <a:gd name="connsiteX4" fmla="*/ 259080 w 826296"/>
              <a:gd name="connsiteY4" fmla="*/ 0 h 448149"/>
              <a:gd name="connsiteX0" fmla="*/ 247174 w 814390"/>
              <a:gd name="connsiteY0" fmla="*/ 0 h 448149"/>
              <a:gd name="connsiteX1" fmla="*/ 814390 w 814390"/>
              <a:gd name="connsiteY1" fmla="*/ 43337 h 448149"/>
              <a:gd name="connsiteX2" fmla="*/ 579597 w 814390"/>
              <a:gd name="connsiteY2" fmla="*/ 448149 h 448149"/>
              <a:gd name="connsiteX3" fmla="*/ 0 w 814390"/>
              <a:gd name="connsiteY3" fmla="*/ 389571 h 448149"/>
              <a:gd name="connsiteX4" fmla="*/ 247174 w 814390"/>
              <a:gd name="connsiteY4" fmla="*/ 0 h 448149"/>
              <a:gd name="connsiteX0" fmla="*/ 247174 w 814390"/>
              <a:gd name="connsiteY0" fmla="*/ 0 h 441006"/>
              <a:gd name="connsiteX1" fmla="*/ 814390 w 814390"/>
              <a:gd name="connsiteY1" fmla="*/ 36194 h 441006"/>
              <a:gd name="connsiteX2" fmla="*/ 579597 w 814390"/>
              <a:gd name="connsiteY2" fmla="*/ 441006 h 441006"/>
              <a:gd name="connsiteX3" fmla="*/ 0 w 814390"/>
              <a:gd name="connsiteY3" fmla="*/ 382428 h 441006"/>
              <a:gd name="connsiteX4" fmla="*/ 247174 w 814390"/>
              <a:gd name="connsiteY4" fmla="*/ 0 h 441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4390" h="441006">
                <a:moveTo>
                  <a:pt x="247174" y="0"/>
                </a:moveTo>
                <a:lnTo>
                  <a:pt x="814390" y="36194"/>
                </a:lnTo>
                <a:lnTo>
                  <a:pt x="579597" y="441006"/>
                </a:lnTo>
                <a:lnTo>
                  <a:pt x="0" y="382428"/>
                </a:lnTo>
                <a:lnTo>
                  <a:pt x="247174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tecla9 lateral"/>
          <p:cNvSpPr/>
          <p:nvPr/>
        </p:nvSpPr>
        <p:spPr>
          <a:xfrm>
            <a:off x="7213080" y="2603754"/>
            <a:ext cx="1053467" cy="593409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190500 w 1104900"/>
              <a:gd name="connsiteY0" fmla="*/ 0 h 914400"/>
              <a:gd name="connsiteX1" fmla="*/ 1104900 w 1104900"/>
              <a:gd name="connsiteY1" fmla="*/ 0 h 914400"/>
              <a:gd name="connsiteX2" fmla="*/ 1104900 w 1104900"/>
              <a:gd name="connsiteY2" fmla="*/ 914400 h 914400"/>
              <a:gd name="connsiteX3" fmla="*/ 0 w 1104900"/>
              <a:gd name="connsiteY3" fmla="*/ 304800 h 914400"/>
              <a:gd name="connsiteX4" fmla="*/ 190500 w 1104900"/>
              <a:gd name="connsiteY4" fmla="*/ 0 h 914400"/>
              <a:gd name="connsiteX0" fmla="*/ 190500 w 1104900"/>
              <a:gd name="connsiteY0" fmla="*/ 0 h 350520"/>
              <a:gd name="connsiteX1" fmla="*/ 1104900 w 1104900"/>
              <a:gd name="connsiteY1" fmla="*/ 0 h 350520"/>
              <a:gd name="connsiteX2" fmla="*/ 533400 w 1104900"/>
              <a:gd name="connsiteY2" fmla="*/ 350520 h 350520"/>
              <a:gd name="connsiteX3" fmla="*/ 0 w 1104900"/>
              <a:gd name="connsiteY3" fmla="*/ 304800 h 350520"/>
              <a:gd name="connsiteX4" fmla="*/ 190500 w 1104900"/>
              <a:gd name="connsiteY4" fmla="*/ 0 h 350520"/>
              <a:gd name="connsiteX0" fmla="*/ 190500 w 571500"/>
              <a:gd name="connsiteY0" fmla="*/ 22860 h 373380"/>
              <a:gd name="connsiteX1" fmla="*/ 571500 w 571500"/>
              <a:gd name="connsiteY1" fmla="*/ 0 h 373380"/>
              <a:gd name="connsiteX2" fmla="*/ 533400 w 571500"/>
              <a:gd name="connsiteY2" fmla="*/ 373380 h 373380"/>
              <a:gd name="connsiteX3" fmla="*/ 0 w 571500"/>
              <a:gd name="connsiteY3" fmla="*/ 327660 h 373380"/>
              <a:gd name="connsiteX4" fmla="*/ 190500 w 571500"/>
              <a:gd name="connsiteY4" fmla="*/ 22860 h 373380"/>
              <a:gd name="connsiteX0" fmla="*/ 190500 w 685800"/>
              <a:gd name="connsiteY0" fmla="*/ 0 h 350520"/>
              <a:gd name="connsiteX1" fmla="*/ 685800 w 685800"/>
              <a:gd name="connsiteY1" fmla="*/ 0 h 350520"/>
              <a:gd name="connsiteX2" fmla="*/ 533400 w 685800"/>
              <a:gd name="connsiteY2" fmla="*/ 350520 h 350520"/>
              <a:gd name="connsiteX3" fmla="*/ 0 w 685800"/>
              <a:gd name="connsiteY3" fmla="*/ 304800 h 350520"/>
              <a:gd name="connsiteX4" fmla="*/ 190500 w 685800"/>
              <a:gd name="connsiteY4" fmla="*/ 0 h 350520"/>
              <a:gd name="connsiteX0" fmla="*/ 190500 w 685800"/>
              <a:gd name="connsiteY0" fmla="*/ 0 h 304800"/>
              <a:gd name="connsiteX1" fmla="*/ 685800 w 685800"/>
              <a:gd name="connsiteY1" fmla="*/ 0 h 304800"/>
              <a:gd name="connsiteX2" fmla="*/ 487680 w 685800"/>
              <a:gd name="connsiteY2" fmla="*/ 304800 h 304800"/>
              <a:gd name="connsiteX3" fmla="*/ 0 w 685800"/>
              <a:gd name="connsiteY3" fmla="*/ 304800 h 304800"/>
              <a:gd name="connsiteX4" fmla="*/ 190500 w 685800"/>
              <a:gd name="connsiteY4" fmla="*/ 0 h 304800"/>
              <a:gd name="connsiteX0" fmla="*/ 190500 w 685800"/>
              <a:gd name="connsiteY0" fmla="*/ 0 h 335280"/>
              <a:gd name="connsiteX1" fmla="*/ 685800 w 685800"/>
              <a:gd name="connsiteY1" fmla="*/ 0 h 335280"/>
              <a:gd name="connsiteX2" fmla="*/ 510540 w 685800"/>
              <a:gd name="connsiteY2" fmla="*/ 335280 h 335280"/>
              <a:gd name="connsiteX3" fmla="*/ 0 w 685800"/>
              <a:gd name="connsiteY3" fmla="*/ 304800 h 335280"/>
              <a:gd name="connsiteX4" fmla="*/ 190500 w 685800"/>
              <a:gd name="connsiteY4" fmla="*/ 0 h 335280"/>
              <a:gd name="connsiteX0" fmla="*/ 190500 w 685800"/>
              <a:gd name="connsiteY0" fmla="*/ 0 h 312420"/>
              <a:gd name="connsiteX1" fmla="*/ 685800 w 685800"/>
              <a:gd name="connsiteY1" fmla="*/ 0 h 312420"/>
              <a:gd name="connsiteX2" fmla="*/ 518160 w 685800"/>
              <a:gd name="connsiteY2" fmla="*/ 312420 h 312420"/>
              <a:gd name="connsiteX3" fmla="*/ 0 w 685800"/>
              <a:gd name="connsiteY3" fmla="*/ 304800 h 312420"/>
              <a:gd name="connsiteX4" fmla="*/ 190500 w 685800"/>
              <a:gd name="connsiteY4" fmla="*/ 0 h 312420"/>
              <a:gd name="connsiteX0" fmla="*/ 182880 w 678180"/>
              <a:gd name="connsiteY0" fmla="*/ 0 h 312420"/>
              <a:gd name="connsiteX1" fmla="*/ 678180 w 678180"/>
              <a:gd name="connsiteY1" fmla="*/ 0 h 312420"/>
              <a:gd name="connsiteX2" fmla="*/ 510540 w 678180"/>
              <a:gd name="connsiteY2" fmla="*/ 312420 h 312420"/>
              <a:gd name="connsiteX3" fmla="*/ 0 w 678180"/>
              <a:gd name="connsiteY3" fmla="*/ 289560 h 312420"/>
              <a:gd name="connsiteX4" fmla="*/ 182880 w 678180"/>
              <a:gd name="connsiteY4" fmla="*/ 0 h 312420"/>
              <a:gd name="connsiteX0" fmla="*/ 182880 w 678180"/>
              <a:gd name="connsiteY0" fmla="*/ 0 h 289560"/>
              <a:gd name="connsiteX1" fmla="*/ 678180 w 678180"/>
              <a:gd name="connsiteY1" fmla="*/ 0 h 289560"/>
              <a:gd name="connsiteX2" fmla="*/ 522446 w 678180"/>
              <a:gd name="connsiteY2" fmla="*/ 288608 h 289560"/>
              <a:gd name="connsiteX3" fmla="*/ 0 w 678180"/>
              <a:gd name="connsiteY3" fmla="*/ 289560 h 289560"/>
              <a:gd name="connsiteX4" fmla="*/ 182880 w 678180"/>
              <a:gd name="connsiteY4" fmla="*/ 0 h 289560"/>
              <a:gd name="connsiteX0" fmla="*/ 182880 w 700405"/>
              <a:gd name="connsiteY0" fmla="*/ 3175 h 292735"/>
              <a:gd name="connsiteX1" fmla="*/ 700405 w 700405"/>
              <a:gd name="connsiteY1" fmla="*/ 0 h 292735"/>
              <a:gd name="connsiteX2" fmla="*/ 522446 w 700405"/>
              <a:gd name="connsiteY2" fmla="*/ 291783 h 292735"/>
              <a:gd name="connsiteX3" fmla="*/ 0 w 700405"/>
              <a:gd name="connsiteY3" fmla="*/ 292735 h 292735"/>
              <a:gd name="connsiteX4" fmla="*/ 182880 w 700405"/>
              <a:gd name="connsiteY4" fmla="*/ 3175 h 292735"/>
              <a:gd name="connsiteX0" fmla="*/ 611505 w 700405"/>
              <a:gd name="connsiteY0" fmla="*/ 0 h 411004"/>
              <a:gd name="connsiteX1" fmla="*/ 700405 w 700405"/>
              <a:gd name="connsiteY1" fmla="*/ 118269 h 411004"/>
              <a:gd name="connsiteX2" fmla="*/ 522446 w 700405"/>
              <a:gd name="connsiteY2" fmla="*/ 410052 h 411004"/>
              <a:gd name="connsiteX3" fmla="*/ 0 w 700405"/>
              <a:gd name="connsiteY3" fmla="*/ 411004 h 411004"/>
              <a:gd name="connsiteX4" fmla="*/ 611505 w 700405"/>
              <a:gd name="connsiteY4" fmla="*/ 0 h 411004"/>
              <a:gd name="connsiteX0" fmla="*/ 671036 w 759936"/>
              <a:gd name="connsiteY0" fmla="*/ 0 h 410052"/>
              <a:gd name="connsiteX1" fmla="*/ 759936 w 759936"/>
              <a:gd name="connsiteY1" fmla="*/ 118269 h 410052"/>
              <a:gd name="connsiteX2" fmla="*/ 581977 w 759936"/>
              <a:gd name="connsiteY2" fmla="*/ 410052 h 410052"/>
              <a:gd name="connsiteX3" fmla="*/ 0 w 759936"/>
              <a:gd name="connsiteY3" fmla="*/ 408623 h 410052"/>
              <a:gd name="connsiteX4" fmla="*/ 671036 w 759936"/>
              <a:gd name="connsiteY4" fmla="*/ 0 h 410052"/>
              <a:gd name="connsiteX0" fmla="*/ 671036 w 759936"/>
              <a:gd name="connsiteY0" fmla="*/ 0 h 410052"/>
              <a:gd name="connsiteX1" fmla="*/ 759936 w 759936"/>
              <a:gd name="connsiteY1" fmla="*/ 118269 h 410052"/>
              <a:gd name="connsiteX2" fmla="*/ 581977 w 759936"/>
              <a:gd name="connsiteY2" fmla="*/ 410052 h 410052"/>
              <a:gd name="connsiteX3" fmla="*/ 0 w 759936"/>
              <a:gd name="connsiteY3" fmla="*/ 408623 h 410052"/>
              <a:gd name="connsiteX4" fmla="*/ 142240 w 759936"/>
              <a:gd name="connsiteY4" fmla="*/ 318255 h 410052"/>
              <a:gd name="connsiteX5" fmla="*/ 671036 w 759936"/>
              <a:gd name="connsiteY5" fmla="*/ 0 h 410052"/>
              <a:gd name="connsiteX0" fmla="*/ 714533 w 803433"/>
              <a:gd name="connsiteY0" fmla="*/ 0 h 410052"/>
              <a:gd name="connsiteX1" fmla="*/ 803433 w 803433"/>
              <a:gd name="connsiteY1" fmla="*/ 118269 h 410052"/>
              <a:gd name="connsiteX2" fmla="*/ 625474 w 803433"/>
              <a:gd name="connsiteY2" fmla="*/ 410052 h 410052"/>
              <a:gd name="connsiteX3" fmla="*/ 43497 w 803433"/>
              <a:gd name="connsiteY3" fmla="*/ 408623 h 410052"/>
              <a:gd name="connsiteX4" fmla="*/ 0 w 803433"/>
              <a:gd name="connsiteY4" fmla="*/ 299205 h 410052"/>
              <a:gd name="connsiteX5" fmla="*/ 714533 w 803433"/>
              <a:gd name="connsiteY5" fmla="*/ 0 h 410052"/>
              <a:gd name="connsiteX0" fmla="*/ 712152 w 803433"/>
              <a:gd name="connsiteY0" fmla="*/ 0 h 405290"/>
              <a:gd name="connsiteX1" fmla="*/ 803433 w 803433"/>
              <a:gd name="connsiteY1" fmla="*/ 113507 h 405290"/>
              <a:gd name="connsiteX2" fmla="*/ 625474 w 803433"/>
              <a:gd name="connsiteY2" fmla="*/ 405290 h 405290"/>
              <a:gd name="connsiteX3" fmla="*/ 43497 w 803433"/>
              <a:gd name="connsiteY3" fmla="*/ 403861 h 405290"/>
              <a:gd name="connsiteX4" fmla="*/ 0 w 803433"/>
              <a:gd name="connsiteY4" fmla="*/ 294443 h 405290"/>
              <a:gd name="connsiteX5" fmla="*/ 712152 w 803433"/>
              <a:gd name="connsiteY5" fmla="*/ 0 h 405290"/>
              <a:gd name="connsiteX0" fmla="*/ 712152 w 803433"/>
              <a:gd name="connsiteY0" fmla="*/ 0 h 405290"/>
              <a:gd name="connsiteX1" fmla="*/ 803433 w 803433"/>
              <a:gd name="connsiteY1" fmla="*/ 113507 h 405290"/>
              <a:gd name="connsiteX2" fmla="*/ 625474 w 803433"/>
              <a:gd name="connsiteY2" fmla="*/ 405290 h 405290"/>
              <a:gd name="connsiteX3" fmla="*/ 33972 w 803433"/>
              <a:gd name="connsiteY3" fmla="*/ 403861 h 405290"/>
              <a:gd name="connsiteX4" fmla="*/ 0 w 803433"/>
              <a:gd name="connsiteY4" fmla="*/ 294443 h 405290"/>
              <a:gd name="connsiteX5" fmla="*/ 712152 w 803433"/>
              <a:gd name="connsiteY5" fmla="*/ 0 h 405290"/>
              <a:gd name="connsiteX0" fmla="*/ 788352 w 879633"/>
              <a:gd name="connsiteY0" fmla="*/ 0 h 405290"/>
              <a:gd name="connsiteX1" fmla="*/ 879633 w 879633"/>
              <a:gd name="connsiteY1" fmla="*/ 113507 h 405290"/>
              <a:gd name="connsiteX2" fmla="*/ 701674 w 879633"/>
              <a:gd name="connsiteY2" fmla="*/ 405290 h 405290"/>
              <a:gd name="connsiteX3" fmla="*/ 110172 w 879633"/>
              <a:gd name="connsiteY3" fmla="*/ 403861 h 405290"/>
              <a:gd name="connsiteX4" fmla="*/ 0 w 879633"/>
              <a:gd name="connsiteY4" fmla="*/ 353975 h 405290"/>
              <a:gd name="connsiteX5" fmla="*/ 788352 w 879633"/>
              <a:gd name="connsiteY5" fmla="*/ 0 h 405290"/>
              <a:gd name="connsiteX0" fmla="*/ 788352 w 879633"/>
              <a:gd name="connsiteY0" fmla="*/ 0 h 463392"/>
              <a:gd name="connsiteX1" fmla="*/ 879633 w 879633"/>
              <a:gd name="connsiteY1" fmla="*/ 113507 h 463392"/>
              <a:gd name="connsiteX2" fmla="*/ 701674 w 879633"/>
              <a:gd name="connsiteY2" fmla="*/ 405290 h 463392"/>
              <a:gd name="connsiteX3" fmla="*/ 41116 w 879633"/>
              <a:gd name="connsiteY3" fmla="*/ 463392 h 463392"/>
              <a:gd name="connsiteX4" fmla="*/ 0 w 879633"/>
              <a:gd name="connsiteY4" fmla="*/ 353975 h 463392"/>
              <a:gd name="connsiteX5" fmla="*/ 788352 w 879633"/>
              <a:gd name="connsiteY5" fmla="*/ 0 h 463392"/>
              <a:gd name="connsiteX0" fmla="*/ 788352 w 879633"/>
              <a:gd name="connsiteY0" fmla="*/ 0 h 502921"/>
              <a:gd name="connsiteX1" fmla="*/ 879633 w 879633"/>
              <a:gd name="connsiteY1" fmla="*/ 113507 h 502921"/>
              <a:gd name="connsiteX2" fmla="*/ 634999 w 879633"/>
              <a:gd name="connsiteY2" fmla="*/ 502921 h 502921"/>
              <a:gd name="connsiteX3" fmla="*/ 41116 w 879633"/>
              <a:gd name="connsiteY3" fmla="*/ 463392 h 502921"/>
              <a:gd name="connsiteX4" fmla="*/ 0 w 879633"/>
              <a:gd name="connsiteY4" fmla="*/ 353975 h 502921"/>
              <a:gd name="connsiteX5" fmla="*/ 788352 w 879633"/>
              <a:gd name="connsiteY5" fmla="*/ 0 h 502921"/>
              <a:gd name="connsiteX0" fmla="*/ 788352 w 879633"/>
              <a:gd name="connsiteY0" fmla="*/ 0 h 500540"/>
              <a:gd name="connsiteX1" fmla="*/ 879633 w 879633"/>
              <a:gd name="connsiteY1" fmla="*/ 113507 h 500540"/>
              <a:gd name="connsiteX2" fmla="*/ 594518 w 879633"/>
              <a:gd name="connsiteY2" fmla="*/ 500540 h 500540"/>
              <a:gd name="connsiteX3" fmla="*/ 41116 w 879633"/>
              <a:gd name="connsiteY3" fmla="*/ 463392 h 500540"/>
              <a:gd name="connsiteX4" fmla="*/ 0 w 879633"/>
              <a:gd name="connsiteY4" fmla="*/ 353975 h 500540"/>
              <a:gd name="connsiteX5" fmla="*/ 788352 w 879633"/>
              <a:gd name="connsiteY5" fmla="*/ 0 h 500540"/>
              <a:gd name="connsiteX0" fmla="*/ 788352 w 879633"/>
              <a:gd name="connsiteY0" fmla="*/ 0 h 502921"/>
              <a:gd name="connsiteX1" fmla="*/ 879633 w 879633"/>
              <a:gd name="connsiteY1" fmla="*/ 113507 h 502921"/>
              <a:gd name="connsiteX2" fmla="*/ 606424 w 879633"/>
              <a:gd name="connsiteY2" fmla="*/ 502921 h 502921"/>
              <a:gd name="connsiteX3" fmla="*/ 41116 w 879633"/>
              <a:gd name="connsiteY3" fmla="*/ 463392 h 502921"/>
              <a:gd name="connsiteX4" fmla="*/ 0 w 879633"/>
              <a:gd name="connsiteY4" fmla="*/ 353975 h 502921"/>
              <a:gd name="connsiteX5" fmla="*/ 788352 w 879633"/>
              <a:gd name="connsiteY5" fmla="*/ 0 h 502921"/>
              <a:gd name="connsiteX0" fmla="*/ 755014 w 879633"/>
              <a:gd name="connsiteY0" fmla="*/ 0 h 505302"/>
              <a:gd name="connsiteX1" fmla="*/ 879633 w 879633"/>
              <a:gd name="connsiteY1" fmla="*/ 115888 h 505302"/>
              <a:gd name="connsiteX2" fmla="*/ 606424 w 879633"/>
              <a:gd name="connsiteY2" fmla="*/ 505302 h 505302"/>
              <a:gd name="connsiteX3" fmla="*/ 41116 w 879633"/>
              <a:gd name="connsiteY3" fmla="*/ 465773 h 505302"/>
              <a:gd name="connsiteX4" fmla="*/ 0 w 879633"/>
              <a:gd name="connsiteY4" fmla="*/ 356356 h 505302"/>
              <a:gd name="connsiteX5" fmla="*/ 755014 w 879633"/>
              <a:gd name="connsiteY5" fmla="*/ 0 h 505302"/>
              <a:gd name="connsiteX0" fmla="*/ 755014 w 862965"/>
              <a:gd name="connsiteY0" fmla="*/ 0 h 505302"/>
              <a:gd name="connsiteX1" fmla="*/ 862965 w 862965"/>
              <a:gd name="connsiteY1" fmla="*/ 115888 h 505302"/>
              <a:gd name="connsiteX2" fmla="*/ 606424 w 862965"/>
              <a:gd name="connsiteY2" fmla="*/ 505302 h 505302"/>
              <a:gd name="connsiteX3" fmla="*/ 41116 w 862965"/>
              <a:gd name="connsiteY3" fmla="*/ 465773 h 505302"/>
              <a:gd name="connsiteX4" fmla="*/ 0 w 862965"/>
              <a:gd name="connsiteY4" fmla="*/ 356356 h 505302"/>
              <a:gd name="connsiteX5" fmla="*/ 755014 w 862965"/>
              <a:gd name="connsiteY5" fmla="*/ 0 h 505302"/>
              <a:gd name="connsiteX0" fmla="*/ 757395 w 862965"/>
              <a:gd name="connsiteY0" fmla="*/ 0 h 498158"/>
              <a:gd name="connsiteX1" fmla="*/ 862965 w 862965"/>
              <a:gd name="connsiteY1" fmla="*/ 108744 h 498158"/>
              <a:gd name="connsiteX2" fmla="*/ 606424 w 862965"/>
              <a:gd name="connsiteY2" fmla="*/ 498158 h 498158"/>
              <a:gd name="connsiteX3" fmla="*/ 41116 w 862965"/>
              <a:gd name="connsiteY3" fmla="*/ 458629 h 498158"/>
              <a:gd name="connsiteX4" fmla="*/ 0 w 862965"/>
              <a:gd name="connsiteY4" fmla="*/ 349212 h 498158"/>
              <a:gd name="connsiteX5" fmla="*/ 757395 w 862965"/>
              <a:gd name="connsiteY5" fmla="*/ 0 h 498158"/>
              <a:gd name="connsiteX0" fmla="*/ 752633 w 862965"/>
              <a:gd name="connsiteY0" fmla="*/ 0 h 502921"/>
              <a:gd name="connsiteX1" fmla="*/ 862965 w 862965"/>
              <a:gd name="connsiteY1" fmla="*/ 113507 h 502921"/>
              <a:gd name="connsiteX2" fmla="*/ 606424 w 862965"/>
              <a:gd name="connsiteY2" fmla="*/ 502921 h 502921"/>
              <a:gd name="connsiteX3" fmla="*/ 41116 w 862965"/>
              <a:gd name="connsiteY3" fmla="*/ 463392 h 502921"/>
              <a:gd name="connsiteX4" fmla="*/ 0 w 862965"/>
              <a:gd name="connsiteY4" fmla="*/ 353975 h 502921"/>
              <a:gd name="connsiteX5" fmla="*/ 752633 w 862965"/>
              <a:gd name="connsiteY5" fmla="*/ 0 h 502921"/>
              <a:gd name="connsiteX0" fmla="*/ 771683 w 882015"/>
              <a:gd name="connsiteY0" fmla="*/ 0 h 502921"/>
              <a:gd name="connsiteX1" fmla="*/ 882015 w 882015"/>
              <a:gd name="connsiteY1" fmla="*/ 113507 h 502921"/>
              <a:gd name="connsiteX2" fmla="*/ 625474 w 882015"/>
              <a:gd name="connsiteY2" fmla="*/ 502921 h 502921"/>
              <a:gd name="connsiteX3" fmla="*/ 60166 w 882015"/>
              <a:gd name="connsiteY3" fmla="*/ 463392 h 502921"/>
              <a:gd name="connsiteX4" fmla="*/ 0 w 882015"/>
              <a:gd name="connsiteY4" fmla="*/ 337306 h 502921"/>
              <a:gd name="connsiteX5" fmla="*/ 771683 w 882015"/>
              <a:gd name="connsiteY5" fmla="*/ 0 h 502921"/>
              <a:gd name="connsiteX0" fmla="*/ 771683 w 882015"/>
              <a:gd name="connsiteY0" fmla="*/ 0 h 512446"/>
              <a:gd name="connsiteX1" fmla="*/ 882015 w 882015"/>
              <a:gd name="connsiteY1" fmla="*/ 113507 h 512446"/>
              <a:gd name="connsiteX2" fmla="*/ 608805 w 882015"/>
              <a:gd name="connsiteY2" fmla="*/ 512446 h 512446"/>
              <a:gd name="connsiteX3" fmla="*/ 60166 w 882015"/>
              <a:gd name="connsiteY3" fmla="*/ 463392 h 512446"/>
              <a:gd name="connsiteX4" fmla="*/ 0 w 882015"/>
              <a:gd name="connsiteY4" fmla="*/ 337306 h 512446"/>
              <a:gd name="connsiteX5" fmla="*/ 771683 w 882015"/>
              <a:gd name="connsiteY5" fmla="*/ 0 h 512446"/>
              <a:gd name="connsiteX0" fmla="*/ 771683 w 872490"/>
              <a:gd name="connsiteY0" fmla="*/ 0 h 512446"/>
              <a:gd name="connsiteX1" fmla="*/ 872490 w 872490"/>
              <a:gd name="connsiteY1" fmla="*/ 106363 h 512446"/>
              <a:gd name="connsiteX2" fmla="*/ 608805 w 872490"/>
              <a:gd name="connsiteY2" fmla="*/ 512446 h 512446"/>
              <a:gd name="connsiteX3" fmla="*/ 60166 w 872490"/>
              <a:gd name="connsiteY3" fmla="*/ 463392 h 512446"/>
              <a:gd name="connsiteX4" fmla="*/ 0 w 872490"/>
              <a:gd name="connsiteY4" fmla="*/ 337306 h 512446"/>
              <a:gd name="connsiteX5" fmla="*/ 771683 w 872490"/>
              <a:gd name="connsiteY5" fmla="*/ 0 h 512446"/>
              <a:gd name="connsiteX0" fmla="*/ 769302 w 872490"/>
              <a:gd name="connsiteY0" fmla="*/ 0 h 510065"/>
              <a:gd name="connsiteX1" fmla="*/ 872490 w 872490"/>
              <a:gd name="connsiteY1" fmla="*/ 103982 h 510065"/>
              <a:gd name="connsiteX2" fmla="*/ 608805 w 872490"/>
              <a:gd name="connsiteY2" fmla="*/ 510065 h 510065"/>
              <a:gd name="connsiteX3" fmla="*/ 60166 w 872490"/>
              <a:gd name="connsiteY3" fmla="*/ 461011 h 510065"/>
              <a:gd name="connsiteX4" fmla="*/ 0 w 872490"/>
              <a:gd name="connsiteY4" fmla="*/ 334925 h 510065"/>
              <a:gd name="connsiteX5" fmla="*/ 769302 w 872490"/>
              <a:gd name="connsiteY5" fmla="*/ 0 h 510065"/>
              <a:gd name="connsiteX0" fmla="*/ 764540 w 872490"/>
              <a:gd name="connsiteY0" fmla="*/ 0 h 514828"/>
              <a:gd name="connsiteX1" fmla="*/ 872490 w 872490"/>
              <a:gd name="connsiteY1" fmla="*/ 108745 h 514828"/>
              <a:gd name="connsiteX2" fmla="*/ 608805 w 872490"/>
              <a:gd name="connsiteY2" fmla="*/ 514828 h 514828"/>
              <a:gd name="connsiteX3" fmla="*/ 60166 w 872490"/>
              <a:gd name="connsiteY3" fmla="*/ 465774 h 514828"/>
              <a:gd name="connsiteX4" fmla="*/ 0 w 872490"/>
              <a:gd name="connsiteY4" fmla="*/ 339688 h 514828"/>
              <a:gd name="connsiteX5" fmla="*/ 764540 w 872490"/>
              <a:gd name="connsiteY5" fmla="*/ 0 h 514828"/>
              <a:gd name="connsiteX0" fmla="*/ 764540 w 872490"/>
              <a:gd name="connsiteY0" fmla="*/ 0 h 543403"/>
              <a:gd name="connsiteX1" fmla="*/ 872490 w 872490"/>
              <a:gd name="connsiteY1" fmla="*/ 108745 h 543403"/>
              <a:gd name="connsiteX2" fmla="*/ 644524 w 872490"/>
              <a:gd name="connsiteY2" fmla="*/ 543403 h 543403"/>
              <a:gd name="connsiteX3" fmla="*/ 60166 w 872490"/>
              <a:gd name="connsiteY3" fmla="*/ 465774 h 543403"/>
              <a:gd name="connsiteX4" fmla="*/ 0 w 872490"/>
              <a:gd name="connsiteY4" fmla="*/ 339688 h 543403"/>
              <a:gd name="connsiteX5" fmla="*/ 764540 w 872490"/>
              <a:gd name="connsiteY5" fmla="*/ 0 h 543403"/>
              <a:gd name="connsiteX0" fmla="*/ 764540 w 886778"/>
              <a:gd name="connsiteY0" fmla="*/ 0 h 543403"/>
              <a:gd name="connsiteX1" fmla="*/ 886778 w 886778"/>
              <a:gd name="connsiteY1" fmla="*/ 118270 h 543403"/>
              <a:gd name="connsiteX2" fmla="*/ 644524 w 886778"/>
              <a:gd name="connsiteY2" fmla="*/ 543403 h 543403"/>
              <a:gd name="connsiteX3" fmla="*/ 60166 w 886778"/>
              <a:gd name="connsiteY3" fmla="*/ 465774 h 543403"/>
              <a:gd name="connsiteX4" fmla="*/ 0 w 886778"/>
              <a:gd name="connsiteY4" fmla="*/ 339688 h 543403"/>
              <a:gd name="connsiteX5" fmla="*/ 764540 w 886778"/>
              <a:gd name="connsiteY5" fmla="*/ 0 h 543403"/>
              <a:gd name="connsiteX0" fmla="*/ 835978 w 958216"/>
              <a:gd name="connsiteY0" fmla="*/ 0 h 543403"/>
              <a:gd name="connsiteX1" fmla="*/ 958216 w 958216"/>
              <a:gd name="connsiteY1" fmla="*/ 118270 h 543403"/>
              <a:gd name="connsiteX2" fmla="*/ 715962 w 958216"/>
              <a:gd name="connsiteY2" fmla="*/ 543403 h 543403"/>
              <a:gd name="connsiteX3" fmla="*/ 131604 w 958216"/>
              <a:gd name="connsiteY3" fmla="*/ 465774 h 543403"/>
              <a:gd name="connsiteX4" fmla="*/ 0 w 958216"/>
              <a:gd name="connsiteY4" fmla="*/ 353976 h 543403"/>
              <a:gd name="connsiteX5" fmla="*/ 835978 w 958216"/>
              <a:gd name="connsiteY5" fmla="*/ 0 h 543403"/>
              <a:gd name="connsiteX0" fmla="*/ 835978 w 958216"/>
              <a:gd name="connsiteY0" fmla="*/ 0 h 543403"/>
              <a:gd name="connsiteX1" fmla="*/ 958216 w 958216"/>
              <a:gd name="connsiteY1" fmla="*/ 118270 h 543403"/>
              <a:gd name="connsiteX2" fmla="*/ 715962 w 958216"/>
              <a:gd name="connsiteY2" fmla="*/ 543403 h 543403"/>
              <a:gd name="connsiteX3" fmla="*/ 53022 w 958216"/>
              <a:gd name="connsiteY3" fmla="*/ 475299 h 543403"/>
              <a:gd name="connsiteX4" fmla="*/ 0 w 958216"/>
              <a:gd name="connsiteY4" fmla="*/ 353976 h 543403"/>
              <a:gd name="connsiteX5" fmla="*/ 835978 w 958216"/>
              <a:gd name="connsiteY5" fmla="*/ 0 h 543403"/>
              <a:gd name="connsiteX0" fmla="*/ 835978 w 958216"/>
              <a:gd name="connsiteY0" fmla="*/ 0 h 543403"/>
              <a:gd name="connsiteX1" fmla="*/ 958216 w 958216"/>
              <a:gd name="connsiteY1" fmla="*/ 118270 h 543403"/>
              <a:gd name="connsiteX2" fmla="*/ 715962 w 958216"/>
              <a:gd name="connsiteY2" fmla="*/ 543403 h 543403"/>
              <a:gd name="connsiteX3" fmla="*/ 53022 w 958216"/>
              <a:gd name="connsiteY3" fmla="*/ 475299 h 543403"/>
              <a:gd name="connsiteX4" fmla="*/ 0 w 958216"/>
              <a:gd name="connsiteY4" fmla="*/ 353976 h 543403"/>
              <a:gd name="connsiteX5" fmla="*/ 835978 w 958216"/>
              <a:gd name="connsiteY5" fmla="*/ 0 h 543403"/>
              <a:gd name="connsiteX0" fmla="*/ 828834 w 958216"/>
              <a:gd name="connsiteY0" fmla="*/ 0 h 545784"/>
              <a:gd name="connsiteX1" fmla="*/ 958216 w 958216"/>
              <a:gd name="connsiteY1" fmla="*/ 120651 h 545784"/>
              <a:gd name="connsiteX2" fmla="*/ 715962 w 958216"/>
              <a:gd name="connsiteY2" fmla="*/ 545784 h 545784"/>
              <a:gd name="connsiteX3" fmla="*/ 53022 w 958216"/>
              <a:gd name="connsiteY3" fmla="*/ 477680 h 545784"/>
              <a:gd name="connsiteX4" fmla="*/ 0 w 958216"/>
              <a:gd name="connsiteY4" fmla="*/ 356357 h 545784"/>
              <a:gd name="connsiteX5" fmla="*/ 828834 w 958216"/>
              <a:gd name="connsiteY5" fmla="*/ 0 h 545784"/>
              <a:gd name="connsiteX0" fmla="*/ 828834 w 958216"/>
              <a:gd name="connsiteY0" fmla="*/ 0 h 593409"/>
              <a:gd name="connsiteX1" fmla="*/ 958216 w 958216"/>
              <a:gd name="connsiteY1" fmla="*/ 120651 h 593409"/>
              <a:gd name="connsiteX2" fmla="*/ 763587 w 958216"/>
              <a:gd name="connsiteY2" fmla="*/ 593409 h 593409"/>
              <a:gd name="connsiteX3" fmla="*/ 53022 w 958216"/>
              <a:gd name="connsiteY3" fmla="*/ 477680 h 593409"/>
              <a:gd name="connsiteX4" fmla="*/ 0 w 958216"/>
              <a:gd name="connsiteY4" fmla="*/ 356357 h 593409"/>
              <a:gd name="connsiteX5" fmla="*/ 828834 w 958216"/>
              <a:gd name="connsiteY5" fmla="*/ 0 h 593409"/>
              <a:gd name="connsiteX0" fmla="*/ 828834 w 974885"/>
              <a:gd name="connsiteY0" fmla="*/ 0 h 593409"/>
              <a:gd name="connsiteX1" fmla="*/ 974885 w 974885"/>
              <a:gd name="connsiteY1" fmla="*/ 137319 h 593409"/>
              <a:gd name="connsiteX2" fmla="*/ 763587 w 974885"/>
              <a:gd name="connsiteY2" fmla="*/ 593409 h 593409"/>
              <a:gd name="connsiteX3" fmla="*/ 53022 w 974885"/>
              <a:gd name="connsiteY3" fmla="*/ 477680 h 593409"/>
              <a:gd name="connsiteX4" fmla="*/ 0 w 974885"/>
              <a:gd name="connsiteY4" fmla="*/ 356357 h 593409"/>
              <a:gd name="connsiteX5" fmla="*/ 828834 w 974885"/>
              <a:gd name="connsiteY5" fmla="*/ 0 h 593409"/>
              <a:gd name="connsiteX0" fmla="*/ 907416 w 1053467"/>
              <a:gd name="connsiteY0" fmla="*/ 0 h 593409"/>
              <a:gd name="connsiteX1" fmla="*/ 1053467 w 1053467"/>
              <a:gd name="connsiteY1" fmla="*/ 137319 h 593409"/>
              <a:gd name="connsiteX2" fmla="*/ 842169 w 1053467"/>
              <a:gd name="connsiteY2" fmla="*/ 593409 h 593409"/>
              <a:gd name="connsiteX3" fmla="*/ 131604 w 1053467"/>
              <a:gd name="connsiteY3" fmla="*/ 477680 h 593409"/>
              <a:gd name="connsiteX4" fmla="*/ 0 w 1053467"/>
              <a:gd name="connsiteY4" fmla="*/ 370645 h 593409"/>
              <a:gd name="connsiteX5" fmla="*/ 907416 w 1053467"/>
              <a:gd name="connsiteY5" fmla="*/ 0 h 593409"/>
              <a:gd name="connsiteX0" fmla="*/ 907416 w 1053467"/>
              <a:gd name="connsiteY0" fmla="*/ 0 h 593409"/>
              <a:gd name="connsiteX1" fmla="*/ 1053467 w 1053467"/>
              <a:gd name="connsiteY1" fmla="*/ 137319 h 593409"/>
              <a:gd name="connsiteX2" fmla="*/ 842169 w 1053467"/>
              <a:gd name="connsiteY2" fmla="*/ 593409 h 593409"/>
              <a:gd name="connsiteX3" fmla="*/ 22066 w 1053467"/>
              <a:gd name="connsiteY3" fmla="*/ 503873 h 593409"/>
              <a:gd name="connsiteX4" fmla="*/ 0 w 1053467"/>
              <a:gd name="connsiteY4" fmla="*/ 370645 h 593409"/>
              <a:gd name="connsiteX5" fmla="*/ 907416 w 1053467"/>
              <a:gd name="connsiteY5" fmla="*/ 0 h 59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3467" h="593409">
                <a:moveTo>
                  <a:pt x="907416" y="0"/>
                </a:moveTo>
                <a:lnTo>
                  <a:pt x="1053467" y="137319"/>
                </a:lnTo>
                <a:lnTo>
                  <a:pt x="842169" y="593409"/>
                </a:lnTo>
                <a:lnTo>
                  <a:pt x="22066" y="503873"/>
                </a:lnTo>
                <a:lnTo>
                  <a:pt x="0" y="370645"/>
                </a:lnTo>
                <a:lnTo>
                  <a:pt x="907416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tecla9 linha"/>
          <p:cNvCxnSpPr/>
          <p:nvPr/>
        </p:nvCxnSpPr>
        <p:spPr>
          <a:xfrm>
            <a:off x="7884791" y="3045041"/>
            <a:ext cx="170615" cy="15638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cla9"/>
          <p:cNvSpPr/>
          <p:nvPr/>
        </p:nvSpPr>
        <p:spPr>
          <a:xfrm>
            <a:off x="7215651" y="2560240"/>
            <a:ext cx="888208" cy="486249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190500 w 1104900"/>
              <a:gd name="connsiteY0" fmla="*/ 0 h 914400"/>
              <a:gd name="connsiteX1" fmla="*/ 1104900 w 1104900"/>
              <a:gd name="connsiteY1" fmla="*/ 0 h 914400"/>
              <a:gd name="connsiteX2" fmla="*/ 1104900 w 1104900"/>
              <a:gd name="connsiteY2" fmla="*/ 914400 h 914400"/>
              <a:gd name="connsiteX3" fmla="*/ 0 w 1104900"/>
              <a:gd name="connsiteY3" fmla="*/ 304800 h 914400"/>
              <a:gd name="connsiteX4" fmla="*/ 190500 w 1104900"/>
              <a:gd name="connsiteY4" fmla="*/ 0 h 914400"/>
              <a:gd name="connsiteX0" fmla="*/ 190500 w 1104900"/>
              <a:gd name="connsiteY0" fmla="*/ 0 h 350520"/>
              <a:gd name="connsiteX1" fmla="*/ 1104900 w 1104900"/>
              <a:gd name="connsiteY1" fmla="*/ 0 h 350520"/>
              <a:gd name="connsiteX2" fmla="*/ 533400 w 1104900"/>
              <a:gd name="connsiteY2" fmla="*/ 350520 h 350520"/>
              <a:gd name="connsiteX3" fmla="*/ 0 w 1104900"/>
              <a:gd name="connsiteY3" fmla="*/ 304800 h 350520"/>
              <a:gd name="connsiteX4" fmla="*/ 190500 w 1104900"/>
              <a:gd name="connsiteY4" fmla="*/ 0 h 350520"/>
              <a:gd name="connsiteX0" fmla="*/ 190500 w 571500"/>
              <a:gd name="connsiteY0" fmla="*/ 22860 h 373380"/>
              <a:gd name="connsiteX1" fmla="*/ 571500 w 571500"/>
              <a:gd name="connsiteY1" fmla="*/ 0 h 373380"/>
              <a:gd name="connsiteX2" fmla="*/ 533400 w 571500"/>
              <a:gd name="connsiteY2" fmla="*/ 373380 h 373380"/>
              <a:gd name="connsiteX3" fmla="*/ 0 w 571500"/>
              <a:gd name="connsiteY3" fmla="*/ 327660 h 373380"/>
              <a:gd name="connsiteX4" fmla="*/ 190500 w 571500"/>
              <a:gd name="connsiteY4" fmla="*/ 22860 h 373380"/>
              <a:gd name="connsiteX0" fmla="*/ 190500 w 685800"/>
              <a:gd name="connsiteY0" fmla="*/ 0 h 350520"/>
              <a:gd name="connsiteX1" fmla="*/ 685800 w 685800"/>
              <a:gd name="connsiteY1" fmla="*/ 0 h 350520"/>
              <a:gd name="connsiteX2" fmla="*/ 533400 w 685800"/>
              <a:gd name="connsiteY2" fmla="*/ 350520 h 350520"/>
              <a:gd name="connsiteX3" fmla="*/ 0 w 685800"/>
              <a:gd name="connsiteY3" fmla="*/ 304800 h 350520"/>
              <a:gd name="connsiteX4" fmla="*/ 190500 w 685800"/>
              <a:gd name="connsiteY4" fmla="*/ 0 h 350520"/>
              <a:gd name="connsiteX0" fmla="*/ 190500 w 685800"/>
              <a:gd name="connsiteY0" fmla="*/ 0 h 304800"/>
              <a:gd name="connsiteX1" fmla="*/ 685800 w 685800"/>
              <a:gd name="connsiteY1" fmla="*/ 0 h 304800"/>
              <a:gd name="connsiteX2" fmla="*/ 487680 w 685800"/>
              <a:gd name="connsiteY2" fmla="*/ 304800 h 304800"/>
              <a:gd name="connsiteX3" fmla="*/ 0 w 685800"/>
              <a:gd name="connsiteY3" fmla="*/ 304800 h 304800"/>
              <a:gd name="connsiteX4" fmla="*/ 190500 w 685800"/>
              <a:gd name="connsiteY4" fmla="*/ 0 h 304800"/>
              <a:gd name="connsiteX0" fmla="*/ 190500 w 685800"/>
              <a:gd name="connsiteY0" fmla="*/ 0 h 335280"/>
              <a:gd name="connsiteX1" fmla="*/ 685800 w 685800"/>
              <a:gd name="connsiteY1" fmla="*/ 0 h 335280"/>
              <a:gd name="connsiteX2" fmla="*/ 510540 w 685800"/>
              <a:gd name="connsiteY2" fmla="*/ 335280 h 335280"/>
              <a:gd name="connsiteX3" fmla="*/ 0 w 685800"/>
              <a:gd name="connsiteY3" fmla="*/ 304800 h 335280"/>
              <a:gd name="connsiteX4" fmla="*/ 190500 w 685800"/>
              <a:gd name="connsiteY4" fmla="*/ 0 h 335280"/>
              <a:gd name="connsiteX0" fmla="*/ 190500 w 685800"/>
              <a:gd name="connsiteY0" fmla="*/ 0 h 312420"/>
              <a:gd name="connsiteX1" fmla="*/ 685800 w 685800"/>
              <a:gd name="connsiteY1" fmla="*/ 0 h 312420"/>
              <a:gd name="connsiteX2" fmla="*/ 518160 w 685800"/>
              <a:gd name="connsiteY2" fmla="*/ 312420 h 312420"/>
              <a:gd name="connsiteX3" fmla="*/ 0 w 685800"/>
              <a:gd name="connsiteY3" fmla="*/ 304800 h 312420"/>
              <a:gd name="connsiteX4" fmla="*/ 190500 w 685800"/>
              <a:gd name="connsiteY4" fmla="*/ 0 h 312420"/>
              <a:gd name="connsiteX0" fmla="*/ 182880 w 678180"/>
              <a:gd name="connsiteY0" fmla="*/ 0 h 312420"/>
              <a:gd name="connsiteX1" fmla="*/ 678180 w 678180"/>
              <a:gd name="connsiteY1" fmla="*/ 0 h 312420"/>
              <a:gd name="connsiteX2" fmla="*/ 510540 w 678180"/>
              <a:gd name="connsiteY2" fmla="*/ 312420 h 312420"/>
              <a:gd name="connsiteX3" fmla="*/ 0 w 678180"/>
              <a:gd name="connsiteY3" fmla="*/ 289560 h 312420"/>
              <a:gd name="connsiteX4" fmla="*/ 182880 w 678180"/>
              <a:gd name="connsiteY4" fmla="*/ 0 h 312420"/>
              <a:gd name="connsiteX0" fmla="*/ 182880 w 714375"/>
              <a:gd name="connsiteY0" fmla="*/ 45719 h 358139"/>
              <a:gd name="connsiteX1" fmla="*/ 714375 w 714375"/>
              <a:gd name="connsiteY1" fmla="*/ 0 h 358139"/>
              <a:gd name="connsiteX2" fmla="*/ 510540 w 714375"/>
              <a:gd name="connsiteY2" fmla="*/ 358139 h 358139"/>
              <a:gd name="connsiteX3" fmla="*/ 0 w 714375"/>
              <a:gd name="connsiteY3" fmla="*/ 335279 h 358139"/>
              <a:gd name="connsiteX4" fmla="*/ 182880 w 714375"/>
              <a:gd name="connsiteY4" fmla="*/ 45719 h 358139"/>
              <a:gd name="connsiteX0" fmla="*/ 182880 w 706755"/>
              <a:gd name="connsiteY0" fmla="*/ 0 h 312420"/>
              <a:gd name="connsiteX1" fmla="*/ 706755 w 706755"/>
              <a:gd name="connsiteY1" fmla="*/ 0 h 312420"/>
              <a:gd name="connsiteX2" fmla="*/ 510540 w 706755"/>
              <a:gd name="connsiteY2" fmla="*/ 312420 h 312420"/>
              <a:gd name="connsiteX3" fmla="*/ 0 w 706755"/>
              <a:gd name="connsiteY3" fmla="*/ 289560 h 312420"/>
              <a:gd name="connsiteX4" fmla="*/ 182880 w 706755"/>
              <a:gd name="connsiteY4" fmla="*/ 0 h 312420"/>
              <a:gd name="connsiteX0" fmla="*/ 182880 w 714375"/>
              <a:gd name="connsiteY0" fmla="*/ 0 h 312420"/>
              <a:gd name="connsiteX1" fmla="*/ 714375 w 714375"/>
              <a:gd name="connsiteY1" fmla="*/ 45719 h 312420"/>
              <a:gd name="connsiteX2" fmla="*/ 510540 w 714375"/>
              <a:gd name="connsiteY2" fmla="*/ 312420 h 312420"/>
              <a:gd name="connsiteX3" fmla="*/ 0 w 714375"/>
              <a:gd name="connsiteY3" fmla="*/ 289560 h 312420"/>
              <a:gd name="connsiteX4" fmla="*/ 182880 w 714375"/>
              <a:gd name="connsiteY4" fmla="*/ 0 h 312420"/>
              <a:gd name="connsiteX0" fmla="*/ 182880 w 721519"/>
              <a:gd name="connsiteY0" fmla="*/ 35243 h 347663"/>
              <a:gd name="connsiteX1" fmla="*/ 721519 w 721519"/>
              <a:gd name="connsiteY1" fmla="*/ 0 h 347663"/>
              <a:gd name="connsiteX2" fmla="*/ 510540 w 721519"/>
              <a:gd name="connsiteY2" fmla="*/ 347663 h 347663"/>
              <a:gd name="connsiteX3" fmla="*/ 0 w 721519"/>
              <a:gd name="connsiteY3" fmla="*/ 324803 h 347663"/>
              <a:gd name="connsiteX4" fmla="*/ 182880 w 721519"/>
              <a:gd name="connsiteY4" fmla="*/ 35243 h 347663"/>
              <a:gd name="connsiteX0" fmla="*/ 182880 w 721519"/>
              <a:gd name="connsiteY0" fmla="*/ 35243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182880 w 721519"/>
              <a:gd name="connsiteY4" fmla="*/ 35243 h 330994"/>
              <a:gd name="connsiteX0" fmla="*/ 180499 w 721519"/>
              <a:gd name="connsiteY0" fmla="*/ 30481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180499 w 721519"/>
              <a:gd name="connsiteY4" fmla="*/ 30481 h 330994"/>
              <a:gd name="connsiteX0" fmla="*/ 201930 w 721519"/>
              <a:gd name="connsiteY0" fmla="*/ 16194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201930 w 721519"/>
              <a:gd name="connsiteY4" fmla="*/ 16194 h 330994"/>
              <a:gd name="connsiteX0" fmla="*/ 201930 w 821532"/>
              <a:gd name="connsiteY0" fmla="*/ 18575 h 333375"/>
              <a:gd name="connsiteX1" fmla="*/ 821532 w 821532"/>
              <a:gd name="connsiteY1" fmla="*/ 0 h 333375"/>
              <a:gd name="connsiteX2" fmla="*/ 543877 w 821532"/>
              <a:gd name="connsiteY2" fmla="*/ 333375 h 333375"/>
              <a:gd name="connsiteX3" fmla="*/ 0 w 821532"/>
              <a:gd name="connsiteY3" fmla="*/ 327184 h 333375"/>
              <a:gd name="connsiteX4" fmla="*/ 201930 w 821532"/>
              <a:gd name="connsiteY4" fmla="*/ 18575 h 333375"/>
              <a:gd name="connsiteX0" fmla="*/ 201930 w 821532"/>
              <a:gd name="connsiteY0" fmla="*/ 18575 h 364331"/>
              <a:gd name="connsiteX1" fmla="*/ 821532 w 821532"/>
              <a:gd name="connsiteY1" fmla="*/ 0 h 364331"/>
              <a:gd name="connsiteX2" fmla="*/ 639127 w 821532"/>
              <a:gd name="connsiteY2" fmla="*/ 364331 h 364331"/>
              <a:gd name="connsiteX3" fmla="*/ 0 w 821532"/>
              <a:gd name="connsiteY3" fmla="*/ 327184 h 364331"/>
              <a:gd name="connsiteX4" fmla="*/ 201930 w 821532"/>
              <a:gd name="connsiteY4" fmla="*/ 18575 h 364331"/>
              <a:gd name="connsiteX0" fmla="*/ 194786 w 814388"/>
              <a:gd name="connsiteY0" fmla="*/ 18575 h 364331"/>
              <a:gd name="connsiteX1" fmla="*/ 814388 w 814388"/>
              <a:gd name="connsiteY1" fmla="*/ 0 h 364331"/>
              <a:gd name="connsiteX2" fmla="*/ 631983 w 814388"/>
              <a:gd name="connsiteY2" fmla="*/ 364331 h 364331"/>
              <a:gd name="connsiteX3" fmla="*/ 0 w 814388"/>
              <a:gd name="connsiteY3" fmla="*/ 355759 h 364331"/>
              <a:gd name="connsiteX4" fmla="*/ 194786 w 814388"/>
              <a:gd name="connsiteY4" fmla="*/ 18575 h 364331"/>
              <a:gd name="connsiteX0" fmla="*/ 194786 w 719138"/>
              <a:gd name="connsiteY0" fmla="*/ 1907 h 347663"/>
              <a:gd name="connsiteX1" fmla="*/ 719138 w 719138"/>
              <a:gd name="connsiteY1" fmla="*/ 0 h 347663"/>
              <a:gd name="connsiteX2" fmla="*/ 631983 w 719138"/>
              <a:gd name="connsiteY2" fmla="*/ 347663 h 347663"/>
              <a:gd name="connsiteX3" fmla="*/ 0 w 719138"/>
              <a:gd name="connsiteY3" fmla="*/ 339091 h 347663"/>
              <a:gd name="connsiteX4" fmla="*/ 194786 w 719138"/>
              <a:gd name="connsiteY4" fmla="*/ 1907 h 347663"/>
              <a:gd name="connsiteX0" fmla="*/ 251936 w 776288"/>
              <a:gd name="connsiteY0" fmla="*/ 1907 h 358141"/>
              <a:gd name="connsiteX1" fmla="*/ 776288 w 776288"/>
              <a:gd name="connsiteY1" fmla="*/ 0 h 358141"/>
              <a:gd name="connsiteX2" fmla="*/ 689133 w 776288"/>
              <a:gd name="connsiteY2" fmla="*/ 347663 h 358141"/>
              <a:gd name="connsiteX3" fmla="*/ 0 w 776288"/>
              <a:gd name="connsiteY3" fmla="*/ 358141 h 358141"/>
              <a:gd name="connsiteX4" fmla="*/ 251936 w 776288"/>
              <a:gd name="connsiteY4" fmla="*/ 1907 h 358141"/>
              <a:gd name="connsiteX0" fmla="*/ 251936 w 776288"/>
              <a:gd name="connsiteY0" fmla="*/ 1907 h 388144"/>
              <a:gd name="connsiteX1" fmla="*/ 776288 w 776288"/>
              <a:gd name="connsiteY1" fmla="*/ 0 h 388144"/>
              <a:gd name="connsiteX2" fmla="*/ 512921 w 776288"/>
              <a:gd name="connsiteY2" fmla="*/ 388144 h 388144"/>
              <a:gd name="connsiteX3" fmla="*/ 0 w 776288"/>
              <a:gd name="connsiteY3" fmla="*/ 358141 h 388144"/>
              <a:gd name="connsiteX4" fmla="*/ 251936 w 776288"/>
              <a:gd name="connsiteY4" fmla="*/ 1907 h 388144"/>
              <a:gd name="connsiteX0" fmla="*/ 251936 w 762001"/>
              <a:gd name="connsiteY0" fmla="*/ 0 h 386237"/>
              <a:gd name="connsiteX1" fmla="*/ 762001 w 762001"/>
              <a:gd name="connsiteY1" fmla="*/ 7618 h 386237"/>
              <a:gd name="connsiteX2" fmla="*/ 512921 w 762001"/>
              <a:gd name="connsiteY2" fmla="*/ 386237 h 386237"/>
              <a:gd name="connsiteX3" fmla="*/ 0 w 762001"/>
              <a:gd name="connsiteY3" fmla="*/ 356234 h 386237"/>
              <a:gd name="connsiteX4" fmla="*/ 251936 w 762001"/>
              <a:gd name="connsiteY4" fmla="*/ 0 h 386237"/>
              <a:gd name="connsiteX0" fmla="*/ 251936 w 759620"/>
              <a:gd name="connsiteY0" fmla="*/ 0 h 386237"/>
              <a:gd name="connsiteX1" fmla="*/ 759620 w 759620"/>
              <a:gd name="connsiteY1" fmla="*/ 17143 h 386237"/>
              <a:gd name="connsiteX2" fmla="*/ 512921 w 759620"/>
              <a:gd name="connsiteY2" fmla="*/ 386237 h 386237"/>
              <a:gd name="connsiteX3" fmla="*/ 0 w 759620"/>
              <a:gd name="connsiteY3" fmla="*/ 356234 h 386237"/>
              <a:gd name="connsiteX4" fmla="*/ 251936 w 759620"/>
              <a:gd name="connsiteY4" fmla="*/ 0 h 386237"/>
              <a:gd name="connsiteX0" fmla="*/ 251936 w 752477"/>
              <a:gd name="connsiteY0" fmla="*/ 0 h 386237"/>
              <a:gd name="connsiteX1" fmla="*/ 752477 w 752477"/>
              <a:gd name="connsiteY1" fmla="*/ 36193 h 386237"/>
              <a:gd name="connsiteX2" fmla="*/ 512921 w 752477"/>
              <a:gd name="connsiteY2" fmla="*/ 386237 h 386237"/>
              <a:gd name="connsiteX3" fmla="*/ 0 w 752477"/>
              <a:gd name="connsiteY3" fmla="*/ 356234 h 386237"/>
              <a:gd name="connsiteX4" fmla="*/ 251936 w 752477"/>
              <a:gd name="connsiteY4" fmla="*/ 0 h 386237"/>
              <a:gd name="connsiteX0" fmla="*/ 251936 w 752477"/>
              <a:gd name="connsiteY0" fmla="*/ 0 h 417193"/>
              <a:gd name="connsiteX1" fmla="*/ 752477 w 752477"/>
              <a:gd name="connsiteY1" fmla="*/ 36193 h 417193"/>
              <a:gd name="connsiteX2" fmla="*/ 491490 w 752477"/>
              <a:gd name="connsiteY2" fmla="*/ 417193 h 417193"/>
              <a:gd name="connsiteX3" fmla="*/ 0 w 752477"/>
              <a:gd name="connsiteY3" fmla="*/ 356234 h 417193"/>
              <a:gd name="connsiteX4" fmla="*/ 251936 w 752477"/>
              <a:gd name="connsiteY4" fmla="*/ 0 h 417193"/>
              <a:gd name="connsiteX0" fmla="*/ 259080 w 759621"/>
              <a:gd name="connsiteY0" fmla="*/ 0 h 417193"/>
              <a:gd name="connsiteX1" fmla="*/ 759621 w 759621"/>
              <a:gd name="connsiteY1" fmla="*/ 36193 h 417193"/>
              <a:gd name="connsiteX2" fmla="*/ 498634 w 759621"/>
              <a:gd name="connsiteY2" fmla="*/ 417193 h 417193"/>
              <a:gd name="connsiteX3" fmla="*/ 0 w 759621"/>
              <a:gd name="connsiteY3" fmla="*/ 368140 h 417193"/>
              <a:gd name="connsiteX4" fmla="*/ 259080 w 759621"/>
              <a:gd name="connsiteY4" fmla="*/ 0 h 417193"/>
              <a:gd name="connsiteX0" fmla="*/ 259080 w 826296"/>
              <a:gd name="connsiteY0" fmla="*/ 0 h 417193"/>
              <a:gd name="connsiteX1" fmla="*/ 826296 w 826296"/>
              <a:gd name="connsiteY1" fmla="*/ 43337 h 417193"/>
              <a:gd name="connsiteX2" fmla="*/ 498634 w 826296"/>
              <a:gd name="connsiteY2" fmla="*/ 417193 h 417193"/>
              <a:gd name="connsiteX3" fmla="*/ 0 w 826296"/>
              <a:gd name="connsiteY3" fmla="*/ 368140 h 417193"/>
              <a:gd name="connsiteX4" fmla="*/ 259080 w 826296"/>
              <a:gd name="connsiteY4" fmla="*/ 0 h 417193"/>
              <a:gd name="connsiteX0" fmla="*/ 259080 w 826296"/>
              <a:gd name="connsiteY0" fmla="*/ 0 h 448149"/>
              <a:gd name="connsiteX1" fmla="*/ 826296 w 826296"/>
              <a:gd name="connsiteY1" fmla="*/ 43337 h 448149"/>
              <a:gd name="connsiteX2" fmla="*/ 591503 w 826296"/>
              <a:gd name="connsiteY2" fmla="*/ 448149 h 448149"/>
              <a:gd name="connsiteX3" fmla="*/ 0 w 826296"/>
              <a:gd name="connsiteY3" fmla="*/ 368140 h 448149"/>
              <a:gd name="connsiteX4" fmla="*/ 259080 w 826296"/>
              <a:gd name="connsiteY4" fmla="*/ 0 h 448149"/>
              <a:gd name="connsiteX0" fmla="*/ 247174 w 814390"/>
              <a:gd name="connsiteY0" fmla="*/ 0 h 448149"/>
              <a:gd name="connsiteX1" fmla="*/ 814390 w 814390"/>
              <a:gd name="connsiteY1" fmla="*/ 43337 h 448149"/>
              <a:gd name="connsiteX2" fmla="*/ 579597 w 814390"/>
              <a:gd name="connsiteY2" fmla="*/ 448149 h 448149"/>
              <a:gd name="connsiteX3" fmla="*/ 0 w 814390"/>
              <a:gd name="connsiteY3" fmla="*/ 389571 h 448149"/>
              <a:gd name="connsiteX4" fmla="*/ 247174 w 814390"/>
              <a:gd name="connsiteY4" fmla="*/ 0 h 448149"/>
              <a:gd name="connsiteX0" fmla="*/ 247174 w 814390"/>
              <a:gd name="connsiteY0" fmla="*/ 0 h 441006"/>
              <a:gd name="connsiteX1" fmla="*/ 814390 w 814390"/>
              <a:gd name="connsiteY1" fmla="*/ 36194 h 441006"/>
              <a:gd name="connsiteX2" fmla="*/ 579597 w 814390"/>
              <a:gd name="connsiteY2" fmla="*/ 441006 h 441006"/>
              <a:gd name="connsiteX3" fmla="*/ 0 w 814390"/>
              <a:gd name="connsiteY3" fmla="*/ 382428 h 441006"/>
              <a:gd name="connsiteX4" fmla="*/ 247174 w 814390"/>
              <a:gd name="connsiteY4" fmla="*/ 0 h 441006"/>
              <a:gd name="connsiteX0" fmla="*/ 247174 w 902496"/>
              <a:gd name="connsiteY0" fmla="*/ 0 h 441006"/>
              <a:gd name="connsiteX1" fmla="*/ 902496 w 902496"/>
              <a:gd name="connsiteY1" fmla="*/ 48101 h 441006"/>
              <a:gd name="connsiteX2" fmla="*/ 579597 w 902496"/>
              <a:gd name="connsiteY2" fmla="*/ 441006 h 441006"/>
              <a:gd name="connsiteX3" fmla="*/ 0 w 902496"/>
              <a:gd name="connsiteY3" fmla="*/ 382428 h 441006"/>
              <a:gd name="connsiteX4" fmla="*/ 247174 w 902496"/>
              <a:gd name="connsiteY4" fmla="*/ 0 h 441006"/>
              <a:gd name="connsiteX0" fmla="*/ 247174 w 902496"/>
              <a:gd name="connsiteY0" fmla="*/ 0 h 486249"/>
              <a:gd name="connsiteX1" fmla="*/ 902496 w 902496"/>
              <a:gd name="connsiteY1" fmla="*/ 48101 h 486249"/>
              <a:gd name="connsiteX2" fmla="*/ 684372 w 902496"/>
              <a:gd name="connsiteY2" fmla="*/ 486249 h 486249"/>
              <a:gd name="connsiteX3" fmla="*/ 0 w 902496"/>
              <a:gd name="connsiteY3" fmla="*/ 382428 h 486249"/>
              <a:gd name="connsiteX4" fmla="*/ 247174 w 902496"/>
              <a:gd name="connsiteY4" fmla="*/ 0 h 486249"/>
              <a:gd name="connsiteX0" fmla="*/ 240030 w 895352"/>
              <a:gd name="connsiteY0" fmla="*/ 0 h 486249"/>
              <a:gd name="connsiteX1" fmla="*/ 895352 w 895352"/>
              <a:gd name="connsiteY1" fmla="*/ 48101 h 486249"/>
              <a:gd name="connsiteX2" fmla="*/ 677228 w 895352"/>
              <a:gd name="connsiteY2" fmla="*/ 486249 h 486249"/>
              <a:gd name="connsiteX3" fmla="*/ 0 w 895352"/>
              <a:gd name="connsiteY3" fmla="*/ 420528 h 486249"/>
              <a:gd name="connsiteX4" fmla="*/ 240030 w 895352"/>
              <a:gd name="connsiteY4" fmla="*/ 0 h 486249"/>
              <a:gd name="connsiteX0" fmla="*/ 232886 w 888208"/>
              <a:gd name="connsiteY0" fmla="*/ 0 h 486249"/>
              <a:gd name="connsiteX1" fmla="*/ 888208 w 888208"/>
              <a:gd name="connsiteY1" fmla="*/ 48101 h 486249"/>
              <a:gd name="connsiteX2" fmla="*/ 670084 w 888208"/>
              <a:gd name="connsiteY2" fmla="*/ 486249 h 486249"/>
              <a:gd name="connsiteX3" fmla="*/ 0 w 888208"/>
              <a:gd name="connsiteY3" fmla="*/ 413385 h 486249"/>
              <a:gd name="connsiteX4" fmla="*/ 232886 w 888208"/>
              <a:gd name="connsiteY4" fmla="*/ 0 h 48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08" h="486249">
                <a:moveTo>
                  <a:pt x="232886" y="0"/>
                </a:moveTo>
                <a:lnTo>
                  <a:pt x="888208" y="48101"/>
                </a:lnTo>
                <a:lnTo>
                  <a:pt x="670084" y="486249"/>
                </a:lnTo>
                <a:lnTo>
                  <a:pt x="0" y="413385"/>
                </a:lnTo>
                <a:lnTo>
                  <a:pt x="232886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tecla0 lateral"/>
          <p:cNvSpPr/>
          <p:nvPr/>
        </p:nvSpPr>
        <p:spPr>
          <a:xfrm>
            <a:off x="5798028" y="3277135"/>
            <a:ext cx="996317" cy="625159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190500 w 1104900"/>
              <a:gd name="connsiteY0" fmla="*/ 0 h 914400"/>
              <a:gd name="connsiteX1" fmla="*/ 1104900 w 1104900"/>
              <a:gd name="connsiteY1" fmla="*/ 0 h 914400"/>
              <a:gd name="connsiteX2" fmla="*/ 1104900 w 1104900"/>
              <a:gd name="connsiteY2" fmla="*/ 914400 h 914400"/>
              <a:gd name="connsiteX3" fmla="*/ 0 w 1104900"/>
              <a:gd name="connsiteY3" fmla="*/ 304800 h 914400"/>
              <a:gd name="connsiteX4" fmla="*/ 190500 w 1104900"/>
              <a:gd name="connsiteY4" fmla="*/ 0 h 914400"/>
              <a:gd name="connsiteX0" fmla="*/ 190500 w 1104900"/>
              <a:gd name="connsiteY0" fmla="*/ 0 h 350520"/>
              <a:gd name="connsiteX1" fmla="*/ 1104900 w 1104900"/>
              <a:gd name="connsiteY1" fmla="*/ 0 h 350520"/>
              <a:gd name="connsiteX2" fmla="*/ 533400 w 1104900"/>
              <a:gd name="connsiteY2" fmla="*/ 350520 h 350520"/>
              <a:gd name="connsiteX3" fmla="*/ 0 w 1104900"/>
              <a:gd name="connsiteY3" fmla="*/ 304800 h 350520"/>
              <a:gd name="connsiteX4" fmla="*/ 190500 w 1104900"/>
              <a:gd name="connsiteY4" fmla="*/ 0 h 350520"/>
              <a:gd name="connsiteX0" fmla="*/ 190500 w 571500"/>
              <a:gd name="connsiteY0" fmla="*/ 22860 h 373380"/>
              <a:gd name="connsiteX1" fmla="*/ 571500 w 571500"/>
              <a:gd name="connsiteY1" fmla="*/ 0 h 373380"/>
              <a:gd name="connsiteX2" fmla="*/ 533400 w 571500"/>
              <a:gd name="connsiteY2" fmla="*/ 373380 h 373380"/>
              <a:gd name="connsiteX3" fmla="*/ 0 w 571500"/>
              <a:gd name="connsiteY3" fmla="*/ 327660 h 373380"/>
              <a:gd name="connsiteX4" fmla="*/ 190500 w 571500"/>
              <a:gd name="connsiteY4" fmla="*/ 22860 h 373380"/>
              <a:gd name="connsiteX0" fmla="*/ 190500 w 685800"/>
              <a:gd name="connsiteY0" fmla="*/ 0 h 350520"/>
              <a:gd name="connsiteX1" fmla="*/ 685800 w 685800"/>
              <a:gd name="connsiteY1" fmla="*/ 0 h 350520"/>
              <a:gd name="connsiteX2" fmla="*/ 533400 w 685800"/>
              <a:gd name="connsiteY2" fmla="*/ 350520 h 350520"/>
              <a:gd name="connsiteX3" fmla="*/ 0 w 685800"/>
              <a:gd name="connsiteY3" fmla="*/ 304800 h 350520"/>
              <a:gd name="connsiteX4" fmla="*/ 190500 w 685800"/>
              <a:gd name="connsiteY4" fmla="*/ 0 h 350520"/>
              <a:gd name="connsiteX0" fmla="*/ 190500 w 685800"/>
              <a:gd name="connsiteY0" fmla="*/ 0 h 304800"/>
              <a:gd name="connsiteX1" fmla="*/ 685800 w 685800"/>
              <a:gd name="connsiteY1" fmla="*/ 0 h 304800"/>
              <a:gd name="connsiteX2" fmla="*/ 487680 w 685800"/>
              <a:gd name="connsiteY2" fmla="*/ 304800 h 304800"/>
              <a:gd name="connsiteX3" fmla="*/ 0 w 685800"/>
              <a:gd name="connsiteY3" fmla="*/ 304800 h 304800"/>
              <a:gd name="connsiteX4" fmla="*/ 190500 w 685800"/>
              <a:gd name="connsiteY4" fmla="*/ 0 h 304800"/>
              <a:gd name="connsiteX0" fmla="*/ 190500 w 685800"/>
              <a:gd name="connsiteY0" fmla="*/ 0 h 335280"/>
              <a:gd name="connsiteX1" fmla="*/ 685800 w 685800"/>
              <a:gd name="connsiteY1" fmla="*/ 0 h 335280"/>
              <a:gd name="connsiteX2" fmla="*/ 510540 w 685800"/>
              <a:gd name="connsiteY2" fmla="*/ 335280 h 335280"/>
              <a:gd name="connsiteX3" fmla="*/ 0 w 685800"/>
              <a:gd name="connsiteY3" fmla="*/ 304800 h 335280"/>
              <a:gd name="connsiteX4" fmla="*/ 190500 w 685800"/>
              <a:gd name="connsiteY4" fmla="*/ 0 h 335280"/>
              <a:gd name="connsiteX0" fmla="*/ 190500 w 685800"/>
              <a:gd name="connsiteY0" fmla="*/ 0 h 312420"/>
              <a:gd name="connsiteX1" fmla="*/ 685800 w 685800"/>
              <a:gd name="connsiteY1" fmla="*/ 0 h 312420"/>
              <a:gd name="connsiteX2" fmla="*/ 518160 w 685800"/>
              <a:gd name="connsiteY2" fmla="*/ 312420 h 312420"/>
              <a:gd name="connsiteX3" fmla="*/ 0 w 685800"/>
              <a:gd name="connsiteY3" fmla="*/ 304800 h 312420"/>
              <a:gd name="connsiteX4" fmla="*/ 190500 w 685800"/>
              <a:gd name="connsiteY4" fmla="*/ 0 h 312420"/>
              <a:gd name="connsiteX0" fmla="*/ 182880 w 678180"/>
              <a:gd name="connsiteY0" fmla="*/ 0 h 312420"/>
              <a:gd name="connsiteX1" fmla="*/ 678180 w 678180"/>
              <a:gd name="connsiteY1" fmla="*/ 0 h 312420"/>
              <a:gd name="connsiteX2" fmla="*/ 510540 w 678180"/>
              <a:gd name="connsiteY2" fmla="*/ 312420 h 312420"/>
              <a:gd name="connsiteX3" fmla="*/ 0 w 678180"/>
              <a:gd name="connsiteY3" fmla="*/ 289560 h 312420"/>
              <a:gd name="connsiteX4" fmla="*/ 182880 w 678180"/>
              <a:gd name="connsiteY4" fmla="*/ 0 h 312420"/>
              <a:gd name="connsiteX0" fmla="*/ 182880 w 678180"/>
              <a:gd name="connsiteY0" fmla="*/ 0 h 289560"/>
              <a:gd name="connsiteX1" fmla="*/ 678180 w 678180"/>
              <a:gd name="connsiteY1" fmla="*/ 0 h 289560"/>
              <a:gd name="connsiteX2" fmla="*/ 522446 w 678180"/>
              <a:gd name="connsiteY2" fmla="*/ 288608 h 289560"/>
              <a:gd name="connsiteX3" fmla="*/ 0 w 678180"/>
              <a:gd name="connsiteY3" fmla="*/ 289560 h 289560"/>
              <a:gd name="connsiteX4" fmla="*/ 182880 w 678180"/>
              <a:gd name="connsiteY4" fmla="*/ 0 h 289560"/>
              <a:gd name="connsiteX0" fmla="*/ 182880 w 700405"/>
              <a:gd name="connsiteY0" fmla="*/ 3175 h 292735"/>
              <a:gd name="connsiteX1" fmla="*/ 700405 w 700405"/>
              <a:gd name="connsiteY1" fmla="*/ 0 h 292735"/>
              <a:gd name="connsiteX2" fmla="*/ 522446 w 700405"/>
              <a:gd name="connsiteY2" fmla="*/ 291783 h 292735"/>
              <a:gd name="connsiteX3" fmla="*/ 0 w 700405"/>
              <a:gd name="connsiteY3" fmla="*/ 292735 h 292735"/>
              <a:gd name="connsiteX4" fmla="*/ 182880 w 700405"/>
              <a:gd name="connsiteY4" fmla="*/ 3175 h 292735"/>
              <a:gd name="connsiteX0" fmla="*/ 611505 w 700405"/>
              <a:gd name="connsiteY0" fmla="*/ 0 h 411004"/>
              <a:gd name="connsiteX1" fmla="*/ 700405 w 700405"/>
              <a:gd name="connsiteY1" fmla="*/ 118269 h 411004"/>
              <a:gd name="connsiteX2" fmla="*/ 522446 w 700405"/>
              <a:gd name="connsiteY2" fmla="*/ 410052 h 411004"/>
              <a:gd name="connsiteX3" fmla="*/ 0 w 700405"/>
              <a:gd name="connsiteY3" fmla="*/ 411004 h 411004"/>
              <a:gd name="connsiteX4" fmla="*/ 611505 w 700405"/>
              <a:gd name="connsiteY4" fmla="*/ 0 h 411004"/>
              <a:gd name="connsiteX0" fmla="*/ 671036 w 759936"/>
              <a:gd name="connsiteY0" fmla="*/ 0 h 410052"/>
              <a:gd name="connsiteX1" fmla="*/ 759936 w 759936"/>
              <a:gd name="connsiteY1" fmla="*/ 118269 h 410052"/>
              <a:gd name="connsiteX2" fmla="*/ 581977 w 759936"/>
              <a:gd name="connsiteY2" fmla="*/ 410052 h 410052"/>
              <a:gd name="connsiteX3" fmla="*/ 0 w 759936"/>
              <a:gd name="connsiteY3" fmla="*/ 408623 h 410052"/>
              <a:gd name="connsiteX4" fmla="*/ 671036 w 759936"/>
              <a:gd name="connsiteY4" fmla="*/ 0 h 410052"/>
              <a:gd name="connsiteX0" fmla="*/ 671036 w 759936"/>
              <a:gd name="connsiteY0" fmla="*/ 0 h 410052"/>
              <a:gd name="connsiteX1" fmla="*/ 759936 w 759936"/>
              <a:gd name="connsiteY1" fmla="*/ 118269 h 410052"/>
              <a:gd name="connsiteX2" fmla="*/ 581977 w 759936"/>
              <a:gd name="connsiteY2" fmla="*/ 410052 h 410052"/>
              <a:gd name="connsiteX3" fmla="*/ 0 w 759936"/>
              <a:gd name="connsiteY3" fmla="*/ 408623 h 410052"/>
              <a:gd name="connsiteX4" fmla="*/ 142240 w 759936"/>
              <a:gd name="connsiteY4" fmla="*/ 318255 h 410052"/>
              <a:gd name="connsiteX5" fmla="*/ 671036 w 759936"/>
              <a:gd name="connsiteY5" fmla="*/ 0 h 410052"/>
              <a:gd name="connsiteX0" fmla="*/ 714533 w 803433"/>
              <a:gd name="connsiteY0" fmla="*/ 0 h 410052"/>
              <a:gd name="connsiteX1" fmla="*/ 803433 w 803433"/>
              <a:gd name="connsiteY1" fmla="*/ 118269 h 410052"/>
              <a:gd name="connsiteX2" fmla="*/ 625474 w 803433"/>
              <a:gd name="connsiteY2" fmla="*/ 410052 h 410052"/>
              <a:gd name="connsiteX3" fmla="*/ 43497 w 803433"/>
              <a:gd name="connsiteY3" fmla="*/ 408623 h 410052"/>
              <a:gd name="connsiteX4" fmla="*/ 0 w 803433"/>
              <a:gd name="connsiteY4" fmla="*/ 299205 h 410052"/>
              <a:gd name="connsiteX5" fmla="*/ 714533 w 803433"/>
              <a:gd name="connsiteY5" fmla="*/ 0 h 410052"/>
              <a:gd name="connsiteX0" fmla="*/ 712152 w 803433"/>
              <a:gd name="connsiteY0" fmla="*/ 0 h 405290"/>
              <a:gd name="connsiteX1" fmla="*/ 803433 w 803433"/>
              <a:gd name="connsiteY1" fmla="*/ 113507 h 405290"/>
              <a:gd name="connsiteX2" fmla="*/ 625474 w 803433"/>
              <a:gd name="connsiteY2" fmla="*/ 405290 h 405290"/>
              <a:gd name="connsiteX3" fmla="*/ 43497 w 803433"/>
              <a:gd name="connsiteY3" fmla="*/ 403861 h 405290"/>
              <a:gd name="connsiteX4" fmla="*/ 0 w 803433"/>
              <a:gd name="connsiteY4" fmla="*/ 294443 h 405290"/>
              <a:gd name="connsiteX5" fmla="*/ 712152 w 803433"/>
              <a:gd name="connsiteY5" fmla="*/ 0 h 405290"/>
              <a:gd name="connsiteX0" fmla="*/ 712152 w 803433"/>
              <a:gd name="connsiteY0" fmla="*/ 0 h 405290"/>
              <a:gd name="connsiteX1" fmla="*/ 803433 w 803433"/>
              <a:gd name="connsiteY1" fmla="*/ 113507 h 405290"/>
              <a:gd name="connsiteX2" fmla="*/ 625474 w 803433"/>
              <a:gd name="connsiteY2" fmla="*/ 405290 h 405290"/>
              <a:gd name="connsiteX3" fmla="*/ 33972 w 803433"/>
              <a:gd name="connsiteY3" fmla="*/ 403861 h 405290"/>
              <a:gd name="connsiteX4" fmla="*/ 0 w 803433"/>
              <a:gd name="connsiteY4" fmla="*/ 294443 h 405290"/>
              <a:gd name="connsiteX5" fmla="*/ 712152 w 803433"/>
              <a:gd name="connsiteY5" fmla="*/ 0 h 405290"/>
              <a:gd name="connsiteX0" fmla="*/ 788352 w 879633"/>
              <a:gd name="connsiteY0" fmla="*/ 0 h 405290"/>
              <a:gd name="connsiteX1" fmla="*/ 879633 w 879633"/>
              <a:gd name="connsiteY1" fmla="*/ 113507 h 405290"/>
              <a:gd name="connsiteX2" fmla="*/ 701674 w 879633"/>
              <a:gd name="connsiteY2" fmla="*/ 405290 h 405290"/>
              <a:gd name="connsiteX3" fmla="*/ 110172 w 879633"/>
              <a:gd name="connsiteY3" fmla="*/ 403861 h 405290"/>
              <a:gd name="connsiteX4" fmla="*/ 0 w 879633"/>
              <a:gd name="connsiteY4" fmla="*/ 353975 h 405290"/>
              <a:gd name="connsiteX5" fmla="*/ 788352 w 879633"/>
              <a:gd name="connsiteY5" fmla="*/ 0 h 405290"/>
              <a:gd name="connsiteX0" fmla="*/ 788352 w 879633"/>
              <a:gd name="connsiteY0" fmla="*/ 0 h 463392"/>
              <a:gd name="connsiteX1" fmla="*/ 879633 w 879633"/>
              <a:gd name="connsiteY1" fmla="*/ 113507 h 463392"/>
              <a:gd name="connsiteX2" fmla="*/ 701674 w 879633"/>
              <a:gd name="connsiteY2" fmla="*/ 405290 h 463392"/>
              <a:gd name="connsiteX3" fmla="*/ 41116 w 879633"/>
              <a:gd name="connsiteY3" fmla="*/ 463392 h 463392"/>
              <a:gd name="connsiteX4" fmla="*/ 0 w 879633"/>
              <a:gd name="connsiteY4" fmla="*/ 353975 h 463392"/>
              <a:gd name="connsiteX5" fmla="*/ 788352 w 879633"/>
              <a:gd name="connsiteY5" fmla="*/ 0 h 463392"/>
              <a:gd name="connsiteX0" fmla="*/ 788352 w 879633"/>
              <a:gd name="connsiteY0" fmla="*/ 0 h 502921"/>
              <a:gd name="connsiteX1" fmla="*/ 879633 w 879633"/>
              <a:gd name="connsiteY1" fmla="*/ 113507 h 502921"/>
              <a:gd name="connsiteX2" fmla="*/ 634999 w 879633"/>
              <a:gd name="connsiteY2" fmla="*/ 502921 h 502921"/>
              <a:gd name="connsiteX3" fmla="*/ 41116 w 879633"/>
              <a:gd name="connsiteY3" fmla="*/ 463392 h 502921"/>
              <a:gd name="connsiteX4" fmla="*/ 0 w 879633"/>
              <a:gd name="connsiteY4" fmla="*/ 353975 h 502921"/>
              <a:gd name="connsiteX5" fmla="*/ 788352 w 879633"/>
              <a:gd name="connsiteY5" fmla="*/ 0 h 502921"/>
              <a:gd name="connsiteX0" fmla="*/ 788352 w 879633"/>
              <a:gd name="connsiteY0" fmla="*/ 0 h 500540"/>
              <a:gd name="connsiteX1" fmla="*/ 879633 w 879633"/>
              <a:gd name="connsiteY1" fmla="*/ 113507 h 500540"/>
              <a:gd name="connsiteX2" fmla="*/ 594518 w 879633"/>
              <a:gd name="connsiteY2" fmla="*/ 500540 h 500540"/>
              <a:gd name="connsiteX3" fmla="*/ 41116 w 879633"/>
              <a:gd name="connsiteY3" fmla="*/ 463392 h 500540"/>
              <a:gd name="connsiteX4" fmla="*/ 0 w 879633"/>
              <a:gd name="connsiteY4" fmla="*/ 353975 h 500540"/>
              <a:gd name="connsiteX5" fmla="*/ 788352 w 879633"/>
              <a:gd name="connsiteY5" fmla="*/ 0 h 500540"/>
              <a:gd name="connsiteX0" fmla="*/ 788352 w 879633"/>
              <a:gd name="connsiteY0" fmla="*/ 0 h 502921"/>
              <a:gd name="connsiteX1" fmla="*/ 879633 w 879633"/>
              <a:gd name="connsiteY1" fmla="*/ 113507 h 502921"/>
              <a:gd name="connsiteX2" fmla="*/ 606424 w 879633"/>
              <a:gd name="connsiteY2" fmla="*/ 502921 h 502921"/>
              <a:gd name="connsiteX3" fmla="*/ 41116 w 879633"/>
              <a:gd name="connsiteY3" fmla="*/ 463392 h 502921"/>
              <a:gd name="connsiteX4" fmla="*/ 0 w 879633"/>
              <a:gd name="connsiteY4" fmla="*/ 353975 h 502921"/>
              <a:gd name="connsiteX5" fmla="*/ 788352 w 879633"/>
              <a:gd name="connsiteY5" fmla="*/ 0 h 502921"/>
              <a:gd name="connsiteX0" fmla="*/ 755014 w 879633"/>
              <a:gd name="connsiteY0" fmla="*/ 0 h 505302"/>
              <a:gd name="connsiteX1" fmla="*/ 879633 w 879633"/>
              <a:gd name="connsiteY1" fmla="*/ 115888 h 505302"/>
              <a:gd name="connsiteX2" fmla="*/ 606424 w 879633"/>
              <a:gd name="connsiteY2" fmla="*/ 505302 h 505302"/>
              <a:gd name="connsiteX3" fmla="*/ 41116 w 879633"/>
              <a:gd name="connsiteY3" fmla="*/ 465773 h 505302"/>
              <a:gd name="connsiteX4" fmla="*/ 0 w 879633"/>
              <a:gd name="connsiteY4" fmla="*/ 356356 h 505302"/>
              <a:gd name="connsiteX5" fmla="*/ 755014 w 879633"/>
              <a:gd name="connsiteY5" fmla="*/ 0 h 505302"/>
              <a:gd name="connsiteX0" fmla="*/ 755014 w 862965"/>
              <a:gd name="connsiteY0" fmla="*/ 0 h 505302"/>
              <a:gd name="connsiteX1" fmla="*/ 862965 w 862965"/>
              <a:gd name="connsiteY1" fmla="*/ 115888 h 505302"/>
              <a:gd name="connsiteX2" fmla="*/ 606424 w 862965"/>
              <a:gd name="connsiteY2" fmla="*/ 505302 h 505302"/>
              <a:gd name="connsiteX3" fmla="*/ 41116 w 862965"/>
              <a:gd name="connsiteY3" fmla="*/ 465773 h 505302"/>
              <a:gd name="connsiteX4" fmla="*/ 0 w 862965"/>
              <a:gd name="connsiteY4" fmla="*/ 356356 h 505302"/>
              <a:gd name="connsiteX5" fmla="*/ 755014 w 862965"/>
              <a:gd name="connsiteY5" fmla="*/ 0 h 505302"/>
              <a:gd name="connsiteX0" fmla="*/ 757395 w 862965"/>
              <a:gd name="connsiteY0" fmla="*/ 0 h 498158"/>
              <a:gd name="connsiteX1" fmla="*/ 862965 w 862965"/>
              <a:gd name="connsiteY1" fmla="*/ 108744 h 498158"/>
              <a:gd name="connsiteX2" fmla="*/ 606424 w 862965"/>
              <a:gd name="connsiteY2" fmla="*/ 498158 h 498158"/>
              <a:gd name="connsiteX3" fmla="*/ 41116 w 862965"/>
              <a:gd name="connsiteY3" fmla="*/ 458629 h 498158"/>
              <a:gd name="connsiteX4" fmla="*/ 0 w 862965"/>
              <a:gd name="connsiteY4" fmla="*/ 349212 h 498158"/>
              <a:gd name="connsiteX5" fmla="*/ 757395 w 862965"/>
              <a:gd name="connsiteY5" fmla="*/ 0 h 498158"/>
              <a:gd name="connsiteX0" fmla="*/ 752633 w 862965"/>
              <a:gd name="connsiteY0" fmla="*/ 0 h 502921"/>
              <a:gd name="connsiteX1" fmla="*/ 862965 w 862965"/>
              <a:gd name="connsiteY1" fmla="*/ 113507 h 502921"/>
              <a:gd name="connsiteX2" fmla="*/ 606424 w 862965"/>
              <a:gd name="connsiteY2" fmla="*/ 502921 h 502921"/>
              <a:gd name="connsiteX3" fmla="*/ 41116 w 862965"/>
              <a:gd name="connsiteY3" fmla="*/ 463392 h 502921"/>
              <a:gd name="connsiteX4" fmla="*/ 0 w 862965"/>
              <a:gd name="connsiteY4" fmla="*/ 353975 h 502921"/>
              <a:gd name="connsiteX5" fmla="*/ 752633 w 862965"/>
              <a:gd name="connsiteY5" fmla="*/ 0 h 502921"/>
              <a:gd name="connsiteX0" fmla="*/ 771683 w 882015"/>
              <a:gd name="connsiteY0" fmla="*/ 0 h 502921"/>
              <a:gd name="connsiteX1" fmla="*/ 882015 w 882015"/>
              <a:gd name="connsiteY1" fmla="*/ 113507 h 502921"/>
              <a:gd name="connsiteX2" fmla="*/ 625474 w 882015"/>
              <a:gd name="connsiteY2" fmla="*/ 502921 h 502921"/>
              <a:gd name="connsiteX3" fmla="*/ 60166 w 882015"/>
              <a:gd name="connsiteY3" fmla="*/ 463392 h 502921"/>
              <a:gd name="connsiteX4" fmla="*/ 0 w 882015"/>
              <a:gd name="connsiteY4" fmla="*/ 337306 h 502921"/>
              <a:gd name="connsiteX5" fmla="*/ 771683 w 882015"/>
              <a:gd name="connsiteY5" fmla="*/ 0 h 502921"/>
              <a:gd name="connsiteX0" fmla="*/ 771683 w 882015"/>
              <a:gd name="connsiteY0" fmla="*/ 0 h 512446"/>
              <a:gd name="connsiteX1" fmla="*/ 882015 w 882015"/>
              <a:gd name="connsiteY1" fmla="*/ 113507 h 512446"/>
              <a:gd name="connsiteX2" fmla="*/ 608805 w 882015"/>
              <a:gd name="connsiteY2" fmla="*/ 512446 h 512446"/>
              <a:gd name="connsiteX3" fmla="*/ 60166 w 882015"/>
              <a:gd name="connsiteY3" fmla="*/ 463392 h 512446"/>
              <a:gd name="connsiteX4" fmla="*/ 0 w 882015"/>
              <a:gd name="connsiteY4" fmla="*/ 337306 h 512446"/>
              <a:gd name="connsiteX5" fmla="*/ 771683 w 882015"/>
              <a:gd name="connsiteY5" fmla="*/ 0 h 512446"/>
              <a:gd name="connsiteX0" fmla="*/ 771683 w 872490"/>
              <a:gd name="connsiteY0" fmla="*/ 0 h 512446"/>
              <a:gd name="connsiteX1" fmla="*/ 872490 w 872490"/>
              <a:gd name="connsiteY1" fmla="*/ 106363 h 512446"/>
              <a:gd name="connsiteX2" fmla="*/ 608805 w 872490"/>
              <a:gd name="connsiteY2" fmla="*/ 512446 h 512446"/>
              <a:gd name="connsiteX3" fmla="*/ 60166 w 872490"/>
              <a:gd name="connsiteY3" fmla="*/ 463392 h 512446"/>
              <a:gd name="connsiteX4" fmla="*/ 0 w 872490"/>
              <a:gd name="connsiteY4" fmla="*/ 337306 h 512446"/>
              <a:gd name="connsiteX5" fmla="*/ 771683 w 872490"/>
              <a:gd name="connsiteY5" fmla="*/ 0 h 512446"/>
              <a:gd name="connsiteX0" fmla="*/ 769302 w 872490"/>
              <a:gd name="connsiteY0" fmla="*/ 0 h 510065"/>
              <a:gd name="connsiteX1" fmla="*/ 872490 w 872490"/>
              <a:gd name="connsiteY1" fmla="*/ 103982 h 510065"/>
              <a:gd name="connsiteX2" fmla="*/ 608805 w 872490"/>
              <a:gd name="connsiteY2" fmla="*/ 510065 h 510065"/>
              <a:gd name="connsiteX3" fmla="*/ 60166 w 872490"/>
              <a:gd name="connsiteY3" fmla="*/ 461011 h 510065"/>
              <a:gd name="connsiteX4" fmla="*/ 0 w 872490"/>
              <a:gd name="connsiteY4" fmla="*/ 334925 h 510065"/>
              <a:gd name="connsiteX5" fmla="*/ 769302 w 872490"/>
              <a:gd name="connsiteY5" fmla="*/ 0 h 510065"/>
              <a:gd name="connsiteX0" fmla="*/ 764540 w 872490"/>
              <a:gd name="connsiteY0" fmla="*/ 0 h 514828"/>
              <a:gd name="connsiteX1" fmla="*/ 872490 w 872490"/>
              <a:gd name="connsiteY1" fmla="*/ 108745 h 514828"/>
              <a:gd name="connsiteX2" fmla="*/ 608805 w 872490"/>
              <a:gd name="connsiteY2" fmla="*/ 514828 h 514828"/>
              <a:gd name="connsiteX3" fmla="*/ 60166 w 872490"/>
              <a:gd name="connsiteY3" fmla="*/ 465774 h 514828"/>
              <a:gd name="connsiteX4" fmla="*/ 0 w 872490"/>
              <a:gd name="connsiteY4" fmla="*/ 339688 h 514828"/>
              <a:gd name="connsiteX5" fmla="*/ 764540 w 872490"/>
              <a:gd name="connsiteY5" fmla="*/ 0 h 514828"/>
              <a:gd name="connsiteX0" fmla="*/ 764540 w 872490"/>
              <a:gd name="connsiteY0" fmla="*/ 0 h 543403"/>
              <a:gd name="connsiteX1" fmla="*/ 872490 w 872490"/>
              <a:gd name="connsiteY1" fmla="*/ 108745 h 543403"/>
              <a:gd name="connsiteX2" fmla="*/ 644524 w 872490"/>
              <a:gd name="connsiteY2" fmla="*/ 543403 h 543403"/>
              <a:gd name="connsiteX3" fmla="*/ 60166 w 872490"/>
              <a:gd name="connsiteY3" fmla="*/ 465774 h 543403"/>
              <a:gd name="connsiteX4" fmla="*/ 0 w 872490"/>
              <a:gd name="connsiteY4" fmla="*/ 339688 h 543403"/>
              <a:gd name="connsiteX5" fmla="*/ 764540 w 872490"/>
              <a:gd name="connsiteY5" fmla="*/ 0 h 543403"/>
              <a:gd name="connsiteX0" fmla="*/ 764540 w 886778"/>
              <a:gd name="connsiteY0" fmla="*/ 0 h 543403"/>
              <a:gd name="connsiteX1" fmla="*/ 886778 w 886778"/>
              <a:gd name="connsiteY1" fmla="*/ 118270 h 543403"/>
              <a:gd name="connsiteX2" fmla="*/ 644524 w 886778"/>
              <a:gd name="connsiteY2" fmla="*/ 543403 h 543403"/>
              <a:gd name="connsiteX3" fmla="*/ 60166 w 886778"/>
              <a:gd name="connsiteY3" fmla="*/ 465774 h 543403"/>
              <a:gd name="connsiteX4" fmla="*/ 0 w 886778"/>
              <a:gd name="connsiteY4" fmla="*/ 339688 h 543403"/>
              <a:gd name="connsiteX5" fmla="*/ 764540 w 886778"/>
              <a:gd name="connsiteY5" fmla="*/ 0 h 543403"/>
              <a:gd name="connsiteX0" fmla="*/ 835978 w 958216"/>
              <a:gd name="connsiteY0" fmla="*/ 0 h 543403"/>
              <a:gd name="connsiteX1" fmla="*/ 958216 w 958216"/>
              <a:gd name="connsiteY1" fmla="*/ 118270 h 543403"/>
              <a:gd name="connsiteX2" fmla="*/ 715962 w 958216"/>
              <a:gd name="connsiteY2" fmla="*/ 543403 h 543403"/>
              <a:gd name="connsiteX3" fmla="*/ 131604 w 958216"/>
              <a:gd name="connsiteY3" fmla="*/ 465774 h 543403"/>
              <a:gd name="connsiteX4" fmla="*/ 0 w 958216"/>
              <a:gd name="connsiteY4" fmla="*/ 353976 h 543403"/>
              <a:gd name="connsiteX5" fmla="*/ 835978 w 958216"/>
              <a:gd name="connsiteY5" fmla="*/ 0 h 543403"/>
              <a:gd name="connsiteX0" fmla="*/ 835978 w 958216"/>
              <a:gd name="connsiteY0" fmla="*/ 0 h 543403"/>
              <a:gd name="connsiteX1" fmla="*/ 958216 w 958216"/>
              <a:gd name="connsiteY1" fmla="*/ 118270 h 543403"/>
              <a:gd name="connsiteX2" fmla="*/ 715962 w 958216"/>
              <a:gd name="connsiteY2" fmla="*/ 543403 h 543403"/>
              <a:gd name="connsiteX3" fmla="*/ 53022 w 958216"/>
              <a:gd name="connsiteY3" fmla="*/ 475299 h 543403"/>
              <a:gd name="connsiteX4" fmla="*/ 0 w 958216"/>
              <a:gd name="connsiteY4" fmla="*/ 353976 h 543403"/>
              <a:gd name="connsiteX5" fmla="*/ 835978 w 958216"/>
              <a:gd name="connsiteY5" fmla="*/ 0 h 543403"/>
              <a:gd name="connsiteX0" fmla="*/ 835978 w 958216"/>
              <a:gd name="connsiteY0" fmla="*/ 0 h 543403"/>
              <a:gd name="connsiteX1" fmla="*/ 958216 w 958216"/>
              <a:gd name="connsiteY1" fmla="*/ 118270 h 543403"/>
              <a:gd name="connsiteX2" fmla="*/ 715962 w 958216"/>
              <a:gd name="connsiteY2" fmla="*/ 543403 h 543403"/>
              <a:gd name="connsiteX3" fmla="*/ 53022 w 958216"/>
              <a:gd name="connsiteY3" fmla="*/ 475299 h 543403"/>
              <a:gd name="connsiteX4" fmla="*/ 0 w 958216"/>
              <a:gd name="connsiteY4" fmla="*/ 353976 h 543403"/>
              <a:gd name="connsiteX5" fmla="*/ 835978 w 958216"/>
              <a:gd name="connsiteY5" fmla="*/ 0 h 543403"/>
              <a:gd name="connsiteX0" fmla="*/ 828834 w 958216"/>
              <a:gd name="connsiteY0" fmla="*/ 0 h 545784"/>
              <a:gd name="connsiteX1" fmla="*/ 958216 w 958216"/>
              <a:gd name="connsiteY1" fmla="*/ 120651 h 545784"/>
              <a:gd name="connsiteX2" fmla="*/ 715962 w 958216"/>
              <a:gd name="connsiteY2" fmla="*/ 545784 h 545784"/>
              <a:gd name="connsiteX3" fmla="*/ 53022 w 958216"/>
              <a:gd name="connsiteY3" fmla="*/ 477680 h 545784"/>
              <a:gd name="connsiteX4" fmla="*/ 0 w 958216"/>
              <a:gd name="connsiteY4" fmla="*/ 356357 h 545784"/>
              <a:gd name="connsiteX5" fmla="*/ 828834 w 958216"/>
              <a:gd name="connsiteY5" fmla="*/ 0 h 545784"/>
              <a:gd name="connsiteX0" fmla="*/ 828834 w 958216"/>
              <a:gd name="connsiteY0" fmla="*/ 0 h 593409"/>
              <a:gd name="connsiteX1" fmla="*/ 958216 w 958216"/>
              <a:gd name="connsiteY1" fmla="*/ 120651 h 593409"/>
              <a:gd name="connsiteX2" fmla="*/ 763587 w 958216"/>
              <a:gd name="connsiteY2" fmla="*/ 593409 h 593409"/>
              <a:gd name="connsiteX3" fmla="*/ 53022 w 958216"/>
              <a:gd name="connsiteY3" fmla="*/ 477680 h 593409"/>
              <a:gd name="connsiteX4" fmla="*/ 0 w 958216"/>
              <a:gd name="connsiteY4" fmla="*/ 356357 h 593409"/>
              <a:gd name="connsiteX5" fmla="*/ 828834 w 958216"/>
              <a:gd name="connsiteY5" fmla="*/ 0 h 593409"/>
              <a:gd name="connsiteX0" fmla="*/ 828834 w 974885"/>
              <a:gd name="connsiteY0" fmla="*/ 0 h 593409"/>
              <a:gd name="connsiteX1" fmla="*/ 974885 w 974885"/>
              <a:gd name="connsiteY1" fmla="*/ 137319 h 593409"/>
              <a:gd name="connsiteX2" fmla="*/ 763587 w 974885"/>
              <a:gd name="connsiteY2" fmla="*/ 593409 h 593409"/>
              <a:gd name="connsiteX3" fmla="*/ 53022 w 974885"/>
              <a:gd name="connsiteY3" fmla="*/ 477680 h 593409"/>
              <a:gd name="connsiteX4" fmla="*/ 0 w 974885"/>
              <a:gd name="connsiteY4" fmla="*/ 356357 h 593409"/>
              <a:gd name="connsiteX5" fmla="*/ 828834 w 974885"/>
              <a:gd name="connsiteY5" fmla="*/ 0 h 593409"/>
              <a:gd name="connsiteX0" fmla="*/ 907416 w 1053467"/>
              <a:gd name="connsiteY0" fmla="*/ 0 h 593409"/>
              <a:gd name="connsiteX1" fmla="*/ 1053467 w 1053467"/>
              <a:gd name="connsiteY1" fmla="*/ 137319 h 593409"/>
              <a:gd name="connsiteX2" fmla="*/ 842169 w 1053467"/>
              <a:gd name="connsiteY2" fmla="*/ 593409 h 593409"/>
              <a:gd name="connsiteX3" fmla="*/ 131604 w 1053467"/>
              <a:gd name="connsiteY3" fmla="*/ 477680 h 593409"/>
              <a:gd name="connsiteX4" fmla="*/ 0 w 1053467"/>
              <a:gd name="connsiteY4" fmla="*/ 370645 h 593409"/>
              <a:gd name="connsiteX5" fmla="*/ 907416 w 1053467"/>
              <a:gd name="connsiteY5" fmla="*/ 0 h 593409"/>
              <a:gd name="connsiteX0" fmla="*/ 907416 w 1053467"/>
              <a:gd name="connsiteY0" fmla="*/ 0 h 593409"/>
              <a:gd name="connsiteX1" fmla="*/ 1053467 w 1053467"/>
              <a:gd name="connsiteY1" fmla="*/ 137319 h 593409"/>
              <a:gd name="connsiteX2" fmla="*/ 842169 w 1053467"/>
              <a:gd name="connsiteY2" fmla="*/ 593409 h 593409"/>
              <a:gd name="connsiteX3" fmla="*/ 22066 w 1053467"/>
              <a:gd name="connsiteY3" fmla="*/ 503873 h 593409"/>
              <a:gd name="connsiteX4" fmla="*/ 0 w 1053467"/>
              <a:gd name="connsiteY4" fmla="*/ 370645 h 593409"/>
              <a:gd name="connsiteX5" fmla="*/ 907416 w 1053467"/>
              <a:gd name="connsiteY5" fmla="*/ 0 h 593409"/>
              <a:gd name="connsiteX0" fmla="*/ 885350 w 1031401"/>
              <a:gd name="connsiteY0" fmla="*/ 0 h 593409"/>
              <a:gd name="connsiteX1" fmla="*/ 1031401 w 1031401"/>
              <a:gd name="connsiteY1" fmla="*/ 137319 h 593409"/>
              <a:gd name="connsiteX2" fmla="*/ 820103 w 1031401"/>
              <a:gd name="connsiteY2" fmla="*/ 593409 h 593409"/>
              <a:gd name="connsiteX3" fmla="*/ 0 w 1031401"/>
              <a:gd name="connsiteY3" fmla="*/ 503873 h 593409"/>
              <a:gd name="connsiteX4" fmla="*/ 19209 w 1031401"/>
              <a:gd name="connsiteY4" fmla="*/ 323020 h 593409"/>
              <a:gd name="connsiteX5" fmla="*/ 885350 w 1031401"/>
              <a:gd name="connsiteY5" fmla="*/ 0 h 593409"/>
              <a:gd name="connsiteX0" fmla="*/ 885350 w 1031401"/>
              <a:gd name="connsiteY0" fmla="*/ 0 h 609284"/>
              <a:gd name="connsiteX1" fmla="*/ 1031401 w 1031401"/>
              <a:gd name="connsiteY1" fmla="*/ 137319 h 609284"/>
              <a:gd name="connsiteX2" fmla="*/ 747078 w 1031401"/>
              <a:gd name="connsiteY2" fmla="*/ 609284 h 609284"/>
              <a:gd name="connsiteX3" fmla="*/ 0 w 1031401"/>
              <a:gd name="connsiteY3" fmla="*/ 503873 h 609284"/>
              <a:gd name="connsiteX4" fmla="*/ 19209 w 1031401"/>
              <a:gd name="connsiteY4" fmla="*/ 323020 h 609284"/>
              <a:gd name="connsiteX5" fmla="*/ 885350 w 1031401"/>
              <a:gd name="connsiteY5" fmla="*/ 0 h 609284"/>
              <a:gd name="connsiteX0" fmla="*/ 866141 w 1012192"/>
              <a:gd name="connsiteY0" fmla="*/ 0 h 609284"/>
              <a:gd name="connsiteX1" fmla="*/ 1012192 w 1012192"/>
              <a:gd name="connsiteY1" fmla="*/ 137319 h 609284"/>
              <a:gd name="connsiteX2" fmla="*/ 727869 w 1012192"/>
              <a:gd name="connsiteY2" fmla="*/ 609284 h 609284"/>
              <a:gd name="connsiteX3" fmla="*/ 22066 w 1012192"/>
              <a:gd name="connsiteY3" fmla="*/ 472123 h 609284"/>
              <a:gd name="connsiteX4" fmla="*/ 0 w 1012192"/>
              <a:gd name="connsiteY4" fmla="*/ 323020 h 609284"/>
              <a:gd name="connsiteX5" fmla="*/ 866141 w 1012192"/>
              <a:gd name="connsiteY5" fmla="*/ 0 h 609284"/>
              <a:gd name="connsiteX0" fmla="*/ 866141 w 1012192"/>
              <a:gd name="connsiteY0" fmla="*/ 0 h 609284"/>
              <a:gd name="connsiteX1" fmla="*/ 1012192 w 1012192"/>
              <a:gd name="connsiteY1" fmla="*/ 137319 h 609284"/>
              <a:gd name="connsiteX2" fmla="*/ 727869 w 1012192"/>
              <a:gd name="connsiteY2" fmla="*/ 609284 h 609284"/>
              <a:gd name="connsiteX3" fmla="*/ 25241 w 1012192"/>
              <a:gd name="connsiteY3" fmla="*/ 475298 h 609284"/>
              <a:gd name="connsiteX4" fmla="*/ 0 w 1012192"/>
              <a:gd name="connsiteY4" fmla="*/ 323020 h 609284"/>
              <a:gd name="connsiteX5" fmla="*/ 866141 w 1012192"/>
              <a:gd name="connsiteY5" fmla="*/ 0 h 609284"/>
              <a:gd name="connsiteX0" fmla="*/ 866141 w 999492"/>
              <a:gd name="connsiteY0" fmla="*/ 0 h 609284"/>
              <a:gd name="connsiteX1" fmla="*/ 999492 w 999492"/>
              <a:gd name="connsiteY1" fmla="*/ 124619 h 609284"/>
              <a:gd name="connsiteX2" fmla="*/ 727869 w 999492"/>
              <a:gd name="connsiteY2" fmla="*/ 609284 h 609284"/>
              <a:gd name="connsiteX3" fmla="*/ 25241 w 999492"/>
              <a:gd name="connsiteY3" fmla="*/ 475298 h 609284"/>
              <a:gd name="connsiteX4" fmla="*/ 0 w 999492"/>
              <a:gd name="connsiteY4" fmla="*/ 323020 h 609284"/>
              <a:gd name="connsiteX5" fmla="*/ 866141 w 999492"/>
              <a:gd name="connsiteY5" fmla="*/ 0 h 609284"/>
              <a:gd name="connsiteX0" fmla="*/ 866141 w 999492"/>
              <a:gd name="connsiteY0" fmla="*/ 0 h 618809"/>
              <a:gd name="connsiteX1" fmla="*/ 999492 w 999492"/>
              <a:gd name="connsiteY1" fmla="*/ 124619 h 618809"/>
              <a:gd name="connsiteX2" fmla="*/ 721519 w 999492"/>
              <a:gd name="connsiteY2" fmla="*/ 618809 h 618809"/>
              <a:gd name="connsiteX3" fmla="*/ 25241 w 999492"/>
              <a:gd name="connsiteY3" fmla="*/ 475298 h 618809"/>
              <a:gd name="connsiteX4" fmla="*/ 0 w 999492"/>
              <a:gd name="connsiteY4" fmla="*/ 323020 h 618809"/>
              <a:gd name="connsiteX5" fmla="*/ 866141 w 999492"/>
              <a:gd name="connsiteY5" fmla="*/ 0 h 618809"/>
              <a:gd name="connsiteX0" fmla="*/ 859791 w 999492"/>
              <a:gd name="connsiteY0" fmla="*/ 0 h 615634"/>
              <a:gd name="connsiteX1" fmla="*/ 999492 w 999492"/>
              <a:gd name="connsiteY1" fmla="*/ 121444 h 615634"/>
              <a:gd name="connsiteX2" fmla="*/ 721519 w 999492"/>
              <a:gd name="connsiteY2" fmla="*/ 615634 h 615634"/>
              <a:gd name="connsiteX3" fmla="*/ 25241 w 999492"/>
              <a:gd name="connsiteY3" fmla="*/ 472123 h 615634"/>
              <a:gd name="connsiteX4" fmla="*/ 0 w 999492"/>
              <a:gd name="connsiteY4" fmla="*/ 319845 h 615634"/>
              <a:gd name="connsiteX5" fmla="*/ 859791 w 999492"/>
              <a:gd name="connsiteY5" fmla="*/ 0 h 615634"/>
              <a:gd name="connsiteX0" fmla="*/ 859791 w 999492"/>
              <a:gd name="connsiteY0" fmla="*/ 0 h 615634"/>
              <a:gd name="connsiteX1" fmla="*/ 999492 w 999492"/>
              <a:gd name="connsiteY1" fmla="*/ 121444 h 615634"/>
              <a:gd name="connsiteX2" fmla="*/ 721519 w 999492"/>
              <a:gd name="connsiteY2" fmla="*/ 615634 h 615634"/>
              <a:gd name="connsiteX3" fmla="*/ 34766 w 999492"/>
              <a:gd name="connsiteY3" fmla="*/ 481648 h 615634"/>
              <a:gd name="connsiteX4" fmla="*/ 0 w 999492"/>
              <a:gd name="connsiteY4" fmla="*/ 319845 h 615634"/>
              <a:gd name="connsiteX5" fmla="*/ 859791 w 999492"/>
              <a:gd name="connsiteY5" fmla="*/ 0 h 615634"/>
              <a:gd name="connsiteX0" fmla="*/ 859791 w 999492"/>
              <a:gd name="connsiteY0" fmla="*/ 0 h 625159"/>
              <a:gd name="connsiteX1" fmla="*/ 999492 w 999492"/>
              <a:gd name="connsiteY1" fmla="*/ 121444 h 625159"/>
              <a:gd name="connsiteX2" fmla="*/ 718344 w 999492"/>
              <a:gd name="connsiteY2" fmla="*/ 625159 h 625159"/>
              <a:gd name="connsiteX3" fmla="*/ 34766 w 999492"/>
              <a:gd name="connsiteY3" fmla="*/ 481648 h 625159"/>
              <a:gd name="connsiteX4" fmla="*/ 0 w 999492"/>
              <a:gd name="connsiteY4" fmla="*/ 319845 h 625159"/>
              <a:gd name="connsiteX5" fmla="*/ 859791 w 999492"/>
              <a:gd name="connsiteY5" fmla="*/ 0 h 625159"/>
              <a:gd name="connsiteX0" fmla="*/ 859791 w 996317"/>
              <a:gd name="connsiteY0" fmla="*/ 0 h 625159"/>
              <a:gd name="connsiteX1" fmla="*/ 996317 w 996317"/>
              <a:gd name="connsiteY1" fmla="*/ 127794 h 625159"/>
              <a:gd name="connsiteX2" fmla="*/ 718344 w 996317"/>
              <a:gd name="connsiteY2" fmla="*/ 625159 h 625159"/>
              <a:gd name="connsiteX3" fmla="*/ 34766 w 996317"/>
              <a:gd name="connsiteY3" fmla="*/ 481648 h 625159"/>
              <a:gd name="connsiteX4" fmla="*/ 0 w 996317"/>
              <a:gd name="connsiteY4" fmla="*/ 319845 h 625159"/>
              <a:gd name="connsiteX5" fmla="*/ 859791 w 996317"/>
              <a:gd name="connsiteY5" fmla="*/ 0 h 62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317" h="625159">
                <a:moveTo>
                  <a:pt x="859791" y="0"/>
                </a:moveTo>
                <a:lnTo>
                  <a:pt x="996317" y="127794"/>
                </a:lnTo>
                <a:lnTo>
                  <a:pt x="718344" y="625159"/>
                </a:lnTo>
                <a:lnTo>
                  <a:pt x="34766" y="481648"/>
                </a:lnTo>
                <a:lnTo>
                  <a:pt x="0" y="319845"/>
                </a:lnTo>
                <a:lnTo>
                  <a:pt x="859791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tecla 0"/>
          <p:cNvSpPr/>
          <p:nvPr/>
        </p:nvSpPr>
        <p:spPr>
          <a:xfrm>
            <a:off x="5799296" y="3195559"/>
            <a:ext cx="854872" cy="522762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190500 w 1104900"/>
              <a:gd name="connsiteY0" fmla="*/ 0 h 914400"/>
              <a:gd name="connsiteX1" fmla="*/ 1104900 w 1104900"/>
              <a:gd name="connsiteY1" fmla="*/ 0 h 914400"/>
              <a:gd name="connsiteX2" fmla="*/ 1104900 w 1104900"/>
              <a:gd name="connsiteY2" fmla="*/ 914400 h 914400"/>
              <a:gd name="connsiteX3" fmla="*/ 0 w 1104900"/>
              <a:gd name="connsiteY3" fmla="*/ 304800 h 914400"/>
              <a:gd name="connsiteX4" fmla="*/ 190500 w 1104900"/>
              <a:gd name="connsiteY4" fmla="*/ 0 h 914400"/>
              <a:gd name="connsiteX0" fmla="*/ 190500 w 1104900"/>
              <a:gd name="connsiteY0" fmla="*/ 0 h 350520"/>
              <a:gd name="connsiteX1" fmla="*/ 1104900 w 1104900"/>
              <a:gd name="connsiteY1" fmla="*/ 0 h 350520"/>
              <a:gd name="connsiteX2" fmla="*/ 533400 w 1104900"/>
              <a:gd name="connsiteY2" fmla="*/ 350520 h 350520"/>
              <a:gd name="connsiteX3" fmla="*/ 0 w 1104900"/>
              <a:gd name="connsiteY3" fmla="*/ 304800 h 350520"/>
              <a:gd name="connsiteX4" fmla="*/ 190500 w 1104900"/>
              <a:gd name="connsiteY4" fmla="*/ 0 h 350520"/>
              <a:gd name="connsiteX0" fmla="*/ 190500 w 571500"/>
              <a:gd name="connsiteY0" fmla="*/ 22860 h 373380"/>
              <a:gd name="connsiteX1" fmla="*/ 571500 w 571500"/>
              <a:gd name="connsiteY1" fmla="*/ 0 h 373380"/>
              <a:gd name="connsiteX2" fmla="*/ 533400 w 571500"/>
              <a:gd name="connsiteY2" fmla="*/ 373380 h 373380"/>
              <a:gd name="connsiteX3" fmla="*/ 0 w 571500"/>
              <a:gd name="connsiteY3" fmla="*/ 327660 h 373380"/>
              <a:gd name="connsiteX4" fmla="*/ 190500 w 571500"/>
              <a:gd name="connsiteY4" fmla="*/ 22860 h 373380"/>
              <a:gd name="connsiteX0" fmla="*/ 190500 w 685800"/>
              <a:gd name="connsiteY0" fmla="*/ 0 h 350520"/>
              <a:gd name="connsiteX1" fmla="*/ 685800 w 685800"/>
              <a:gd name="connsiteY1" fmla="*/ 0 h 350520"/>
              <a:gd name="connsiteX2" fmla="*/ 533400 w 685800"/>
              <a:gd name="connsiteY2" fmla="*/ 350520 h 350520"/>
              <a:gd name="connsiteX3" fmla="*/ 0 w 685800"/>
              <a:gd name="connsiteY3" fmla="*/ 304800 h 350520"/>
              <a:gd name="connsiteX4" fmla="*/ 190500 w 685800"/>
              <a:gd name="connsiteY4" fmla="*/ 0 h 350520"/>
              <a:gd name="connsiteX0" fmla="*/ 190500 w 685800"/>
              <a:gd name="connsiteY0" fmla="*/ 0 h 304800"/>
              <a:gd name="connsiteX1" fmla="*/ 685800 w 685800"/>
              <a:gd name="connsiteY1" fmla="*/ 0 h 304800"/>
              <a:gd name="connsiteX2" fmla="*/ 487680 w 685800"/>
              <a:gd name="connsiteY2" fmla="*/ 304800 h 304800"/>
              <a:gd name="connsiteX3" fmla="*/ 0 w 685800"/>
              <a:gd name="connsiteY3" fmla="*/ 304800 h 304800"/>
              <a:gd name="connsiteX4" fmla="*/ 190500 w 685800"/>
              <a:gd name="connsiteY4" fmla="*/ 0 h 304800"/>
              <a:gd name="connsiteX0" fmla="*/ 190500 w 685800"/>
              <a:gd name="connsiteY0" fmla="*/ 0 h 335280"/>
              <a:gd name="connsiteX1" fmla="*/ 685800 w 685800"/>
              <a:gd name="connsiteY1" fmla="*/ 0 h 335280"/>
              <a:gd name="connsiteX2" fmla="*/ 510540 w 685800"/>
              <a:gd name="connsiteY2" fmla="*/ 335280 h 335280"/>
              <a:gd name="connsiteX3" fmla="*/ 0 w 685800"/>
              <a:gd name="connsiteY3" fmla="*/ 304800 h 335280"/>
              <a:gd name="connsiteX4" fmla="*/ 190500 w 685800"/>
              <a:gd name="connsiteY4" fmla="*/ 0 h 335280"/>
              <a:gd name="connsiteX0" fmla="*/ 190500 w 685800"/>
              <a:gd name="connsiteY0" fmla="*/ 0 h 312420"/>
              <a:gd name="connsiteX1" fmla="*/ 685800 w 685800"/>
              <a:gd name="connsiteY1" fmla="*/ 0 h 312420"/>
              <a:gd name="connsiteX2" fmla="*/ 518160 w 685800"/>
              <a:gd name="connsiteY2" fmla="*/ 312420 h 312420"/>
              <a:gd name="connsiteX3" fmla="*/ 0 w 685800"/>
              <a:gd name="connsiteY3" fmla="*/ 304800 h 312420"/>
              <a:gd name="connsiteX4" fmla="*/ 190500 w 685800"/>
              <a:gd name="connsiteY4" fmla="*/ 0 h 312420"/>
              <a:gd name="connsiteX0" fmla="*/ 182880 w 678180"/>
              <a:gd name="connsiteY0" fmla="*/ 0 h 312420"/>
              <a:gd name="connsiteX1" fmla="*/ 678180 w 678180"/>
              <a:gd name="connsiteY1" fmla="*/ 0 h 312420"/>
              <a:gd name="connsiteX2" fmla="*/ 510540 w 678180"/>
              <a:gd name="connsiteY2" fmla="*/ 312420 h 312420"/>
              <a:gd name="connsiteX3" fmla="*/ 0 w 678180"/>
              <a:gd name="connsiteY3" fmla="*/ 289560 h 312420"/>
              <a:gd name="connsiteX4" fmla="*/ 182880 w 678180"/>
              <a:gd name="connsiteY4" fmla="*/ 0 h 312420"/>
              <a:gd name="connsiteX0" fmla="*/ 182880 w 714375"/>
              <a:gd name="connsiteY0" fmla="*/ 45719 h 358139"/>
              <a:gd name="connsiteX1" fmla="*/ 714375 w 714375"/>
              <a:gd name="connsiteY1" fmla="*/ 0 h 358139"/>
              <a:gd name="connsiteX2" fmla="*/ 510540 w 714375"/>
              <a:gd name="connsiteY2" fmla="*/ 358139 h 358139"/>
              <a:gd name="connsiteX3" fmla="*/ 0 w 714375"/>
              <a:gd name="connsiteY3" fmla="*/ 335279 h 358139"/>
              <a:gd name="connsiteX4" fmla="*/ 182880 w 714375"/>
              <a:gd name="connsiteY4" fmla="*/ 45719 h 358139"/>
              <a:gd name="connsiteX0" fmla="*/ 182880 w 706755"/>
              <a:gd name="connsiteY0" fmla="*/ 0 h 312420"/>
              <a:gd name="connsiteX1" fmla="*/ 706755 w 706755"/>
              <a:gd name="connsiteY1" fmla="*/ 0 h 312420"/>
              <a:gd name="connsiteX2" fmla="*/ 510540 w 706755"/>
              <a:gd name="connsiteY2" fmla="*/ 312420 h 312420"/>
              <a:gd name="connsiteX3" fmla="*/ 0 w 706755"/>
              <a:gd name="connsiteY3" fmla="*/ 289560 h 312420"/>
              <a:gd name="connsiteX4" fmla="*/ 182880 w 706755"/>
              <a:gd name="connsiteY4" fmla="*/ 0 h 312420"/>
              <a:gd name="connsiteX0" fmla="*/ 182880 w 714375"/>
              <a:gd name="connsiteY0" fmla="*/ 0 h 312420"/>
              <a:gd name="connsiteX1" fmla="*/ 714375 w 714375"/>
              <a:gd name="connsiteY1" fmla="*/ 45719 h 312420"/>
              <a:gd name="connsiteX2" fmla="*/ 510540 w 714375"/>
              <a:gd name="connsiteY2" fmla="*/ 312420 h 312420"/>
              <a:gd name="connsiteX3" fmla="*/ 0 w 714375"/>
              <a:gd name="connsiteY3" fmla="*/ 289560 h 312420"/>
              <a:gd name="connsiteX4" fmla="*/ 182880 w 714375"/>
              <a:gd name="connsiteY4" fmla="*/ 0 h 312420"/>
              <a:gd name="connsiteX0" fmla="*/ 182880 w 721519"/>
              <a:gd name="connsiteY0" fmla="*/ 35243 h 347663"/>
              <a:gd name="connsiteX1" fmla="*/ 721519 w 721519"/>
              <a:gd name="connsiteY1" fmla="*/ 0 h 347663"/>
              <a:gd name="connsiteX2" fmla="*/ 510540 w 721519"/>
              <a:gd name="connsiteY2" fmla="*/ 347663 h 347663"/>
              <a:gd name="connsiteX3" fmla="*/ 0 w 721519"/>
              <a:gd name="connsiteY3" fmla="*/ 324803 h 347663"/>
              <a:gd name="connsiteX4" fmla="*/ 182880 w 721519"/>
              <a:gd name="connsiteY4" fmla="*/ 35243 h 347663"/>
              <a:gd name="connsiteX0" fmla="*/ 182880 w 721519"/>
              <a:gd name="connsiteY0" fmla="*/ 35243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182880 w 721519"/>
              <a:gd name="connsiteY4" fmla="*/ 35243 h 330994"/>
              <a:gd name="connsiteX0" fmla="*/ 180499 w 721519"/>
              <a:gd name="connsiteY0" fmla="*/ 30481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180499 w 721519"/>
              <a:gd name="connsiteY4" fmla="*/ 30481 h 330994"/>
              <a:gd name="connsiteX0" fmla="*/ 201930 w 721519"/>
              <a:gd name="connsiteY0" fmla="*/ 16194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201930 w 721519"/>
              <a:gd name="connsiteY4" fmla="*/ 16194 h 330994"/>
              <a:gd name="connsiteX0" fmla="*/ 201930 w 821532"/>
              <a:gd name="connsiteY0" fmla="*/ 18575 h 333375"/>
              <a:gd name="connsiteX1" fmla="*/ 821532 w 821532"/>
              <a:gd name="connsiteY1" fmla="*/ 0 h 333375"/>
              <a:gd name="connsiteX2" fmla="*/ 543877 w 821532"/>
              <a:gd name="connsiteY2" fmla="*/ 333375 h 333375"/>
              <a:gd name="connsiteX3" fmla="*/ 0 w 821532"/>
              <a:gd name="connsiteY3" fmla="*/ 327184 h 333375"/>
              <a:gd name="connsiteX4" fmla="*/ 201930 w 821532"/>
              <a:gd name="connsiteY4" fmla="*/ 18575 h 333375"/>
              <a:gd name="connsiteX0" fmla="*/ 201930 w 821532"/>
              <a:gd name="connsiteY0" fmla="*/ 18575 h 364331"/>
              <a:gd name="connsiteX1" fmla="*/ 821532 w 821532"/>
              <a:gd name="connsiteY1" fmla="*/ 0 h 364331"/>
              <a:gd name="connsiteX2" fmla="*/ 639127 w 821532"/>
              <a:gd name="connsiteY2" fmla="*/ 364331 h 364331"/>
              <a:gd name="connsiteX3" fmla="*/ 0 w 821532"/>
              <a:gd name="connsiteY3" fmla="*/ 327184 h 364331"/>
              <a:gd name="connsiteX4" fmla="*/ 201930 w 821532"/>
              <a:gd name="connsiteY4" fmla="*/ 18575 h 364331"/>
              <a:gd name="connsiteX0" fmla="*/ 194786 w 814388"/>
              <a:gd name="connsiteY0" fmla="*/ 18575 h 364331"/>
              <a:gd name="connsiteX1" fmla="*/ 814388 w 814388"/>
              <a:gd name="connsiteY1" fmla="*/ 0 h 364331"/>
              <a:gd name="connsiteX2" fmla="*/ 631983 w 814388"/>
              <a:gd name="connsiteY2" fmla="*/ 364331 h 364331"/>
              <a:gd name="connsiteX3" fmla="*/ 0 w 814388"/>
              <a:gd name="connsiteY3" fmla="*/ 355759 h 364331"/>
              <a:gd name="connsiteX4" fmla="*/ 194786 w 814388"/>
              <a:gd name="connsiteY4" fmla="*/ 18575 h 364331"/>
              <a:gd name="connsiteX0" fmla="*/ 194786 w 719138"/>
              <a:gd name="connsiteY0" fmla="*/ 1907 h 347663"/>
              <a:gd name="connsiteX1" fmla="*/ 719138 w 719138"/>
              <a:gd name="connsiteY1" fmla="*/ 0 h 347663"/>
              <a:gd name="connsiteX2" fmla="*/ 631983 w 719138"/>
              <a:gd name="connsiteY2" fmla="*/ 347663 h 347663"/>
              <a:gd name="connsiteX3" fmla="*/ 0 w 719138"/>
              <a:gd name="connsiteY3" fmla="*/ 339091 h 347663"/>
              <a:gd name="connsiteX4" fmla="*/ 194786 w 719138"/>
              <a:gd name="connsiteY4" fmla="*/ 1907 h 347663"/>
              <a:gd name="connsiteX0" fmla="*/ 251936 w 776288"/>
              <a:gd name="connsiteY0" fmla="*/ 1907 h 358141"/>
              <a:gd name="connsiteX1" fmla="*/ 776288 w 776288"/>
              <a:gd name="connsiteY1" fmla="*/ 0 h 358141"/>
              <a:gd name="connsiteX2" fmla="*/ 689133 w 776288"/>
              <a:gd name="connsiteY2" fmla="*/ 347663 h 358141"/>
              <a:gd name="connsiteX3" fmla="*/ 0 w 776288"/>
              <a:gd name="connsiteY3" fmla="*/ 358141 h 358141"/>
              <a:gd name="connsiteX4" fmla="*/ 251936 w 776288"/>
              <a:gd name="connsiteY4" fmla="*/ 1907 h 358141"/>
              <a:gd name="connsiteX0" fmla="*/ 251936 w 776288"/>
              <a:gd name="connsiteY0" fmla="*/ 1907 h 388144"/>
              <a:gd name="connsiteX1" fmla="*/ 776288 w 776288"/>
              <a:gd name="connsiteY1" fmla="*/ 0 h 388144"/>
              <a:gd name="connsiteX2" fmla="*/ 512921 w 776288"/>
              <a:gd name="connsiteY2" fmla="*/ 388144 h 388144"/>
              <a:gd name="connsiteX3" fmla="*/ 0 w 776288"/>
              <a:gd name="connsiteY3" fmla="*/ 358141 h 388144"/>
              <a:gd name="connsiteX4" fmla="*/ 251936 w 776288"/>
              <a:gd name="connsiteY4" fmla="*/ 1907 h 388144"/>
              <a:gd name="connsiteX0" fmla="*/ 251936 w 762001"/>
              <a:gd name="connsiteY0" fmla="*/ 0 h 386237"/>
              <a:gd name="connsiteX1" fmla="*/ 762001 w 762001"/>
              <a:gd name="connsiteY1" fmla="*/ 7618 h 386237"/>
              <a:gd name="connsiteX2" fmla="*/ 512921 w 762001"/>
              <a:gd name="connsiteY2" fmla="*/ 386237 h 386237"/>
              <a:gd name="connsiteX3" fmla="*/ 0 w 762001"/>
              <a:gd name="connsiteY3" fmla="*/ 356234 h 386237"/>
              <a:gd name="connsiteX4" fmla="*/ 251936 w 762001"/>
              <a:gd name="connsiteY4" fmla="*/ 0 h 386237"/>
              <a:gd name="connsiteX0" fmla="*/ 251936 w 759620"/>
              <a:gd name="connsiteY0" fmla="*/ 0 h 386237"/>
              <a:gd name="connsiteX1" fmla="*/ 759620 w 759620"/>
              <a:gd name="connsiteY1" fmla="*/ 17143 h 386237"/>
              <a:gd name="connsiteX2" fmla="*/ 512921 w 759620"/>
              <a:gd name="connsiteY2" fmla="*/ 386237 h 386237"/>
              <a:gd name="connsiteX3" fmla="*/ 0 w 759620"/>
              <a:gd name="connsiteY3" fmla="*/ 356234 h 386237"/>
              <a:gd name="connsiteX4" fmla="*/ 251936 w 759620"/>
              <a:gd name="connsiteY4" fmla="*/ 0 h 386237"/>
              <a:gd name="connsiteX0" fmla="*/ 251936 w 752477"/>
              <a:gd name="connsiteY0" fmla="*/ 0 h 386237"/>
              <a:gd name="connsiteX1" fmla="*/ 752477 w 752477"/>
              <a:gd name="connsiteY1" fmla="*/ 36193 h 386237"/>
              <a:gd name="connsiteX2" fmla="*/ 512921 w 752477"/>
              <a:gd name="connsiteY2" fmla="*/ 386237 h 386237"/>
              <a:gd name="connsiteX3" fmla="*/ 0 w 752477"/>
              <a:gd name="connsiteY3" fmla="*/ 356234 h 386237"/>
              <a:gd name="connsiteX4" fmla="*/ 251936 w 752477"/>
              <a:gd name="connsiteY4" fmla="*/ 0 h 386237"/>
              <a:gd name="connsiteX0" fmla="*/ 251936 w 752477"/>
              <a:gd name="connsiteY0" fmla="*/ 0 h 417193"/>
              <a:gd name="connsiteX1" fmla="*/ 752477 w 752477"/>
              <a:gd name="connsiteY1" fmla="*/ 36193 h 417193"/>
              <a:gd name="connsiteX2" fmla="*/ 491490 w 752477"/>
              <a:gd name="connsiteY2" fmla="*/ 417193 h 417193"/>
              <a:gd name="connsiteX3" fmla="*/ 0 w 752477"/>
              <a:gd name="connsiteY3" fmla="*/ 356234 h 417193"/>
              <a:gd name="connsiteX4" fmla="*/ 251936 w 752477"/>
              <a:gd name="connsiteY4" fmla="*/ 0 h 417193"/>
              <a:gd name="connsiteX0" fmla="*/ 259080 w 759621"/>
              <a:gd name="connsiteY0" fmla="*/ 0 h 417193"/>
              <a:gd name="connsiteX1" fmla="*/ 759621 w 759621"/>
              <a:gd name="connsiteY1" fmla="*/ 36193 h 417193"/>
              <a:gd name="connsiteX2" fmla="*/ 498634 w 759621"/>
              <a:gd name="connsiteY2" fmla="*/ 417193 h 417193"/>
              <a:gd name="connsiteX3" fmla="*/ 0 w 759621"/>
              <a:gd name="connsiteY3" fmla="*/ 368140 h 417193"/>
              <a:gd name="connsiteX4" fmla="*/ 259080 w 759621"/>
              <a:gd name="connsiteY4" fmla="*/ 0 h 417193"/>
              <a:gd name="connsiteX0" fmla="*/ 259080 w 826296"/>
              <a:gd name="connsiteY0" fmla="*/ 0 h 417193"/>
              <a:gd name="connsiteX1" fmla="*/ 826296 w 826296"/>
              <a:gd name="connsiteY1" fmla="*/ 43337 h 417193"/>
              <a:gd name="connsiteX2" fmla="*/ 498634 w 826296"/>
              <a:gd name="connsiteY2" fmla="*/ 417193 h 417193"/>
              <a:gd name="connsiteX3" fmla="*/ 0 w 826296"/>
              <a:gd name="connsiteY3" fmla="*/ 368140 h 417193"/>
              <a:gd name="connsiteX4" fmla="*/ 259080 w 826296"/>
              <a:gd name="connsiteY4" fmla="*/ 0 h 417193"/>
              <a:gd name="connsiteX0" fmla="*/ 259080 w 826296"/>
              <a:gd name="connsiteY0" fmla="*/ 0 h 448149"/>
              <a:gd name="connsiteX1" fmla="*/ 826296 w 826296"/>
              <a:gd name="connsiteY1" fmla="*/ 43337 h 448149"/>
              <a:gd name="connsiteX2" fmla="*/ 591503 w 826296"/>
              <a:gd name="connsiteY2" fmla="*/ 448149 h 448149"/>
              <a:gd name="connsiteX3" fmla="*/ 0 w 826296"/>
              <a:gd name="connsiteY3" fmla="*/ 368140 h 448149"/>
              <a:gd name="connsiteX4" fmla="*/ 259080 w 826296"/>
              <a:gd name="connsiteY4" fmla="*/ 0 h 448149"/>
              <a:gd name="connsiteX0" fmla="*/ 247174 w 814390"/>
              <a:gd name="connsiteY0" fmla="*/ 0 h 448149"/>
              <a:gd name="connsiteX1" fmla="*/ 814390 w 814390"/>
              <a:gd name="connsiteY1" fmla="*/ 43337 h 448149"/>
              <a:gd name="connsiteX2" fmla="*/ 579597 w 814390"/>
              <a:gd name="connsiteY2" fmla="*/ 448149 h 448149"/>
              <a:gd name="connsiteX3" fmla="*/ 0 w 814390"/>
              <a:gd name="connsiteY3" fmla="*/ 389571 h 448149"/>
              <a:gd name="connsiteX4" fmla="*/ 247174 w 814390"/>
              <a:gd name="connsiteY4" fmla="*/ 0 h 448149"/>
              <a:gd name="connsiteX0" fmla="*/ 247174 w 814390"/>
              <a:gd name="connsiteY0" fmla="*/ 0 h 441006"/>
              <a:gd name="connsiteX1" fmla="*/ 814390 w 814390"/>
              <a:gd name="connsiteY1" fmla="*/ 36194 h 441006"/>
              <a:gd name="connsiteX2" fmla="*/ 579597 w 814390"/>
              <a:gd name="connsiteY2" fmla="*/ 441006 h 441006"/>
              <a:gd name="connsiteX3" fmla="*/ 0 w 814390"/>
              <a:gd name="connsiteY3" fmla="*/ 382428 h 441006"/>
              <a:gd name="connsiteX4" fmla="*/ 247174 w 814390"/>
              <a:gd name="connsiteY4" fmla="*/ 0 h 441006"/>
              <a:gd name="connsiteX0" fmla="*/ 247174 w 842965"/>
              <a:gd name="connsiteY0" fmla="*/ 0 h 441006"/>
              <a:gd name="connsiteX1" fmla="*/ 842965 w 842965"/>
              <a:gd name="connsiteY1" fmla="*/ 64769 h 441006"/>
              <a:gd name="connsiteX2" fmla="*/ 579597 w 842965"/>
              <a:gd name="connsiteY2" fmla="*/ 441006 h 441006"/>
              <a:gd name="connsiteX3" fmla="*/ 0 w 842965"/>
              <a:gd name="connsiteY3" fmla="*/ 382428 h 441006"/>
              <a:gd name="connsiteX4" fmla="*/ 247174 w 842965"/>
              <a:gd name="connsiteY4" fmla="*/ 0 h 441006"/>
              <a:gd name="connsiteX0" fmla="*/ 247174 w 842965"/>
              <a:gd name="connsiteY0" fmla="*/ 0 h 510062"/>
              <a:gd name="connsiteX1" fmla="*/ 842965 w 842965"/>
              <a:gd name="connsiteY1" fmla="*/ 64769 h 510062"/>
              <a:gd name="connsiteX2" fmla="*/ 581979 w 842965"/>
              <a:gd name="connsiteY2" fmla="*/ 510062 h 510062"/>
              <a:gd name="connsiteX3" fmla="*/ 0 w 842965"/>
              <a:gd name="connsiteY3" fmla="*/ 382428 h 510062"/>
              <a:gd name="connsiteX4" fmla="*/ 247174 w 842965"/>
              <a:gd name="connsiteY4" fmla="*/ 0 h 510062"/>
              <a:gd name="connsiteX0" fmla="*/ 259081 w 854872"/>
              <a:gd name="connsiteY0" fmla="*/ 0 h 510062"/>
              <a:gd name="connsiteX1" fmla="*/ 854872 w 854872"/>
              <a:gd name="connsiteY1" fmla="*/ 64769 h 510062"/>
              <a:gd name="connsiteX2" fmla="*/ 593886 w 854872"/>
              <a:gd name="connsiteY2" fmla="*/ 510062 h 510062"/>
              <a:gd name="connsiteX3" fmla="*/ 0 w 854872"/>
              <a:gd name="connsiteY3" fmla="*/ 389572 h 510062"/>
              <a:gd name="connsiteX4" fmla="*/ 259081 w 854872"/>
              <a:gd name="connsiteY4" fmla="*/ 0 h 510062"/>
              <a:gd name="connsiteX0" fmla="*/ 268606 w 854872"/>
              <a:gd name="connsiteY0" fmla="*/ 0 h 522762"/>
              <a:gd name="connsiteX1" fmla="*/ 854872 w 854872"/>
              <a:gd name="connsiteY1" fmla="*/ 77469 h 522762"/>
              <a:gd name="connsiteX2" fmla="*/ 593886 w 854872"/>
              <a:gd name="connsiteY2" fmla="*/ 522762 h 522762"/>
              <a:gd name="connsiteX3" fmla="*/ 0 w 854872"/>
              <a:gd name="connsiteY3" fmla="*/ 402272 h 522762"/>
              <a:gd name="connsiteX4" fmla="*/ 268606 w 854872"/>
              <a:gd name="connsiteY4" fmla="*/ 0 h 52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872" h="522762">
                <a:moveTo>
                  <a:pt x="268606" y="0"/>
                </a:moveTo>
                <a:lnTo>
                  <a:pt x="854872" y="77469"/>
                </a:lnTo>
                <a:lnTo>
                  <a:pt x="593886" y="522762"/>
                </a:lnTo>
                <a:lnTo>
                  <a:pt x="0" y="402272"/>
                </a:lnTo>
                <a:lnTo>
                  <a:pt x="268606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7" name="Conector reto 56"/>
          <p:cNvCxnSpPr/>
          <p:nvPr/>
        </p:nvCxnSpPr>
        <p:spPr>
          <a:xfrm>
            <a:off x="4189005" y="3637994"/>
            <a:ext cx="7469594" cy="167344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branco lateral"/>
          <p:cNvSpPr/>
          <p:nvPr/>
        </p:nvSpPr>
        <p:spPr>
          <a:xfrm>
            <a:off x="4133849" y="3864531"/>
            <a:ext cx="1149745" cy="605312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190500 w 1104900"/>
              <a:gd name="connsiteY0" fmla="*/ 0 h 914400"/>
              <a:gd name="connsiteX1" fmla="*/ 1104900 w 1104900"/>
              <a:gd name="connsiteY1" fmla="*/ 0 h 914400"/>
              <a:gd name="connsiteX2" fmla="*/ 1104900 w 1104900"/>
              <a:gd name="connsiteY2" fmla="*/ 914400 h 914400"/>
              <a:gd name="connsiteX3" fmla="*/ 0 w 1104900"/>
              <a:gd name="connsiteY3" fmla="*/ 304800 h 914400"/>
              <a:gd name="connsiteX4" fmla="*/ 190500 w 1104900"/>
              <a:gd name="connsiteY4" fmla="*/ 0 h 914400"/>
              <a:gd name="connsiteX0" fmla="*/ 190500 w 1104900"/>
              <a:gd name="connsiteY0" fmla="*/ 0 h 350520"/>
              <a:gd name="connsiteX1" fmla="*/ 1104900 w 1104900"/>
              <a:gd name="connsiteY1" fmla="*/ 0 h 350520"/>
              <a:gd name="connsiteX2" fmla="*/ 533400 w 1104900"/>
              <a:gd name="connsiteY2" fmla="*/ 350520 h 350520"/>
              <a:gd name="connsiteX3" fmla="*/ 0 w 1104900"/>
              <a:gd name="connsiteY3" fmla="*/ 304800 h 350520"/>
              <a:gd name="connsiteX4" fmla="*/ 190500 w 1104900"/>
              <a:gd name="connsiteY4" fmla="*/ 0 h 350520"/>
              <a:gd name="connsiteX0" fmla="*/ 190500 w 571500"/>
              <a:gd name="connsiteY0" fmla="*/ 22860 h 373380"/>
              <a:gd name="connsiteX1" fmla="*/ 571500 w 571500"/>
              <a:gd name="connsiteY1" fmla="*/ 0 h 373380"/>
              <a:gd name="connsiteX2" fmla="*/ 533400 w 571500"/>
              <a:gd name="connsiteY2" fmla="*/ 373380 h 373380"/>
              <a:gd name="connsiteX3" fmla="*/ 0 w 571500"/>
              <a:gd name="connsiteY3" fmla="*/ 327660 h 373380"/>
              <a:gd name="connsiteX4" fmla="*/ 190500 w 571500"/>
              <a:gd name="connsiteY4" fmla="*/ 22860 h 373380"/>
              <a:gd name="connsiteX0" fmla="*/ 190500 w 685800"/>
              <a:gd name="connsiteY0" fmla="*/ 0 h 350520"/>
              <a:gd name="connsiteX1" fmla="*/ 685800 w 685800"/>
              <a:gd name="connsiteY1" fmla="*/ 0 h 350520"/>
              <a:gd name="connsiteX2" fmla="*/ 533400 w 685800"/>
              <a:gd name="connsiteY2" fmla="*/ 350520 h 350520"/>
              <a:gd name="connsiteX3" fmla="*/ 0 w 685800"/>
              <a:gd name="connsiteY3" fmla="*/ 304800 h 350520"/>
              <a:gd name="connsiteX4" fmla="*/ 190500 w 685800"/>
              <a:gd name="connsiteY4" fmla="*/ 0 h 350520"/>
              <a:gd name="connsiteX0" fmla="*/ 190500 w 685800"/>
              <a:gd name="connsiteY0" fmla="*/ 0 h 304800"/>
              <a:gd name="connsiteX1" fmla="*/ 685800 w 685800"/>
              <a:gd name="connsiteY1" fmla="*/ 0 h 304800"/>
              <a:gd name="connsiteX2" fmla="*/ 487680 w 685800"/>
              <a:gd name="connsiteY2" fmla="*/ 304800 h 304800"/>
              <a:gd name="connsiteX3" fmla="*/ 0 w 685800"/>
              <a:gd name="connsiteY3" fmla="*/ 304800 h 304800"/>
              <a:gd name="connsiteX4" fmla="*/ 190500 w 685800"/>
              <a:gd name="connsiteY4" fmla="*/ 0 h 304800"/>
              <a:gd name="connsiteX0" fmla="*/ 190500 w 685800"/>
              <a:gd name="connsiteY0" fmla="*/ 0 h 335280"/>
              <a:gd name="connsiteX1" fmla="*/ 685800 w 685800"/>
              <a:gd name="connsiteY1" fmla="*/ 0 h 335280"/>
              <a:gd name="connsiteX2" fmla="*/ 510540 w 685800"/>
              <a:gd name="connsiteY2" fmla="*/ 335280 h 335280"/>
              <a:gd name="connsiteX3" fmla="*/ 0 w 685800"/>
              <a:gd name="connsiteY3" fmla="*/ 304800 h 335280"/>
              <a:gd name="connsiteX4" fmla="*/ 190500 w 685800"/>
              <a:gd name="connsiteY4" fmla="*/ 0 h 335280"/>
              <a:gd name="connsiteX0" fmla="*/ 190500 w 685800"/>
              <a:gd name="connsiteY0" fmla="*/ 0 h 312420"/>
              <a:gd name="connsiteX1" fmla="*/ 685800 w 685800"/>
              <a:gd name="connsiteY1" fmla="*/ 0 h 312420"/>
              <a:gd name="connsiteX2" fmla="*/ 518160 w 685800"/>
              <a:gd name="connsiteY2" fmla="*/ 312420 h 312420"/>
              <a:gd name="connsiteX3" fmla="*/ 0 w 685800"/>
              <a:gd name="connsiteY3" fmla="*/ 304800 h 312420"/>
              <a:gd name="connsiteX4" fmla="*/ 190500 w 685800"/>
              <a:gd name="connsiteY4" fmla="*/ 0 h 312420"/>
              <a:gd name="connsiteX0" fmla="*/ 182880 w 678180"/>
              <a:gd name="connsiteY0" fmla="*/ 0 h 312420"/>
              <a:gd name="connsiteX1" fmla="*/ 678180 w 678180"/>
              <a:gd name="connsiteY1" fmla="*/ 0 h 312420"/>
              <a:gd name="connsiteX2" fmla="*/ 510540 w 678180"/>
              <a:gd name="connsiteY2" fmla="*/ 312420 h 312420"/>
              <a:gd name="connsiteX3" fmla="*/ 0 w 678180"/>
              <a:gd name="connsiteY3" fmla="*/ 289560 h 312420"/>
              <a:gd name="connsiteX4" fmla="*/ 182880 w 678180"/>
              <a:gd name="connsiteY4" fmla="*/ 0 h 312420"/>
              <a:gd name="connsiteX0" fmla="*/ 182880 w 714375"/>
              <a:gd name="connsiteY0" fmla="*/ 45719 h 358139"/>
              <a:gd name="connsiteX1" fmla="*/ 714375 w 714375"/>
              <a:gd name="connsiteY1" fmla="*/ 0 h 358139"/>
              <a:gd name="connsiteX2" fmla="*/ 510540 w 714375"/>
              <a:gd name="connsiteY2" fmla="*/ 358139 h 358139"/>
              <a:gd name="connsiteX3" fmla="*/ 0 w 714375"/>
              <a:gd name="connsiteY3" fmla="*/ 335279 h 358139"/>
              <a:gd name="connsiteX4" fmla="*/ 182880 w 714375"/>
              <a:gd name="connsiteY4" fmla="*/ 45719 h 358139"/>
              <a:gd name="connsiteX0" fmla="*/ 182880 w 706755"/>
              <a:gd name="connsiteY0" fmla="*/ 0 h 312420"/>
              <a:gd name="connsiteX1" fmla="*/ 706755 w 706755"/>
              <a:gd name="connsiteY1" fmla="*/ 0 h 312420"/>
              <a:gd name="connsiteX2" fmla="*/ 510540 w 706755"/>
              <a:gd name="connsiteY2" fmla="*/ 312420 h 312420"/>
              <a:gd name="connsiteX3" fmla="*/ 0 w 706755"/>
              <a:gd name="connsiteY3" fmla="*/ 289560 h 312420"/>
              <a:gd name="connsiteX4" fmla="*/ 182880 w 706755"/>
              <a:gd name="connsiteY4" fmla="*/ 0 h 312420"/>
              <a:gd name="connsiteX0" fmla="*/ 182880 w 714375"/>
              <a:gd name="connsiteY0" fmla="*/ 0 h 312420"/>
              <a:gd name="connsiteX1" fmla="*/ 714375 w 714375"/>
              <a:gd name="connsiteY1" fmla="*/ 45719 h 312420"/>
              <a:gd name="connsiteX2" fmla="*/ 510540 w 714375"/>
              <a:gd name="connsiteY2" fmla="*/ 312420 h 312420"/>
              <a:gd name="connsiteX3" fmla="*/ 0 w 714375"/>
              <a:gd name="connsiteY3" fmla="*/ 289560 h 312420"/>
              <a:gd name="connsiteX4" fmla="*/ 182880 w 714375"/>
              <a:gd name="connsiteY4" fmla="*/ 0 h 312420"/>
              <a:gd name="connsiteX0" fmla="*/ 182880 w 721519"/>
              <a:gd name="connsiteY0" fmla="*/ 35243 h 347663"/>
              <a:gd name="connsiteX1" fmla="*/ 721519 w 721519"/>
              <a:gd name="connsiteY1" fmla="*/ 0 h 347663"/>
              <a:gd name="connsiteX2" fmla="*/ 510540 w 721519"/>
              <a:gd name="connsiteY2" fmla="*/ 347663 h 347663"/>
              <a:gd name="connsiteX3" fmla="*/ 0 w 721519"/>
              <a:gd name="connsiteY3" fmla="*/ 324803 h 347663"/>
              <a:gd name="connsiteX4" fmla="*/ 182880 w 721519"/>
              <a:gd name="connsiteY4" fmla="*/ 35243 h 347663"/>
              <a:gd name="connsiteX0" fmla="*/ 182880 w 721519"/>
              <a:gd name="connsiteY0" fmla="*/ 35243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182880 w 721519"/>
              <a:gd name="connsiteY4" fmla="*/ 35243 h 330994"/>
              <a:gd name="connsiteX0" fmla="*/ 180499 w 721519"/>
              <a:gd name="connsiteY0" fmla="*/ 30481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180499 w 721519"/>
              <a:gd name="connsiteY4" fmla="*/ 30481 h 330994"/>
              <a:gd name="connsiteX0" fmla="*/ 201930 w 721519"/>
              <a:gd name="connsiteY0" fmla="*/ 16194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201930 w 721519"/>
              <a:gd name="connsiteY4" fmla="*/ 16194 h 330994"/>
              <a:gd name="connsiteX0" fmla="*/ 201930 w 821532"/>
              <a:gd name="connsiteY0" fmla="*/ 18575 h 333375"/>
              <a:gd name="connsiteX1" fmla="*/ 821532 w 821532"/>
              <a:gd name="connsiteY1" fmla="*/ 0 h 333375"/>
              <a:gd name="connsiteX2" fmla="*/ 543877 w 821532"/>
              <a:gd name="connsiteY2" fmla="*/ 333375 h 333375"/>
              <a:gd name="connsiteX3" fmla="*/ 0 w 821532"/>
              <a:gd name="connsiteY3" fmla="*/ 327184 h 333375"/>
              <a:gd name="connsiteX4" fmla="*/ 201930 w 821532"/>
              <a:gd name="connsiteY4" fmla="*/ 18575 h 333375"/>
              <a:gd name="connsiteX0" fmla="*/ 201930 w 821532"/>
              <a:gd name="connsiteY0" fmla="*/ 18575 h 364331"/>
              <a:gd name="connsiteX1" fmla="*/ 821532 w 821532"/>
              <a:gd name="connsiteY1" fmla="*/ 0 h 364331"/>
              <a:gd name="connsiteX2" fmla="*/ 639127 w 821532"/>
              <a:gd name="connsiteY2" fmla="*/ 364331 h 364331"/>
              <a:gd name="connsiteX3" fmla="*/ 0 w 821532"/>
              <a:gd name="connsiteY3" fmla="*/ 327184 h 364331"/>
              <a:gd name="connsiteX4" fmla="*/ 201930 w 821532"/>
              <a:gd name="connsiteY4" fmla="*/ 18575 h 364331"/>
              <a:gd name="connsiteX0" fmla="*/ 194786 w 814388"/>
              <a:gd name="connsiteY0" fmla="*/ 18575 h 364331"/>
              <a:gd name="connsiteX1" fmla="*/ 814388 w 814388"/>
              <a:gd name="connsiteY1" fmla="*/ 0 h 364331"/>
              <a:gd name="connsiteX2" fmla="*/ 631983 w 814388"/>
              <a:gd name="connsiteY2" fmla="*/ 364331 h 364331"/>
              <a:gd name="connsiteX3" fmla="*/ 0 w 814388"/>
              <a:gd name="connsiteY3" fmla="*/ 355759 h 364331"/>
              <a:gd name="connsiteX4" fmla="*/ 194786 w 814388"/>
              <a:gd name="connsiteY4" fmla="*/ 18575 h 364331"/>
              <a:gd name="connsiteX0" fmla="*/ 194786 w 719138"/>
              <a:gd name="connsiteY0" fmla="*/ 1907 h 347663"/>
              <a:gd name="connsiteX1" fmla="*/ 719138 w 719138"/>
              <a:gd name="connsiteY1" fmla="*/ 0 h 347663"/>
              <a:gd name="connsiteX2" fmla="*/ 631983 w 719138"/>
              <a:gd name="connsiteY2" fmla="*/ 347663 h 347663"/>
              <a:gd name="connsiteX3" fmla="*/ 0 w 719138"/>
              <a:gd name="connsiteY3" fmla="*/ 339091 h 347663"/>
              <a:gd name="connsiteX4" fmla="*/ 194786 w 719138"/>
              <a:gd name="connsiteY4" fmla="*/ 1907 h 347663"/>
              <a:gd name="connsiteX0" fmla="*/ 251936 w 776288"/>
              <a:gd name="connsiteY0" fmla="*/ 1907 h 358141"/>
              <a:gd name="connsiteX1" fmla="*/ 776288 w 776288"/>
              <a:gd name="connsiteY1" fmla="*/ 0 h 358141"/>
              <a:gd name="connsiteX2" fmla="*/ 689133 w 776288"/>
              <a:gd name="connsiteY2" fmla="*/ 347663 h 358141"/>
              <a:gd name="connsiteX3" fmla="*/ 0 w 776288"/>
              <a:gd name="connsiteY3" fmla="*/ 358141 h 358141"/>
              <a:gd name="connsiteX4" fmla="*/ 251936 w 776288"/>
              <a:gd name="connsiteY4" fmla="*/ 1907 h 358141"/>
              <a:gd name="connsiteX0" fmla="*/ 251936 w 776288"/>
              <a:gd name="connsiteY0" fmla="*/ 1907 h 388144"/>
              <a:gd name="connsiteX1" fmla="*/ 776288 w 776288"/>
              <a:gd name="connsiteY1" fmla="*/ 0 h 388144"/>
              <a:gd name="connsiteX2" fmla="*/ 512921 w 776288"/>
              <a:gd name="connsiteY2" fmla="*/ 388144 h 388144"/>
              <a:gd name="connsiteX3" fmla="*/ 0 w 776288"/>
              <a:gd name="connsiteY3" fmla="*/ 358141 h 388144"/>
              <a:gd name="connsiteX4" fmla="*/ 251936 w 776288"/>
              <a:gd name="connsiteY4" fmla="*/ 1907 h 388144"/>
              <a:gd name="connsiteX0" fmla="*/ 251936 w 762001"/>
              <a:gd name="connsiteY0" fmla="*/ 0 h 386237"/>
              <a:gd name="connsiteX1" fmla="*/ 762001 w 762001"/>
              <a:gd name="connsiteY1" fmla="*/ 7618 h 386237"/>
              <a:gd name="connsiteX2" fmla="*/ 512921 w 762001"/>
              <a:gd name="connsiteY2" fmla="*/ 386237 h 386237"/>
              <a:gd name="connsiteX3" fmla="*/ 0 w 762001"/>
              <a:gd name="connsiteY3" fmla="*/ 356234 h 386237"/>
              <a:gd name="connsiteX4" fmla="*/ 251936 w 762001"/>
              <a:gd name="connsiteY4" fmla="*/ 0 h 386237"/>
              <a:gd name="connsiteX0" fmla="*/ 251936 w 759620"/>
              <a:gd name="connsiteY0" fmla="*/ 0 h 386237"/>
              <a:gd name="connsiteX1" fmla="*/ 759620 w 759620"/>
              <a:gd name="connsiteY1" fmla="*/ 17143 h 386237"/>
              <a:gd name="connsiteX2" fmla="*/ 512921 w 759620"/>
              <a:gd name="connsiteY2" fmla="*/ 386237 h 386237"/>
              <a:gd name="connsiteX3" fmla="*/ 0 w 759620"/>
              <a:gd name="connsiteY3" fmla="*/ 356234 h 386237"/>
              <a:gd name="connsiteX4" fmla="*/ 251936 w 759620"/>
              <a:gd name="connsiteY4" fmla="*/ 0 h 386237"/>
              <a:gd name="connsiteX0" fmla="*/ 251936 w 752477"/>
              <a:gd name="connsiteY0" fmla="*/ 0 h 386237"/>
              <a:gd name="connsiteX1" fmla="*/ 752477 w 752477"/>
              <a:gd name="connsiteY1" fmla="*/ 36193 h 386237"/>
              <a:gd name="connsiteX2" fmla="*/ 512921 w 752477"/>
              <a:gd name="connsiteY2" fmla="*/ 386237 h 386237"/>
              <a:gd name="connsiteX3" fmla="*/ 0 w 752477"/>
              <a:gd name="connsiteY3" fmla="*/ 356234 h 386237"/>
              <a:gd name="connsiteX4" fmla="*/ 251936 w 752477"/>
              <a:gd name="connsiteY4" fmla="*/ 0 h 386237"/>
              <a:gd name="connsiteX0" fmla="*/ 251936 w 752477"/>
              <a:gd name="connsiteY0" fmla="*/ 0 h 417193"/>
              <a:gd name="connsiteX1" fmla="*/ 752477 w 752477"/>
              <a:gd name="connsiteY1" fmla="*/ 36193 h 417193"/>
              <a:gd name="connsiteX2" fmla="*/ 491490 w 752477"/>
              <a:gd name="connsiteY2" fmla="*/ 417193 h 417193"/>
              <a:gd name="connsiteX3" fmla="*/ 0 w 752477"/>
              <a:gd name="connsiteY3" fmla="*/ 356234 h 417193"/>
              <a:gd name="connsiteX4" fmla="*/ 251936 w 752477"/>
              <a:gd name="connsiteY4" fmla="*/ 0 h 417193"/>
              <a:gd name="connsiteX0" fmla="*/ 259080 w 759621"/>
              <a:gd name="connsiteY0" fmla="*/ 0 h 417193"/>
              <a:gd name="connsiteX1" fmla="*/ 759621 w 759621"/>
              <a:gd name="connsiteY1" fmla="*/ 36193 h 417193"/>
              <a:gd name="connsiteX2" fmla="*/ 498634 w 759621"/>
              <a:gd name="connsiteY2" fmla="*/ 417193 h 417193"/>
              <a:gd name="connsiteX3" fmla="*/ 0 w 759621"/>
              <a:gd name="connsiteY3" fmla="*/ 368140 h 417193"/>
              <a:gd name="connsiteX4" fmla="*/ 259080 w 759621"/>
              <a:gd name="connsiteY4" fmla="*/ 0 h 417193"/>
              <a:gd name="connsiteX0" fmla="*/ 259080 w 826296"/>
              <a:gd name="connsiteY0" fmla="*/ 0 h 417193"/>
              <a:gd name="connsiteX1" fmla="*/ 826296 w 826296"/>
              <a:gd name="connsiteY1" fmla="*/ 43337 h 417193"/>
              <a:gd name="connsiteX2" fmla="*/ 498634 w 826296"/>
              <a:gd name="connsiteY2" fmla="*/ 417193 h 417193"/>
              <a:gd name="connsiteX3" fmla="*/ 0 w 826296"/>
              <a:gd name="connsiteY3" fmla="*/ 368140 h 417193"/>
              <a:gd name="connsiteX4" fmla="*/ 259080 w 826296"/>
              <a:gd name="connsiteY4" fmla="*/ 0 h 417193"/>
              <a:gd name="connsiteX0" fmla="*/ 259080 w 826296"/>
              <a:gd name="connsiteY0" fmla="*/ 0 h 448149"/>
              <a:gd name="connsiteX1" fmla="*/ 826296 w 826296"/>
              <a:gd name="connsiteY1" fmla="*/ 43337 h 448149"/>
              <a:gd name="connsiteX2" fmla="*/ 591503 w 826296"/>
              <a:gd name="connsiteY2" fmla="*/ 448149 h 448149"/>
              <a:gd name="connsiteX3" fmla="*/ 0 w 826296"/>
              <a:gd name="connsiteY3" fmla="*/ 368140 h 448149"/>
              <a:gd name="connsiteX4" fmla="*/ 259080 w 826296"/>
              <a:gd name="connsiteY4" fmla="*/ 0 h 448149"/>
              <a:gd name="connsiteX0" fmla="*/ 247174 w 814390"/>
              <a:gd name="connsiteY0" fmla="*/ 0 h 448149"/>
              <a:gd name="connsiteX1" fmla="*/ 814390 w 814390"/>
              <a:gd name="connsiteY1" fmla="*/ 43337 h 448149"/>
              <a:gd name="connsiteX2" fmla="*/ 579597 w 814390"/>
              <a:gd name="connsiteY2" fmla="*/ 448149 h 448149"/>
              <a:gd name="connsiteX3" fmla="*/ 0 w 814390"/>
              <a:gd name="connsiteY3" fmla="*/ 389571 h 448149"/>
              <a:gd name="connsiteX4" fmla="*/ 247174 w 814390"/>
              <a:gd name="connsiteY4" fmla="*/ 0 h 448149"/>
              <a:gd name="connsiteX0" fmla="*/ 247174 w 814390"/>
              <a:gd name="connsiteY0" fmla="*/ 0 h 441006"/>
              <a:gd name="connsiteX1" fmla="*/ 814390 w 814390"/>
              <a:gd name="connsiteY1" fmla="*/ 36194 h 441006"/>
              <a:gd name="connsiteX2" fmla="*/ 579597 w 814390"/>
              <a:gd name="connsiteY2" fmla="*/ 441006 h 441006"/>
              <a:gd name="connsiteX3" fmla="*/ 0 w 814390"/>
              <a:gd name="connsiteY3" fmla="*/ 382428 h 441006"/>
              <a:gd name="connsiteX4" fmla="*/ 247174 w 814390"/>
              <a:gd name="connsiteY4" fmla="*/ 0 h 441006"/>
              <a:gd name="connsiteX0" fmla="*/ 247174 w 842965"/>
              <a:gd name="connsiteY0" fmla="*/ 0 h 441006"/>
              <a:gd name="connsiteX1" fmla="*/ 842965 w 842965"/>
              <a:gd name="connsiteY1" fmla="*/ 64769 h 441006"/>
              <a:gd name="connsiteX2" fmla="*/ 579597 w 842965"/>
              <a:gd name="connsiteY2" fmla="*/ 441006 h 441006"/>
              <a:gd name="connsiteX3" fmla="*/ 0 w 842965"/>
              <a:gd name="connsiteY3" fmla="*/ 382428 h 441006"/>
              <a:gd name="connsiteX4" fmla="*/ 247174 w 842965"/>
              <a:gd name="connsiteY4" fmla="*/ 0 h 441006"/>
              <a:gd name="connsiteX0" fmla="*/ 247174 w 842965"/>
              <a:gd name="connsiteY0" fmla="*/ 0 h 510062"/>
              <a:gd name="connsiteX1" fmla="*/ 842965 w 842965"/>
              <a:gd name="connsiteY1" fmla="*/ 64769 h 510062"/>
              <a:gd name="connsiteX2" fmla="*/ 581979 w 842965"/>
              <a:gd name="connsiteY2" fmla="*/ 510062 h 510062"/>
              <a:gd name="connsiteX3" fmla="*/ 0 w 842965"/>
              <a:gd name="connsiteY3" fmla="*/ 382428 h 510062"/>
              <a:gd name="connsiteX4" fmla="*/ 247174 w 842965"/>
              <a:gd name="connsiteY4" fmla="*/ 0 h 510062"/>
              <a:gd name="connsiteX0" fmla="*/ 259081 w 854872"/>
              <a:gd name="connsiteY0" fmla="*/ 0 h 510062"/>
              <a:gd name="connsiteX1" fmla="*/ 854872 w 854872"/>
              <a:gd name="connsiteY1" fmla="*/ 64769 h 510062"/>
              <a:gd name="connsiteX2" fmla="*/ 593886 w 854872"/>
              <a:gd name="connsiteY2" fmla="*/ 510062 h 510062"/>
              <a:gd name="connsiteX3" fmla="*/ 0 w 854872"/>
              <a:gd name="connsiteY3" fmla="*/ 389572 h 510062"/>
              <a:gd name="connsiteX4" fmla="*/ 259081 w 854872"/>
              <a:gd name="connsiteY4" fmla="*/ 0 h 510062"/>
              <a:gd name="connsiteX0" fmla="*/ 304801 w 900592"/>
              <a:gd name="connsiteY0" fmla="*/ 0 h 510062"/>
              <a:gd name="connsiteX1" fmla="*/ 900592 w 900592"/>
              <a:gd name="connsiteY1" fmla="*/ 64769 h 510062"/>
              <a:gd name="connsiteX2" fmla="*/ 639606 w 900592"/>
              <a:gd name="connsiteY2" fmla="*/ 510062 h 510062"/>
              <a:gd name="connsiteX3" fmla="*/ 0 w 900592"/>
              <a:gd name="connsiteY3" fmla="*/ 420052 h 510062"/>
              <a:gd name="connsiteX4" fmla="*/ 304801 w 900592"/>
              <a:gd name="connsiteY4" fmla="*/ 0 h 510062"/>
              <a:gd name="connsiteX0" fmla="*/ 304801 w 1014892"/>
              <a:gd name="connsiteY0" fmla="*/ 0 h 510062"/>
              <a:gd name="connsiteX1" fmla="*/ 1014892 w 1014892"/>
              <a:gd name="connsiteY1" fmla="*/ 171449 h 510062"/>
              <a:gd name="connsiteX2" fmla="*/ 639606 w 1014892"/>
              <a:gd name="connsiteY2" fmla="*/ 510062 h 510062"/>
              <a:gd name="connsiteX3" fmla="*/ 0 w 1014892"/>
              <a:gd name="connsiteY3" fmla="*/ 420052 h 510062"/>
              <a:gd name="connsiteX4" fmla="*/ 304801 w 1014892"/>
              <a:gd name="connsiteY4" fmla="*/ 0 h 510062"/>
              <a:gd name="connsiteX0" fmla="*/ 304801 w 1014892"/>
              <a:gd name="connsiteY0" fmla="*/ 0 h 624362"/>
              <a:gd name="connsiteX1" fmla="*/ 1014892 w 1014892"/>
              <a:gd name="connsiteY1" fmla="*/ 171449 h 624362"/>
              <a:gd name="connsiteX2" fmla="*/ 761526 w 1014892"/>
              <a:gd name="connsiteY2" fmla="*/ 624362 h 624362"/>
              <a:gd name="connsiteX3" fmla="*/ 0 w 1014892"/>
              <a:gd name="connsiteY3" fmla="*/ 420052 h 624362"/>
              <a:gd name="connsiteX4" fmla="*/ 304801 w 1014892"/>
              <a:gd name="connsiteY4" fmla="*/ 0 h 624362"/>
              <a:gd name="connsiteX0" fmla="*/ 304801 w 1014892"/>
              <a:gd name="connsiteY0" fmla="*/ 0 h 624362"/>
              <a:gd name="connsiteX1" fmla="*/ 1014892 w 1014892"/>
              <a:gd name="connsiteY1" fmla="*/ 163829 h 624362"/>
              <a:gd name="connsiteX2" fmla="*/ 761526 w 1014892"/>
              <a:gd name="connsiteY2" fmla="*/ 624362 h 624362"/>
              <a:gd name="connsiteX3" fmla="*/ 0 w 1014892"/>
              <a:gd name="connsiteY3" fmla="*/ 420052 h 624362"/>
              <a:gd name="connsiteX4" fmla="*/ 304801 w 1014892"/>
              <a:gd name="connsiteY4" fmla="*/ 0 h 624362"/>
              <a:gd name="connsiteX0" fmla="*/ 304801 w 1037752"/>
              <a:gd name="connsiteY0" fmla="*/ 0 h 624362"/>
              <a:gd name="connsiteX1" fmla="*/ 1037752 w 1037752"/>
              <a:gd name="connsiteY1" fmla="*/ 171449 h 624362"/>
              <a:gd name="connsiteX2" fmla="*/ 761526 w 1037752"/>
              <a:gd name="connsiteY2" fmla="*/ 624362 h 624362"/>
              <a:gd name="connsiteX3" fmla="*/ 0 w 1037752"/>
              <a:gd name="connsiteY3" fmla="*/ 420052 h 624362"/>
              <a:gd name="connsiteX4" fmla="*/ 304801 w 1037752"/>
              <a:gd name="connsiteY4" fmla="*/ 0 h 624362"/>
              <a:gd name="connsiteX0" fmla="*/ 304801 w 1037752"/>
              <a:gd name="connsiteY0" fmla="*/ 0 h 614837"/>
              <a:gd name="connsiteX1" fmla="*/ 1037752 w 1037752"/>
              <a:gd name="connsiteY1" fmla="*/ 171449 h 614837"/>
              <a:gd name="connsiteX2" fmla="*/ 732951 w 1037752"/>
              <a:gd name="connsiteY2" fmla="*/ 614837 h 614837"/>
              <a:gd name="connsiteX3" fmla="*/ 0 w 1037752"/>
              <a:gd name="connsiteY3" fmla="*/ 420052 h 614837"/>
              <a:gd name="connsiteX4" fmla="*/ 304801 w 1037752"/>
              <a:gd name="connsiteY4" fmla="*/ 0 h 614837"/>
              <a:gd name="connsiteX0" fmla="*/ 885826 w 1037752"/>
              <a:gd name="connsiteY0" fmla="*/ 0 h 595787"/>
              <a:gd name="connsiteX1" fmla="*/ 1037752 w 1037752"/>
              <a:gd name="connsiteY1" fmla="*/ 152399 h 595787"/>
              <a:gd name="connsiteX2" fmla="*/ 732951 w 1037752"/>
              <a:gd name="connsiteY2" fmla="*/ 595787 h 595787"/>
              <a:gd name="connsiteX3" fmla="*/ 0 w 1037752"/>
              <a:gd name="connsiteY3" fmla="*/ 401002 h 595787"/>
              <a:gd name="connsiteX4" fmla="*/ 885826 w 1037752"/>
              <a:gd name="connsiteY4" fmla="*/ 0 h 595787"/>
              <a:gd name="connsiteX0" fmla="*/ 1028701 w 1180627"/>
              <a:gd name="connsiteY0" fmla="*/ 0 h 595787"/>
              <a:gd name="connsiteX1" fmla="*/ 1180627 w 1180627"/>
              <a:gd name="connsiteY1" fmla="*/ 152399 h 595787"/>
              <a:gd name="connsiteX2" fmla="*/ 875826 w 1180627"/>
              <a:gd name="connsiteY2" fmla="*/ 595787 h 595787"/>
              <a:gd name="connsiteX3" fmla="*/ 0 w 1180627"/>
              <a:gd name="connsiteY3" fmla="*/ 381952 h 595787"/>
              <a:gd name="connsiteX4" fmla="*/ 1028701 w 1180627"/>
              <a:gd name="connsiteY4" fmla="*/ 0 h 595787"/>
              <a:gd name="connsiteX0" fmla="*/ 1028701 w 1180627"/>
              <a:gd name="connsiteY0" fmla="*/ 0 h 595787"/>
              <a:gd name="connsiteX1" fmla="*/ 1180627 w 1180627"/>
              <a:gd name="connsiteY1" fmla="*/ 152399 h 595787"/>
              <a:gd name="connsiteX2" fmla="*/ 875826 w 1180627"/>
              <a:gd name="connsiteY2" fmla="*/ 595787 h 595787"/>
              <a:gd name="connsiteX3" fmla="*/ 0 w 1180627"/>
              <a:gd name="connsiteY3" fmla="*/ 381952 h 595787"/>
              <a:gd name="connsiteX4" fmla="*/ 262657 w 1180627"/>
              <a:gd name="connsiteY4" fmla="*/ 278845 h 595787"/>
              <a:gd name="connsiteX5" fmla="*/ 1028701 w 1180627"/>
              <a:gd name="connsiteY5" fmla="*/ 0 h 595787"/>
              <a:gd name="connsiteX0" fmla="*/ 1028701 w 1180627"/>
              <a:gd name="connsiteY0" fmla="*/ 0 h 595787"/>
              <a:gd name="connsiteX1" fmla="*/ 1180627 w 1180627"/>
              <a:gd name="connsiteY1" fmla="*/ 152399 h 595787"/>
              <a:gd name="connsiteX2" fmla="*/ 875826 w 1180627"/>
              <a:gd name="connsiteY2" fmla="*/ 595787 h 595787"/>
              <a:gd name="connsiteX3" fmla="*/ 0 w 1180627"/>
              <a:gd name="connsiteY3" fmla="*/ 381952 h 595787"/>
              <a:gd name="connsiteX4" fmla="*/ 5482 w 1180627"/>
              <a:gd name="connsiteY4" fmla="*/ 250270 h 595787"/>
              <a:gd name="connsiteX5" fmla="*/ 1028701 w 1180627"/>
              <a:gd name="connsiteY5" fmla="*/ 0 h 595787"/>
              <a:gd name="connsiteX0" fmla="*/ 1028701 w 1180627"/>
              <a:gd name="connsiteY0" fmla="*/ 0 h 629124"/>
              <a:gd name="connsiteX1" fmla="*/ 1180627 w 1180627"/>
              <a:gd name="connsiteY1" fmla="*/ 152399 h 629124"/>
              <a:gd name="connsiteX2" fmla="*/ 899639 w 1180627"/>
              <a:gd name="connsiteY2" fmla="*/ 629124 h 629124"/>
              <a:gd name="connsiteX3" fmla="*/ 0 w 1180627"/>
              <a:gd name="connsiteY3" fmla="*/ 381952 h 629124"/>
              <a:gd name="connsiteX4" fmla="*/ 5482 w 1180627"/>
              <a:gd name="connsiteY4" fmla="*/ 250270 h 629124"/>
              <a:gd name="connsiteX5" fmla="*/ 1028701 w 1180627"/>
              <a:gd name="connsiteY5" fmla="*/ 0 h 629124"/>
              <a:gd name="connsiteX0" fmla="*/ 1028701 w 1199677"/>
              <a:gd name="connsiteY0" fmla="*/ 0 h 629124"/>
              <a:gd name="connsiteX1" fmla="*/ 1199677 w 1199677"/>
              <a:gd name="connsiteY1" fmla="*/ 161924 h 629124"/>
              <a:gd name="connsiteX2" fmla="*/ 899639 w 1199677"/>
              <a:gd name="connsiteY2" fmla="*/ 629124 h 629124"/>
              <a:gd name="connsiteX3" fmla="*/ 0 w 1199677"/>
              <a:gd name="connsiteY3" fmla="*/ 381952 h 629124"/>
              <a:gd name="connsiteX4" fmla="*/ 5482 w 1199677"/>
              <a:gd name="connsiteY4" fmla="*/ 250270 h 629124"/>
              <a:gd name="connsiteX5" fmla="*/ 1028701 w 1199677"/>
              <a:gd name="connsiteY5" fmla="*/ 0 h 629124"/>
              <a:gd name="connsiteX0" fmla="*/ 1028701 w 1199677"/>
              <a:gd name="connsiteY0" fmla="*/ 0 h 624362"/>
              <a:gd name="connsiteX1" fmla="*/ 1199677 w 1199677"/>
              <a:gd name="connsiteY1" fmla="*/ 161924 h 624362"/>
              <a:gd name="connsiteX2" fmla="*/ 856776 w 1199677"/>
              <a:gd name="connsiteY2" fmla="*/ 624362 h 624362"/>
              <a:gd name="connsiteX3" fmla="*/ 0 w 1199677"/>
              <a:gd name="connsiteY3" fmla="*/ 381952 h 624362"/>
              <a:gd name="connsiteX4" fmla="*/ 5482 w 1199677"/>
              <a:gd name="connsiteY4" fmla="*/ 250270 h 624362"/>
              <a:gd name="connsiteX5" fmla="*/ 1028701 w 1199677"/>
              <a:gd name="connsiteY5" fmla="*/ 0 h 624362"/>
              <a:gd name="connsiteX0" fmla="*/ 1028701 w 1171102"/>
              <a:gd name="connsiteY0" fmla="*/ 0 h 624362"/>
              <a:gd name="connsiteX1" fmla="*/ 1171102 w 1171102"/>
              <a:gd name="connsiteY1" fmla="*/ 147637 h 624362"/>
              <a:gd name="connsiteX2" fmla="*/ 856776 w 1171102"/>
              <a:gd name="connsiteY2" fmla="*/ 624362 h 624362"/>
              <a:gd name="connsiteX3" fmla="*/ 0 w 1171102"/>
              <a:gd name="connsiteY3" fmla="*/ 381952 h 624362"/>
              <a:gd name="connsiteX4" fmla="*/ 5482 w 1171102"/>
              <a:gd name="connsiteY4" fmla="*/ 250270 h 624362"/>
              <a:gd name="connsiteX5" fmla="*/ 1028701 w 1171102"/>
              <a:gd name="connsiteY5" fmla="*/ 0 h 624362"/>
              <a:gd name="connsiteX0" fmla="*/ 1032744 w 1175145"/>
              <a:gd name="connsiteY0" fmla="*/ 0 h 624362"/>
              <a:gd name="connsiteX1" fmla="*/ 1175145 w 1175145"/>
              <a:gd name="connsiteY1" fmla="*/ 147637 h 624362"/>
              <a:gd name="connsiteX2" fmla="*/ 860819 w 1175145"/>
              <a:gd name="connsiteY2" fmla="*/ 624362 h 624362"/>
              <a:gd name="connsiteX3" fmla="*/ 4043 w 1175145"/>
              <a:gd name="connsiteY3" fmla="*/ 381952 h 624362"/>
              <a:gd name="connsiteX4" fmla="*/ 0 w 1175145"/>
              <a:gd name="connsiteY4" fmla="*/ 250270 h 624362"/>
              <a:gd name="connsiteX5" fmla="*/ 1032744 w 1175145"/>
              <a:gd name="connsiteY5" fmla="*/ 0 h 624362"/>
              <a:gd name="connsiteX0" fmla="*/ 1042269 w 1175145"/>
              <a:gd name="connsiteY0" fmla="*/ 0 h 624362"/>
              <a:gd name="connsiteX1" fmla="*/ 1175145 w 1175145"/>
              <a:gd name="connsiteY1" fmla="*/ 147637 h 624362"/>
              <a:gd name="connsiteX2" fmla="*/ 860819 w 1175145"/>
              <a:gd name="connsiteY2" fmla="*/ 624362 h 624362"/>
              <a:gd name="connsiteX3" fmla="*/ 4043 w 1175145"/>
              <a:gd name="connsiteY3" fmla="*/ 381952 h 624362"/>
              <a:gd name="connsiteX4" fmla="*/ 0 w 1175145"/>
              <a:gd name="connsiteY4" fmla="*/ 250270 h 624362"/>
              <a:gd name="connsiteX5" fmla="*/ 1042269 w 1175145"/>
              <a:gd name="connsiteY5" fmla="*/ 0 h 624362"/>
              <a:gd name="connsiteX0" fmla="*/ 1042269 w 1149745"/>
              <a:gd name="connsiteY0" fmla="*/ 0 h 624362"/>
              <a:gd name="connsiteX1" fmla="*/ 1149745 w 1149745"/>
              <a:gd name="connsiteY1" fmla="*/ 128587 h 624362"/>
              <a:gd name="connsiteX2" fmla="*/ 860819 w 1149745"/>
              <a:gd name="connsiteY2" fmla="*/ 624362 h 624362"/>
              <a:gd name="connsiteX3" fmla="*/ 4043 w 1149745"/>
              <a:gd name="connsiteY3" fmla="*/ 381952 h 624362"/>
              <a:gd name="connsiteX4" fmla="*/ 0 w 1149745"/>
              <a:gd name="connsiteY4" fmla="*/ 250270 h 624362"/>
              <a:gd name="connsiteX5" fmla="*/ 1042269 w 1149745"/>
              <a:gd name="connsiteY5" fmla="*/ 0 h 624362"/>
              <a:gd name="connsiteX0" fmla="*/ 1042269 w 1149745"/>
              <a:gd name="connsiteY0" fmla="*/ 0 h 605312"/>
              <a:gd name="connsiteX1" fmla="*/ 1149745 w 1149745"/>
              <a:gd name="connsiteY1" fmla="*/ 128587 h 605312"/>
              <a:gd name="connsiteX2" fmla="*/ 829069 w 1149745"/>
              <a:gd name="connsiteY2" fmla="*/ 605312 h 605312"/>
              <a:gd name="connsiteX3" fmla="*/ 4043 w 1149745"/>
              <a:gd name="connsiteY3" fmla="*/ 381952 h 605312"/>
              <a:gd name="connsiteX4" fmla="*/ 0 w 1149745"/>
              <a:gd name="connsiteY4" fmla="*/ 250270 h 605312"/>
              <a:gd name="connsiteX5" fmla="*/ 1042269 w 1149745"/>
              <a:gd name="connsiteY5" fmla="*/ 0 h 605312"/>
              <a:gd name="connsiteX0" fmla="*/ 1042269 w 1149745"/>
              <a:gd name="connsiteY0" fmla="*/ 0 h 605312"/>
              <a:gd name="connsiteX1" fmla="*/ 1149745 w 1149745"/>
              <a:gd name="connsiteY1" fmla="*/ 128587 h 605312"/>
              <a:gd name="connsiteX2" fmla="*/ 829069 w 1149745"/>
              <a:gd name="connsiteY2" fmla="*/ 605312 h 605312"/>
              <a:gd name="connsiteX3" fmla="*/ 23093 w 1149745"/>
              <a:gd name="connsiteY3" fmla="*/ 386715 h 605312"/>
              <a:gd name="connsiteX4" fmla="*/ 0 w 1149745"/>
              <a:gd name="connsiteY4" fmla="*/ 250270 h 605312"/>
              <a:gd name="connsiteX5" fmla="*/ 1042269 w 1149745"/>
              <a:gd name="connsiteY5" fmla="*/ 0 h 605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9745" h="605312">
                <a:moveTo>
                  <a:pt x="1042269" y="0"/>
                </a:moveTo>
                <a:lnTo>
                  <a:pt x="1149745" y="128587"/>
                </a:lnTo>
                <a:lnTo>
                  <a:pt x="829069" y="605312"/>
                </a:lnTo>
                <a:lnTo>
                  <a:pt x="23093" y="386715"/>
                </a:lnTo>
                <a:lnTo>
                  <a:pt x="0" y="250270"/>
                </a:lnTo>
                <a:lnTo>
                  <a:pt x="1042269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1" name="branco linha"/>
          <p:cNvCxnSpPr/>
          <p:nvPr/>
        </p:nvCxnSpPr>
        <p:spPr>
          <a:xfrm>
            <a:off x="4863924" y="4307917"/>
            <a:ext cx="100976" cy="16645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branco"/>
          <p:cNvSpPr/>
          <p:nvPr/>
        </p:nvSpPr>
        <p:spPr>
          <a:xfrm>
            <a:off x="4128369" y="3693080"/>
            <a:ext cx="1037752" cy="614837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190500 w 1104900"/>
              <a:gd name="connsiteY0" fmla="*/ 0 h 914400"/>
              <a:gd name="connsiteX1" fmla="*/ 1104900 w 1104900"/>
              <a:gd name="connsiteY1" fmla="*/ 0 h 914400"/>
              <a:gd name="connsiteX2" fmla="*/ 1104900 w 1104900"/>
              <a:gd name="connsiteY2" fmla="*/ 914400 h 914400"/>
              <a:gd name="connsiteX3" fmla="*/ 0 w 1104900"/>
              <a:gd name="connsiteY3" fmla="*/ 304800 h 914400"/>
              <a:gd name="connsiteX4" fmla="*/ 190500 w 1104900"/>
              <a:gd name="connsiteY4" fmla="*/ 0 h 914400"/>
              <a:gd name="connsiteX0" fmla="*/ 190500 w 1104900"/>
              <a:gd name="connsiteY0" fmla="*/ 0 h 350520"/>
              <a:gd name="connsiteX1" fmla="*/ 1104900 w 1104900"/>
              <a:gd name="connsiteY1" fmla="*/ 0 h 350520"/>
              <a:gd name="connsiteX2" fmla="*/ 533400 w 1104900"/>
              <a:gd name="connsiteY2" fmla="*/ 350520 h 350520"/>
              <a:gd name="connsiteX3" fmla="*/ 0 w 1104900"/>
              <a:gd name="connsiteY3" fmla="*/ 304800 h 350520"/>
              <a:gd name="connsiteX4" fmla="*/ 190500 w 1104900"/>
              <a:gd name="connsiteY4" fmla="*/ 0 h 350520"/>
              <a:gd name="connsiteX0" fmla="*/ 190500 w 571500"/>
              <a:gd name="connsiteY0" fmla="*/ 22860 h 373380"/>
              <a:gd name="connsiteX1" fmla="*/ 571500 w 571500"/>
              <a:gd name="connsiteY1" fmla="*/ 0 h 373380"/>
              <a:gd name="connsiteX2" fmla="*/ 533400 w 571500"/>
              <a:gd name="connsiteY2" fmla="*/ 373380 h 373380"/>
              <a:gd name="connsiteX3" fmla="*/ 0 w 571500"/>
              <a:gd name="connsiteY3" fmla="*/ 327660 h 373380"/>
              <a:gd name="connsiteX4" fmla="*/ 190500 w 571500"/>
              <a:gd name="connsiteY4" fmla="*/ 22860 h 373380"/>
              <a:gd name="connsiteX0" fmla="*/ 190500 w 685800"/>
              <a:gd name="connsiteY0" fmla="*/ 0 h 350520"/>
              <a:gd name="connsiteX1" fmla="*/ 685800 w 685800"/>
              <a:gd name="connsiteY1" fmla="*/ 0 h 350520"/>
              <a:gd name="connsiteX2" fmla="*/ 533400 w 685800"/>
              <a:gd name="connsiteY2" fmla="*/ 350520 h 350520"/>
              <a:gd name="connsiteX3" fmla="*/ 0 w 685800"/>
              <a:gd name="connsiteY3" fmla="*/ 304800 h 350520"/>
              <a:gd name="connsiteX4" fmla="*/ 190500 w 685800"/>
              <a:gd name="connsiteY4" fmla="*/ 0 h 350520"/>
              <a:gd name="connsiteX0" fmla="*/ 190500 w 685800"/>
              <a:gd name="connsiteY0" fmla="*/ 0 h 304800"/>
              <a:gd name="connsiteX1" fmla="*/ 685800 w 685800"/>
              <a:gd name="connsiteY1" fmla="*/ 0 h 304800"/>
              <a:gd name="connsiteX2" fmla="*/ 487680 w 685800"/>
              <a:gd name="connsiteY2" fmla="*/ 304800 h 304800"/>
              <a:gd name="connsiteX3" fmla="*/ 0 w 685800"/>
              <a:gd name="connsiteY3" fmla="*/ 304800 h 304800"/>
              <a:gd name="connsiteX4" fmla="*/ 190500 w 685800"/>
              <a:gd name="connsiteY4" fmla="*/ 0 h 304800"/>
              <a:gd name="connsiteX0" fmla="*/ 190500 w 685800"/>
              <a:gd name="connsiteY0" fmla="*/ 0 h 335280"/>
              <a:gd name="connsiteX1" fmla="*/ 685800 w 685800"/>
              <a:gd name="connsiteY1" fmla="*/ 0 h 335280"/>
              <a:gd name="connsiteX2" fmla="*/ 510540 w 685800"/>
              <a:gd name="connsiteY2" fmla="*/ 335280 h 335280"/>
              <a:gd name="connsiteX3" fmla="*/ 0 w 685800"/>
              <a:gd name="connsiteY3" fmla="*/ 304800 h 335280"/>
              <a:gd name="connsiteX4" fmla="*/ 190500 w 685800"/>
              <a:gd name="connsiteY4" fmla="*/ 0 h 335280"/>
              <a:gd name="connsiteX0" fmla="*/ 190500 w 685800"/>
              <a:gd name="connsiteY0" fmla="*/ 0 h 312420"/>
              <a:gd name="connsiteX1" fmla="*/ 685800 w 685800"/>
              <a:gd name="connsiteY1" fmla="*/ 0 h 312420"/>
              <a:gd name="connsiteX2" fmla="*/ 518160 w 685800"/>
              <a:gd name="connsiteY2" fmla="*/ 312420 h 312420"/>
              <a:gd name="connsiteX3" fmla="*/ 0 w 685800"/>
              <a:gd name="connsiteY3" fmla="*/ 304800 h 312420"/>
              <a:gd name="connsiteX4" fmla="*/ 190500 w 685800"/>
              <a:gd name="connsiteY4" fmla="*/ 0 h 312420"/>
              <a:gd name="connsiteX0" fmla="*/ 182880 w 678180"/>
              <a:gd name="connsiteY0" fmla="*/ 0 h 312420"/>
              <a:gd name="connsiteX1" fmla="*/ 678180 w 678180"/>
              <a:gd name="connsiteY1" fmla="*/ 0 h 312420"/>
              <a:gd name="connsiteX2" fmla="*/ 510540 w 678180"/>
              <a:gd name="connsiteY2" fmla="*/ 312420 h 312420"/>
              <a:gd name="connsiteX3" fmla="*/ 0 w 678180"/>
              <a:gd name="connsiteY3" fmla="*/ 289560 h 312420"/>
              <a:gd name="connsiteX4" fmla="*/ 182880 w 678180"/>
              <a:gd name="connsiteY4" fmla="*/ 0 h 312420"/>
              <a:gd name="connsiteX0" fmla="*/ 182880 w 714375"/>
              <a:gd name="connsiteY0" fmla="*/ 45719 h 358139"/>
              <a:gd name="connsiteX1" fmla="*/ 714375 w 714375"/>
              <a:gd name="connsiteY1" fmla="*/ 0 h 358139"/>
              <a:gd name="connsiteX2" fmla="*/ 510540 w 714375"/>
              <a:gd name="connsiteY2" fmla="*/ 358139 h 358139"/>
              <a:gd name="connsiteX3" fmla="*/ 0 w 714375"/>
              <a:gd name="connsiteY3" fmla="*/ 335279 h 358139"/>
              <a:gd name="connsiteX4" fmla="*/ 182880 w 714375"/>
              <a:gd name="connsiteY4" fmla="*/ 45719 h 358139"/>
              <a:gd name="connsiteX0" fmla="*/ 182880 w 706755"/>
              <a:gd name="connsiteY0" fmla="*/ 0 h 312420"/>
              <a:gd name="connsiteX1" fmla="*/ 706755 w 706755"/>
              <a:gd name="connsiteY1" fmla="*/ 0 h 312420"/>
              <a:gd name="connsiteX2" fmla="*/ 510540 w 706755"/>
              <a:gd name="connsiteY2" fmla="*/ 312420 h 312420"/>
              <a:gd name="connsiteX3" fmla="*/ 0 w 706755"/>
              <a:gd name="connsiteY3" fmla="*/ 289560 h 312420"/>
              <a:gd name="connsiteX4" fmla="*/ 182880 w 706755"/>
              <a:gd name="connsiteY4" fmla="*/ 0 h 312420"/>
              <a:gd name="connsiteX0" fmla="*/ 182880 w 714375"/>
              <a:gd name="connsiteY0" fmla="*/ 0 h 312420"/>
              <a:gd name="connsiteX1" fmla="*/ 714375 w 714375"/>
              <a:gd name="connsiteY1" fmla="*/ 45719 h 312420"/>
              <a:gd name="connsiteX2" fmla="*/ 510540 w 714375"/>
              <a:gd name="connsiteY2" fmla="*/ 312420 h 312420"/>
              <a:gd name="connsiteX3" fmla="*/ 0 w 714375"/>
              <a:gd name="connsiteY3" fmla="*/ 289560 h 312420"/>
              <a:gd name="connsiteX4" fmla="*/ 182880 w 714375"/>
              <a:gd name="connsiteY4" fmla="*/ 0 h 312420"/>
              <a:gd name="connsiteX0" fmla="*/ 182880 w 721519"/>
              <a:gd name="connsiteY0" fmla="*/ 35243 h 347663"/>
              <a:gd name="connsiteX1" fmla="*/ 721519 w 721519"/>
              <a:gd name="connsiteY1" fmla="*/ 0 h 347663"/>
              <a:gd name="connsiteX2" fmla="*/ 510540 w 721519"/>
              <a:gd name="connsiteY2" fmla="*/ 347663 h 347663"/>
              <a:gd name="connsiteX3" fmla="*/ 0 w 721519"/>
              <a:gd name="connsiteY3" fmla="*/ 324803 h 347663"/>
              <a:gd name="connsiteX4" fmla="*/ 182880 w 721519"/>
              <a:gd name="connsiteY4" fmla="*/ 35243 h 347663"/>
              <a:gd name="connsiteX0" fmla="*/ 182880 w 721519"/>
              <a:gd name="connsiteY0" fmla="*/ 35243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182880 w 721519"/>
              <a:gd name="connsiteY4" fmla="*/ 35243 h 330994"/>
              <a:gd name="connsiteX0" fmla="*/ 180499 w 721519"/>
              <a:gd name="connsiteY0" fmla="*/ 30481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180499 w 721519"/>
              <a:gd name="connsiteY4" fmla="*/ 30481 h 330994"/>
              <a:gd name="connsiteX0" fmla="*/ 201930 w 721519"/>
              <a:gd name="connsiteY0" fmla="*/ 16194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201930 w 721519"/>
              <a:gd name="connsiteY4" fmla="*/ 16194 h 330994"/>
              <a:gd name="connsiteX0" fmla="*/ 201930 w 821532"/>
              <a:gd name="connsiteY0" fmla="*/ 18575 h 333375"/>
              <a:gd name="connsiteX1" fmla="*/ 821532 w 821532"/>
              <a:gd name="connsiteY1" fmla="*/ 0 h 333375"/>
              <a:gd name="connsiteX2" fmla="*/ 543877 w 821532"/>
              <a:gd name="connsiteY2" fmla="*/ 333375 h 333375"/>
              <a:gd name="connsiteX3" fmla="*/ 0 w 821532"/>
              <a:gd name="connsiteY3" fmla="*/ 327184 h 333375"/>
              <a:gd name="connsiteX4" fmla="*/ 201930 w 821532"/>
              <a:gd name="connsiteY4" fmla="*/ 18575 h 333375"/>
              <a:gd name="connsiteX0" fmla="*/ 201930 w 821532"/>
              <a:gd name="connsiteY0" fmla="*/ 18575 h 364331"/>
              <a:gd name="connsiteX1" fmla="*/ 821532 w 821532"/>
              <a:gd name="connsiteY1" fmla="*/ 0 h 364331"/>
              <a:gd name="connsiteX2" fmla="*/ 639127 w 821532"/>
              <a:gd name="connsiteY2" fmla="*/ 364331 h 364331"/>
              <a:gd name="connsiteX3" fmla="*/ 0 w 821532"/>
              <a:gd name="connsiteY3" fmla="*/ 327184 h 364331"/>
              <a:gd name="connsiteX4" fmla="*/ 201930 w 821532"/>
              <a:gd name="connsiteY4" fmla="*/ 18575 h 364331"/>
              <a:gd name="connsiteX0" fmla="*/ 194786 w 814388"/>
              <a:gd name="connsiteY0" fmla="*/ 18575 h 364331"/>
              <a:gd name="connsiteX1" fmla="*/ 814388 w 814388"/>
              <a:gd name="connsiteY1" fmla="*/ 0 h 364331"/>
              <a:gd name="connsiteX2" fmla="*/ 631983 w 814388"/>
              <a:gd name="connsiteY2" fmla="*/ 364331 h 364331"/>
              <a:gd name="connsiteX3" fmla="*/ 0 w 814388"/>
              <a:gd name="connsiteY3" fmla="*/ 355759 h 364331"/>
              <a:gd name="connsiteX4" fmla="*/ 194786 w 814388"/>
              <a:gd name="connsiteY4" fmla="*/ 18575 h 364331"/>
              <a:gd name="connsiteX0" fmla="*/ 194786 w 719138"/>
              <a:gd name="connsiteY0" fmla="*/ 1907 h 347663"/>
              <a:gd name="connsiteX1" fmla="*/ 719138 w 719138"/>
              <a:gd name="connsiteY1" fmla="*/ 0 h 347663"/>
              <a:gd name="connsiteX2" fmla="*/ 631983 w 719138"/>
              <a:gd name="connsiteY2" fmla="*/ 347663 h 347663"/>
              <a:gd name="connsiteX3" fmla="*/ 0 w 719138"/>
              <a:gd name="connsiteY3" fmla="*/ 339091 h 347663"/>
              <a:gd name="connsiteX4" fmla="*/ 194786 w 719138"/>
              <a:gd name="connsiteY4" fmla="*/ 1907 h 347663"/>
              <a:gd name="connsiteX0" fmla="*/ 251936 w 776288"/>
              <a:gd name="connsiteY0" fmla="*/ 1907 h 358141"/>
              <a:gd name="connsiteX1" fmla="*/ 776288 w 776288"/>
              <a:gd name="connsiteY1" fmla="*/ 0 h 358141"/>
              <a:gd name="connsiteX2" fmla="*/ 689133 w 776288"/>
              <a:gd name="connsiteY2" fmla="*/ 347663 h 358141"/>
              <a:gd name="connsiteX3" fmla="*/ 0 w 776288"/>
              <a:gd name="connsiteY3" fmla="*/ 358141 h 358141"/>
              <a:gd name="connsiteX4" fmla="*/ 251936 w 776288"/>
              <a:gd name="connsiteY4" fmla="*/ 1907 h 358141"/>
              <a:gd name="connsiteX0" fmla="*/ 251936 w 776288"/>
              <a:gd name="connsiteY0" fmla="*/ 1907 h 388144"/>
              <a:gd name="connsiteX1" fmla="*/ 776288 w 776288"/>
              <a:gd name="connsiteY1" fmla="*/ 0 h 388144"/>
              <a:gd name="connsiteX2" fmla="*/ 512921 w 776288"/>
              <a:gd name="connsiteY2" fmla="*/ 388144 h 388144"/>
              <a:gd name="connsiteX3" fmla="*/ 0 w 776288"/>
              <a:gd name="connsiteY3" fmla="*/ 358141 h 388144"/>
              <a:gd name="connsiteX4" fmla="*/ 251936 w 776288"/>
              <a:gd name="connsiteY4" fmla="*/ 1907 h 388144"/>
              <a:gd name="connsiteX0" fmla="*/ 251936 w 762001"/>
              <a:gd name="connsiteY0" fmla="*/ 0 h 386237"/>
              <a:gd name="connsiteX1" fmla="*/ 762001 w 762001"/>
              <a:gd name="connsiteY1" fmla="*/ 7618 h 386237"/>
              <a:gd name="connsiteX2" fmla="*/ 512921 w 762001"/>
              <a:gd name="connsiteY2" fmla="*/ 386237 h 386237"/>
              <a:gd name="connsiteX3" fmla="*/ 0 w 762001"/>
              <a:gd name="connsiteY3" fmla="*/ 356234 h 386237"/>
              <a:gd name="connsiteX4" fmla="*/ 251936 w 762001"/>
              <a:gd name="connsiteY4" fmla="*/ 0 h 386237"/>
              <a:gd name="connsiteX0" fmla="*/ 251936 w 759620"/>
              <a:gd name="connsiteY0" fmla="*/ 0 h 386237"/>
              <a:gd name="connsiteX1" fmla="*/ 759620 w 759620"/>
              <a:gd name="connsiteY1" fmla="*/ 17143 h 386237"/>
              <a:gd name="connsiteX2" fmla="*/ 512921 w 759620"/>
              <a:gd name="connsiteY2" fmla="*/ 386237 h 386237"/>
              <a:gd name="connsiteX3" fmla="*/ 0 w 759620"/>
              <a:gd name="connsiteY3" fmla="*/ 356234 h 386237"/>
              <a:gd name="connsiteX4" fmla="*/ 251936 w 759620"/>
              <a:gd name="connsiteY4" fmla="*/ 0 h 386237"/>
              <a:gd name="connsiteX0" fmla="*/ 251936 w 752477"/>
              <a:gd name="connsiteY0" fmla="*/ 0 h 386237"/>
              <a:gd name="connsiteX1" fmla="*/ 752477 w 752477"/>
              <a:gd name="connsiteY1" fmla="*/ 36193 h 386237"/>
              <a:gd name="connsiteX2" fmla="*/ 512921 w 752477"/>
              <a:gd name="connsiteY2" fmla="*/ 386237 h 386237"/>
              <a:gd name="connsiteX3" fmla="*/ 0 w 752477"/>
              <a:gd name="connsiteY3" fmla="*/ 356234 h 386237"/>
              <a:gd name="connsiteX4" fmla="*/ 251936 w 752477"/>
              <a:gd name="connsiteY4" fmla="*/ 0 h 386237"/>
              <a:gd name="connsiteX0" fmla="*/ 251936 w 752477"/>
              <a:gd name="connsiteY0" fmla="*/ 0 h 417193"/>
              <a:gd name="connsiteX1" fmla="*/ 752477 w 752477"/>
              <a:gd name="connsiteY1" fmla="*/ 36193 h 417193"/>
              <a:gd name="connsiteX2" fmla="*/ 491490 w 752477"/>
              <a:gd name="connsiteY2" fmla="*/ 417193 h 417193"/>
              <a:gd name="connsiteX3" fmla="*/ 0 w 752477"/>
              <a:gd name="connsiteY3" fmla="*/ 356234 h 417193"/>
              <a:gd name="connsiteX4" fmla="*/ 251936 w 752477"/>
              <a:gd name="connsiteY4" fmla="*/ 0 h 417193"/>
              <a:gd name="connsiteX0" fmla="*/ 259080 w 759621"/>
              <a:gd name="connsiteY0" fmla="*/ 0 h 417193"/>
              <a:gd name="connsiteX1" fmla="*/ 759621 w 759621"/>
              <a:gd name="connsiteY1" fmla="*/ 36193 h 417193"/>
              <a:gd name="connsiteX2" fmla="*/ 498634 w 759621"/>
              <a:gd name="connsiteY2" fmla="*/ 417193 h 417193"/>
              <a:gd name="connsiteX3" fmla="*/ 0 w 759621"/>
              <a:gd name="connsiteY3" fmla="*/ 368140 h 417193"/>
              <a:gd name="connsiteX4" fmla="*/ 259080 w 759621"/>
              <a:gd name="connsiteY4" fmla="*/ 0 h 417193"/>
              <a:gd name="connsiteX0" fmla="*/ 259080 w 826296"/>
              <a:gd name="connsiteY0" fmla="*/ 0 h 417193"/>
              <a:gd name="connsiteX1" fmla="*/ 826296 w 826296"/>
              <a:gd name="connsiteY1" fmla="*/ 43337 h 417193"/>
              <a:gd name="connsiteX2" fmla="*/ 498634 w 826296"/>
              <a:gd name="connsiteY2" fmla="*/ 417193 h 417193"/>
              <a:gd name="connsiteX3" fmla="*/ 0 w 826296"/>
              <a:gd name="connsiteY3" fmla="*/ 368140 h 417193"/>
              <a:gd name="connsiteX4" fmla="*/ 259080 w 826296"/>
              <a:gd name="connsiteY4" fmla="*/ 0 h 417193"/>
              <a:gd name="connsiteX0" fmla="*/ 259080 w 826296"/>
              <a:gd name="connsiteY0" fmla="*/ 0 h 448149"/>
              <a:gd name="connsiteX1" fmla="*/ 826296 w 826296"/>
              <a:gd name="connsiteY1" fmla="*/ 43337 h 448149"/>
              <a:gd name="connsiteX2" fmla="*/ 591503 w 826296"/>
              <a:gd name="connsiteY2" fmla="*/ 448149 h 448149"/>
              <a:gd name="connsiteX3" fmla="*/ 0 w 826296"/>
              <a:gd name="connsiteY3" fmla="*/ 368140 h 448149"/>
              <a:gd name="connsiteX4" fmla="*/ 259080 w 826296"/>
              <a:gd name="connsiteY4" fmla="*/ 0 h 448149"/>
              <a:gd name="connsiteX0" fmla="*/ 247174 w 814390"/>
              <a:gd name="connsiteY0" fmla="*/ 0 h 448149"/>
              <a:gd name="connsiteX1" fmla="*/ 814390 w 814390"/>
              <a:gd name="connsiteY1" fmla="*/ 43337 h 448149"/>
              <a:gd name="connsiteX2" fmla="*/ 579597 w 814390"/>
              <a:gd name="connsiteY2" fmla="*/ 448149 h 448149"/>
              <a:gd name="connsiteX3" fmla="*/ 0 w 814390"/>
              <a:gd name="connsiteY3" fmla="*/ 389571 h 448149"/>
              <a:gd name="connsiteX4" fmla="*/ 247174 w 814390"/>
              <a:gd name="connsiteY4" fmla="*/ 0 h 448149"/>
              <a:gd name="connsiteX0" fmla="*/ 247174 w 814390"/>
              <a:gd name="connsiteY0" fmla="*/ 0 h 441006"/>
              <a:gd name="connsiteX1" fmla="*/ 814390 w 814390"/>
              <a:gd name="connsiteY1" fmla="*/ 36194 h 441006"/>
              <a:gd name="connsiteX2" fmla="*/ 579597 w 814390"/>
              <a:gd name="connsiteY2" fmla="*/ 441006 h 441006"/>
              <a:gd name="connsiteX3" fmla="*/ 0 w 814390"/>
              <a:gd name="connsiteY3" fmla="*/ 382428 h 441006"/>
              <a:gd name="connsiteX4" fmla="*/ 247174 w 814390"/>
              <a:gd name="connsiteY4" fmla="*/ 0 h 441006"/>
              <a:gd name="connsiteX0" fmla="*/ 247174 w 842965"/>
              <a:gd name="connsiteY0" fmla="*/ 0 h 441006"/>
              <a:gd name="connsiteX1" fmla="*/ 842965 w 842965"/>
              <a:gd name="connsiteY1" fmla="*/ 64769 h 441006"/>
              <a:gd name="connsiteX2" fmla="*/ 579597 w 842965"/>
              <a:gd name="connsiteY2" fmla="*/ 441006 h 441006"/>
              <a:gd name="connsiteX3" fmla="*/ 0 w 842965"/>
              <a:gd name="connsiteY3" fmla="*/ 382428 h 441006"/>
              <a:gd name="connsiteX4" fmla="*/ 247174 w 842965"/>
              <a:gd name="connsiteY4" fmla="*/ 0 h 441006"/>
              <a:gd name="connsiteX0" fmla="*/ 247174 w 842965"/>
              <a:gd name="connsiteY0" fmla="*/ 0 h 510062"/>
              <a:gd name="connsiteX1" fmla="*/ 842965 w 842965"/>
              <a:gd name="connsiteY1" fmla="*/ 64769 h 510062"/>
              <a:gd name="connsiteX2" fmla="*/ 581979 w 842965"/>
              <a:gd name="connsiteY2" fmla="*/ 510062 h 510062"/>
              <a:gd name="connsiteX3" fmla="*/ 0 w 842965"/>
              <a:gd name="connsiteY3" fmla="*/ 382428 h 510062"/>
              <a:gd name="connsiteX4" fmla="*/ 247174 w 842965"/>
              <a:gd name="connsiteY4" fmla="*/ 0 h 510062"/>
              <a:gd name="connsiteX0" fmla="*/ 259081 w 854872"/>
              <a:gd name="connsiteY0" fmla="*/ 0 h 510062"/>
              <a:gd name="connsiteX1" fmla="*/ 854872 w 854872"/>
              <a:gd name="connsiteY1" fmla="*/ 64769 h 510062"/>
              <a:gd name="connsiteX2" fmla="*/ 593886 w 854872"/>
              <a:gd name="connsiteY2" fmla="*/ 510062 h 510062"/>
              <a:gd name="connsiteX3" fmla="*/ 0 w 854872"/>
              <a:gd name="connsiteY3" fmla="*/ 389572 h 510062"/>
              <a:gd name="connsiteX4" fmla="*/ 259081 w 854872"/>
              <a:gd name="connsiteY4" fmla="*/ 0 h 510062"/>
              <a:gd name="connsiteX0" fmla="*/ 304801 w 900592"/>
              <a:gd name="connsiteY0" fmla="*/ 0 h 510062"/>
              <a:gd name="connsiteX1" fmla="*/ 900592 w 900592"/>
              <a:gd name="connsiteY1" fmla="*/ 64769 h 510062"/>
              <a:gd name="connsiteX2" fmla="*/ 639606 w 900592"/>
              <a:gd name="connsiteY2" fmla="*/ 510062 h 510062"/>
              <a:gd name="connsiteX3" fmla="*/ 0 w 900592"/>
              <a:gd name="connsiteY3" fmla="*/ 420052 h 510062"/>
              <a:gd name="connsiteX4" fmla="*/ 304801 w 900592"/>
              <a:gd name="connsiteY4" fmla="*/ 0 h 510062"/>
              <a:gd name="connsiteX0" fmla="*/ 304801 w 1014892"/>
              <a:gd name="connsiteY0" fmla="*/ 0 h 510062"/>
              <a:gd name="connsiteX1" fmla="*/ 1014892 w 1014892"/>
              <a:gd name="connsiteY1" fmla="*/ 171449 h 510062"/>
              <a:gd name="connsiteX2" fmla="*/ 639606 w 1014892"/>
              <a:gd name="connsiteY2" fmla="*/ 510062 h 510062"/>
              <a:gd name="connsiteX3" fmla="*/ 0 w 1014892"/>
              <a:gd name="connsiteY3" fmla="*/ 420052 h 510062"/>
              <a:gd name="connsiteX4" fmla="*/ 304801 w 1014892"/>
              <a:gd name="connsiteY4" fmla="*/ 0 h 510062"/>
              <a:gd name="connsiteX0" fmla="*/ 304801 w 1014892"/>
              <a:gd name="connsiteY0" fmla="*/ 0 h 624362"/>
              <a:gd name="connsiteX1" fmla="*/ 1014892 w 1014892"/>
              <a:gd name="connsiteY1" fmla="*/ 171449 h 624362"/>
              <a:gd name="connsiteX2" fmla="*/ 761526 w 1014892"/>
              <a:gd name="connsiteY2" fmla="*/ 624362 h 624362"/>
              <a:gd name="connsiteX3" fmla="*/ 0 w 1014892"/>
              <a:gd name="connsiteY3" fmla="*/ 420052 h 624362"/>
              <a:gd name="connsiteX4" fmla="*/ 304801 w 1014892"/>
              <a:gd name="connsiteY4" fmla="*/ 0 h 624362"/>
              <a:gd name="connsiteX0" fmla="*/ 304801 w 1014892"/>
              <a:gd name="connsiteY0" fmla="*/ 0 h 624362"/>
              <a:gd name="connsiteX1" fmla="*/ 1014892 w 1014892"/>
              <a:gd name="connsiteY1" fmla="*/ 163829 h 624362"/>
              <a:gd name="connsiteX2" fmla="*/ 761526 w 1014892"/>
              <a:gd name="connsiteY2" fmla="*/ 624362 h 624362"/>
              <a:gd name="connsiteX3" fmla="*/ 0 w 1014892"/>
              <a:gd name="connsiteY3" fmla="*/ 420052 h 624362"/>
              <a:gd name="connsiteX4" fmla="*/ 304801 w 1014892"/>
              <a:gd name="connsiteY4" fmla="*/ 0 h 624362"/>
              <a:gd name="connsiteX0" fmla="*/ 304801 w 1037752"/>
              <a:gd name="connsiteY0" fmla="*/ 0 h 624362"/>
              <a:gd name="connsiteX1" fmla="*/ 1037752 w 1037752"/>
              <a:gd name="connsiteY1" fmla="*/ 171449 h 624362"/>
              <a:gd name="connsiteX2" fmla="*/ 761526 w 1037752"/>
              <a:gd name="connsiteY2" fmla="*/ 624362 h 624362"/>
              <a:gd name="connsiteX3" fmla="*/ 0 w 1037752"/>
              <a:gd name="connsiteY3" fmla="*/ 420052 h 624362"/>
              <a:gd name="connsiteX4" fmla="*/ 304801 w 1037752"/>
              <a:gd name="connsiteY4" fmla="*/ 0 h 624362"/>
              <a:gd name="connsiteX0" fmla="*/ 304801 w 1037752"/>
              <a:gd name="connsiteY0" fmla="*/ 0 h 614837"/>
              <a:gd name="connsiteX1" fmla="*/ 1037752 w 1037752"/>
              <a:gd name="connsiteY1" fmla="*/ 171449 h 614837"/>
              <a:gd name="connsiteX2" fmla="*/ 732951 w 1037752"/>
              <a:gd name="connsiteY2" fmla="*/ 614837 h 614837"/>
              <a:gd name="connsiteX3" fmla="*/ 0 w 1037752"/>
              <a:gd name="connsiteY3" fmla="*/ 420052 h 614837"/>
              <a:gd name="connsiteX4" fmla="*/ 304801 w 1037752"/>
              <a:gd name="connsiteY4" fmla="*/ 0 h 61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752" h="614837">
                <a:moveTo>
                  <a:pt x="304801" y="0"/>
                </a:moveTo>
                <a:lnTo>
                  <a:pt x="1037752" y="171449"/>
                </a:lnTo>
                <a:lnTo>
                  <a:pt x="732951" y="614837"/>
                </a:lnTo>
                <a:lnTo>
                  <a:pt x="0" y="420052"/>
                </a:lnTo>
                <a:lnTo>
                  <a:pt x="30480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orrige lateral"/>
          <p:cNvSpPr/>
          <p:nvPr/>
        </p:nvSpPr>
        <p:spPr>
          <a:xfrm>
            <a:off x="5143500" y="4049096"/>
            <a:ext cx="1342320" cy="743107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190500 w 1104900"/>
              <a:gd name="connsiteY0" fmla="*/ 0 h 914400"/>
              <a:gd name="connsiteX1" fmla="*/ 1104900 w 1104900"/>
              <a:gd name="connsiteY1" fmla="*/ 0 h 914400"/>
              <a:gd name="connsiteX2" fmla="*/ 1104900 w 1104900"/>
              <a:gd name="connsiteY2" fmla="*/ 914400 h 914400"/>
              <a:gd name="connsiteX3" fmla="*/ 0 w 1104900"/>
              <a:gd name="connsiteY3" fmla="*/ 304800 h 914400"/>
              <a:gd name="connsiteX4" fmla="*/ 190500 w 1104900"/>
              <a:gd name="connsiteY4" fmla="*/ 0 h 914400"/>
              <a:gd name="connsiteX0" fmla="*/ 190500 w 1104900"/>
              <a:gd name="connsiteY0" fmla="*/ 0 h 350520"/>
              <a:gd name="connsiteX1" fmla="*/ 1104900 w 1104900"/>
              <a:gd name="connsiteY1" fmla="*/ 0 h 350520"/>
              <a:gd name="connsiteX2" fmla="*/ 533400 w 1104900"/>
              <a:gd name="connsiteY2" fmla="*/ 350520 h 350520"/>
              <a:gd name="connsiteX3" fmla="*/ 0 w 1104900"/>
              <a:gd name="connsiteY3" fmla="*/ 304800 h 350520"/>
              <a:gd name="connsiteX4" fmla="*/ 190500 w 1104900"/>
              <a:gd name="connsiteY4" fmla="*/ 0 h 350520"/>
              <a:gd name="connsiteX0" fmla="*/ 190500 w 571500"/>
              <a:gd name="connsiteY0" fmla="*/ 22860 h 373380"/>
              <a:gd name="connsiteX1" fmla="*/ 571500 w 571500"/>
              <a:gd name="connsiteY1" fmla="*/ 0 h 373380"/>
              <a:gd name="connsiteX2" fmla="*/ 533400 w 571500"/>
              <a:gd name="connsiteY2" fmla="*/ 373380 h 373380"/>
              <a:gd name="connsiteX3" fmla="*/ 0 w 571500"/>
              <a:gd name="connsiteY3" fmla="*/ 327660 h 373380"/>
              <a:gd name="connsiteX4" fmla="*/ 190500 w 571500"/>
              <a:gd name="connsiteY4" fmla="*/ 22860 h 373380"/>
              <a:gd name="connsiteX0" fmla="*/ 190500 w 685800"/>
              <a:gd name="connsiteY0" fmla="*/ 0 h 350520"/>
              <a:gd name="connsiteX1" fmla="*/ 685800 w 685800"/>
              <a:gd name="connsiteY1" fmla="*/ 0 h 350520"/>
              <a:gd name="connsiteX2" fmla="*/ 533400 w 685800"/>
              <a:gd name="connsiteY2" fmla="*/ 350520 h 350520"/>
              <a:gd name="connsiteX3" fmla="*/ 0 w 685800"/>
              <a:gd name="connsiteY3" fmla="*/ 304800 h 350520"/>
              <a:gd name="connsiteX4" fmla="*/ 190500 w 685800"/>
              <a:gd name="connsiteY4" fmla="*/ 0 h 350520"/>
              <a:gd name="connsiteX0" fmla="*/ 190500 w 685800"/>
              <a:gd name="connsiteY0" fmla="*/ 0 h 304800"/>
              <a:gd name="connsiteX1" fmla="*/ 685800 w 685800"/>
              <a:gd name="connsiteY1" fmla="*/ 0 h 304800"/>
              <a:gd name="connsiteX2" fmla="*/ 487680 w 685800"/>
              <a:gd name="connsiteY2" fmla="*/ 304800 h 304800"/>
              <a:gd name="connsiteX3" fmla="*/ 0 w 685800"/>
              <a:gd name="connsiteY3" fmla="*/ 304800 h 304800"/>
              <a:gd name="connsiteX4" fmla="*/ 190500 w 685800"/>
              <a:gd name="connsiteY4" fmla="*/ 0 h 304800"/>
              <a:gd name="connsiteX0" fmla="*/ 190500 w 685800"/>
              <a:gd name="connsiteY0" fmla="*/ 0 h 335280"/>
              <a:gd name="connsiteX1" fmla="*/ 685800 w 685800"/>
              <a:gd name="connsiteY1" fmla="*/ 0 h 335280"/>
              <a:gd name="connsiteX2" fmla="*/ 510540 w 685800"/>
              <a:gd name="connsiteY2" fmla="*/ 335280 h 335280"/>
              <a:gd name="connsiteX3" fmla="*/ 0 w 685800"/>
              <a:gd name="connsiteY3" fmla="*/ 304800 h 335280"/>
              <a:gd name="connsiteX4" fmla="*/ 190500 w 685800"/>
              <a:gd name="connsiteY4" fmla="*/ 0 h 335280"/>
              <a:gd name="connsiteX0" fmla="*/ 190500 w 685800"/>
              <a:gd name="connsiteY0" fmla="*/ 0 h 312420"/>
              <a:gd name="connsiteX1" fmla="*/ 685800 w 685800"/>
              <a:gd name="connsiteY1" fmla="*/ 0 h 312420"/>
              <a:gd name="connsiteX2" fmla="*/ 518160 w 685800"/>
              <a:gd name="connsiteY2" fmla="*/ 312420 h 312420"/>
              <a:gd name="connsiteX3" fmla="*/ 0 w 685800"/>
              <a:gd name="connsiteY3" fmla="*/ 304800 h 312420"/>
              <a:gd name="connsiteX4" fmla="*/ 190500 w 685800"/>
              <a:gd name="connsiteY4" fmla="*/ 0 h 312420"/>
              <a:gd name="connsiteX0" fmla="*/ 182880 w 678180"/>
              <a:gd name="connsiteY0" fmla="*/ 0 h 312420"/>
              <a:gd name="connsiteX1" fmla="*/ 678180 w 678180"/>
              <a:gd name="connsiteY1" fmla="*/ 0 h 312420"/>
              <a:gd name="connsiteX2" fmla="*/ 510540 w 678180"/>
              <a:gd name="connsiteY2" fmla="*/ 312420 h 312420"/>
              <a:gd name="connsiteX3" fmla="*/ 0 w 678180"/>
              <a:gd name="connsiteY3" fmla="*/ 289560 h 312420"/>
              <a:gd name="connsiteX4" fmla="*/ 182880 w 678180"/>
              <a:gd name="connsiteY4" fmla="*/ 0 h 312420"/>
              <a:gd name="connsiteX0" fmla="*/ 182880 w 714375"/>
              <a:gd name="connsiteY0" fmla="*/ 45719 h 358139"/>
              <a:gd name="connsiteX1" fmla="*/ 714375 w 714375"/>
              <a:gd name="connsiteY1" fmla="*/ 0 h 358139"/>
              <a:gd name="connsiteX2" fmla="*/ 510540 w 714375"/>
              <a:gd name="connsiteY2" fmla="*/ 358139 h 358139"/>
              <a:gd name="connsiteX3" fmla="*/ 0 w 714375"/>
              <a:gd name="connsiteY3" fmla="*/ 335279 h 358139"/>
              <a:gd name="connsiteX4" fmla="*/ 182880 w 714375"/>
              <a:gd name="connsiteY4" fmla="*/ 45719 h 358139"/>
              <a:gd name="connsiteX0" fmla="*/ 182880 w 706755"/>
              <a:gd name="connsiteY0" fmla="*/ 0 h 312420"/>
              <a:gd name="connsiteX1" fmla="*/ 706755 w 706755"/>
              <a:gd name="connsiteY1" fmla="*/ 0 h 312420"/>
              <a:gd name="connsiteX2" fmla="*/ 510540 w 706755"/>
              <a:gd name="connsiteY2" fmla="*/ 312420 h 312420"/>
              <a:gd name="connsiteX3" fmla="*/ 0 w 706755"/>
              <a:gd name="connsiteY3" fmla="*/ 289560 h 312420"/>
              <a:gd name="connsiteX4" fmla="*/ 182880 w 706755"/>
              <a:gd name="connsiteY4" fmla="*/ 0 h 312420"/>
              <a:gd name="connsiteX0" fmla="*/ 182880 w 714375"/>
              <a:gd name="connsiteY0" fmla="*/ 0 h 312420"/>
              <a:gd name="connsiteX1" fmla="*/ 714375 w 714375"/>
              <a:gd name="connsiteY1" fmla="*/ 45719 h 312420"/>
              <a:gd name="connsiteX2" fmla="*/ 510540 w 714375"/>
              <a:gd name="connsiteY2" fmla="*/ 312420 h 312420"/>
              <a:gd name="connsiteX3" fmla="*/ 0 w 714375"/>
              <a:gd name="connsiteY3" fmla="*/ 289560 h 312420"/>
              <a:gd name="connsiteX4" fmla="*/ 182880 w 714375"/>
              <a:gd name="connsiteY4" fmla="*/ 0 h 312420"/>
              <a:gd name="connsiteX0" fmla="*/ 182880 w 721519"/>
              <a:gd name="connsiteY0" fmla="*/ 35243 h 347663"/>
              <a:gd name="connsiteX1" fmla="*/ 721519 w 721519"/>
              <a:gd name="connsiteY1" fmla="*/ 0 h 347663"/>
              <a:gd name="connsiteX2" fmla="*/ 510540 w 721519"/>
              <a:gd name="connsiteY2" fmla="*/ 347663 h 347663"/>
              <a:gd name="connsiteX3" fmla="*/ 0 w 721519"/>
              <a:gd name="connsiteY3" fmla="*/ 324803 h 347663"/>
              <a:gd name="connsiteX4" fmla="*/ 182880 w 721519"/>
              <a:gd name="connsiteY4" fmla="*/ 35243 h 347663"/>
              <a:gd name="connsiteX0" fmla="*/ 182880 w 721519"/>
              <a:gd name="connsiteY0" fmla="*/ 35243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182880 w 721519"/>
              <a:gd name="connsiteY4" fmla="*/ 35243 h 330994"/>
              <a:gd name="connsiteX0" fmla="*/ 180499 w 721519"/>
              <a:gd name="connsiteY0" fmla="*/ 30481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180499 w 721519"/>
              <a:gd name="connsiteY4" fmla="*/ 30481 h 330994"/>
              <a:gd name="connsiteX0" fmla="*/ 201930 w 721519"/>
              <a:gd name="connsiteY0" fmla="*/ 16194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201930 w 721519"/>
              <a:gd name="connsiteY4" fmla="*/ 16194 h 330994"/>
              <a:gd name="connsiteX0" fmla="*/ 201930 w 821532"/>
              <a:gd name="connsiteY0" fmla="*/ 18575 h 333375"/>
              <a:gd name="connsiteX1" fmla="*/ 821532 w 821532"/>
              <a:gd name="connsiteY1" fmla="*/ 0 h 333375"/>
              <a:gd name="connsiteX2" fmla="*/ 543877 w 821532"/>
              <a:gd name="connsiteY2" fmla="*/ 333375 h 333375"/>
              <a:gd name="connsiteX3" fmla="*/ 0 w 821532"/>
              <a:gd name="connsiteY3" fmla="*/ 327184 h 333375"/>
              <a:gd name="connsiteX4" fmla="*/ 201930 w 821532"/>
              <a:gd name="connsiteY4" fmla="*/ 18575 h 333375"/>
              <a:gd name="connsiteX0" fmla="*/ 201930 w 821532"/>
              <a:gd name="connsiteY0" fmla="*/ 18575 h 364331"/>
              <a:gd name="connsiteX1" fmla="*/ 821532 w 821532"/>
              <a:gd name="connsiteY1" fmla="*/ 0 h 364331"/>
              <a:gd name="connsiteX2" fmla="*/ 639127 w 821532"/>
              <a:gd name="connsiteY2" fmla="*/ 364331 h 364331"/>
              <a:gd name="connsiteX3" fmla="*/ 0 w 821532"/>
              <a:gd name="connsiteY3" fmla="*/ 327184 h 364331"/>
              <a:gd name="connsiteX4" fmla="*/ 201930 w 821532"/>
              <a:gd name="connsiteY4" fmla="*/ 18575 h 364331"/>
              <a:gd name="connsiteX0" fmla="*/ 194786 w 814388"/>
              <a:gd name="connsiteY0" fmla="*/ 18575 h 364331"/>
              <a:gd name="connsiteX1" fmla="*/ 814388 w 814388"/>
              <a:gd name="connsiteY1" fmla="*/ 0 h 364331"/>
              <a:gd name="connsiteX2" fmla="*/ 631983 w 814388"/>
              <a:gd name="connsiteY2" fmla="*/ 364331 h 364331"/>
              <a:gd name="connsiteX3" fmla="*/ 0 w 814388"/>
              <a:gd name="connsiteY3" fmla="*/ 355759 h 364331"/>
              <a:gd name="connsiteX4" fmla="*/ 194786 w 814388"/>
              <a:gd name="connsiteY4" fmla="*/ 18575 h 364331"/>
              <a:gd name="connsiteX0" fmla="*/ 194786 w 719138"/>
              <a:gd name="connsiteY0" fmla="*/ 1907 h 347663"/>
              <a:gd name="connsiteX1" fmla="*/ 719138 w 719138"/>
              <a:gd name="connsiteY1" fmla="*/ 0 h 347663"/>
              <a:gd name="connsiteX2" fmla="*/ 631983 w 719138"/>
              <a:gd name="connsiteY2" fmla="*/ 347663 h 347663"/>
              <a:gd name="connsiteX3" fmla="*/ 0 w 719138"/>
              <a:gd name="connsiteY3" fmla="*/ 339091 h 347663"/>
              <a:gd name="connsiteX4" fmla="*/ 194786 w 719138"/>
              <a:gd name="connsiteY4" fmla="*/ 1907 h 347663"/>
              <a:gd name="connsiteX0" fmla="*/ 251936 w 776288"/>
              <a:gd name="connsiteY0" fmla="*/ 1907 h 358141"/>
              <a:gd name="connsiteX1" fmla="*/ 776288 w 776288"/>
              <a:gd name="connsiteY1" fmla="*/ 0 h 358141"/>
              <a:gd name="connsiteX2" fmla="*/ 689133 w 776288"/>
              <a:gd name="connsiteY2" fmla="*/ 347663 h 358141"/>
              <a:gd name="connsiteX3" fmla="*/ 0 w 776288"/>
              <a:gd name="connsiteY3" fmla="*/ 358141 h 358141"/>
              <a:gd name="connsiteX4" fmla="*/ 251936 w 776288"/>
              <a:gd name="connsiteY4" fmla="*/ 1907 h 358141"/>
              <a:gd name="connsiteX0" fmla="*/ 251936 w 776288"/>
              <a:gd name="connsiteY0" fmla="*/ 1907 h 388144"/>
              <a:gd name="connsiteX1" fmla="*/ 776288 w 776288"/>
              <a:gd name="connsiteY1" fmla="*/ 0 h 388144"/>
              <a:gd name="connsiteX2" fmla="*/ 512921 w 776288"/>
              <a:gd name="connsiteY2" fmla="*/ 388144 h 388144"/>
              <a:gd name="connsiteX3" fmla="*/ 0 w 776288"/>
              <a:gd name="connsiteY3" fmla="*/ 358141 h 388144"/>
              <a:gd name="connsiteX4" fmla="*/ 251936 w 776288"/>
              <a:gd name="connsiteY4" fmla="*/ 1907 h 388144"/>
              <a:gd name="connsiteX0" fmla="*/ 251936 w 762001"/>
              <a:gd name="connsiteY0" fmla="*/ 0 h 386237"/>
              <a:gd name="connsiteX1" fmla="*/ 762001 w 762001"/>
              <a:gd name="connsiteY1" fmla="*/ 7618 h 386237"/>
              <a:gd name="connsiteX2" fmla="*/ 512921 w 762001"/>
              <a:gd name="connsiteY2" fmla="*/ 386237 h 386237"/>
              <a:gd name="connsiteX3" fmla="*/ 0 w 762001"/>
              <a:gd name="connsiteY3" fmla="*/ 356234 h 386237"/>
              <a:gd name="connsiteX4" fmla="*/ 251936 w 762001"/>
              <a:gd name="connsiteY4" fmla="*/ 0 h 386237"/>
              <a:gd name="connsiteX0" fmla="*/ 251936 w 759620"/>
              <a:gd name="connsiteY0" fmla="*/ 0 h 386237"/>
              <a:gd name="connsiteX1" fmla="*/ 759620 w 759620"/>
              <a:gd name="connsiteY1" fmla="*/ 17143 h 386237"/>
              <a:gd name="connsiteX2" fmla="*/ 512921 w 759620"/>
              <a:gd name="connsiteY2" fmla="*/ 386237 h 386237"/>
              <a:gd name="connsiteX3" fmla="*/ 0 w 759620"/>
              <a:gd name="connsiteY3" fmla="*/ 356234 h 386237"/>
              <a:gd name="connsiteX4" fmla="*/ 251936 w 759620"/>
              <a:gd name="connsiteY4" fmla="*/ 0 h 386237"/>
              <a:gd name="connsiteX0" fmla="*/ 251936 w 752477"/>
              <a:gd name="connsiteY0" fmla="*/ 0 h 386237"/>
              <a:gd name="connsiteX1" fmla="*/ 752477 w 752477"/>
              <a:gd name="connsiteY1" fmla="*/ 36193 h 386237"/>
              <a:gd name="connsiteX2" fmla="*/ 512921 w 752477"/>
              <a:gd name="connsiteY2" fmla="*/ 386237 h 386237"/>
              <a:gd name="connsiteX3" fmla="*/ 0 w 752477"/>
              <a:gd name="connsiteY3" fmla="*/ 356234 h 386237"/>
              <a:gd name="connsiteX4" fmla="*/ 251936 w 752477"/>
              <a:gd name="connsiteY4" fmla="*/ 0 h 386237"/>
              <a:gd name="connsiteX0" fmla="*/ 251936 w 752477"/>
              <a:gd name="connsiteY0" fmla="*/ 0 h 417193"/>
              <a:gd name="connsiteX1" fmla="*/ 752477 w 752477"/>
              <a:gd name="connsiteY1" fmla="*/ 36193 h 417193"/>
              <a:gd name="connsiteX2" fmla="*/ 491490 w 752477"/>
              <a:gd name="connsiteY2" fmla="*/ 417193 h 417193"/>
              <a:gd name="connsiteX3" fmla="*/ 0 w 752477"/>
              <a:gd name="connsiteY3" fmla="*/ 356234 h 417193"/>
              <a:gd name="connsiteX4" fmla="*/ 251936 w 752477"/>
              <a:gd name="connsiteY4" fmla="*/ 0 h 417193"/>
              <a:gd name="connsiteX0" fmla="*/ 259080 w 759621"/>
              <a:gd name="connsiteY0" fmla="*/ 0 h 417193"/>
              <a:gd name="connsiteX1" fmla="*/ 759621 w 759621"/>
              <a:gd name="connsiteY1" fmla="*/ 36193 h 417193"/>
              <a:gd name="connsiteX2" fmla="*/ 498634 w 759621"/>
              <a:gd name="connsiteY2" fmla="*/ 417193 h 417193"/>
              <a:gd name="connsiteX3" fmla="*/ 0 w 759621"/>
              <a:gd name="connsiteY3" fmla="*/ 368140 h 417193"/>
              <a:gd name="connsiteX4" fmla="*/ 259080 w 759621"/>
              <a:gd name="connsiteY4" fmla="*/ 0 h 417193"/>
              <a:gd name="connsiteX0" fmla="*/ 259080 w 826296"/>
              <a:gd name="connsiteY0" fmla="*/ 0 h 417193"/>
              <a:gd name="connsiteX1" fmla="*/ 826296 w 826296"/>
              <a:gd name="connsiteY1" fmla="*/ 43337 h 417193"/>
              <a:gd name="connsiteX2" fmla="*/ 498634 w 826296"/>
              <a:gd name="connsiteY2" fmla="*/ 417193 h 417193"/>
              <a:gd name="connsiteX3" fmla="*/ 0 w 826296"/>
              <a:gd name="connsiteY3" fmla="*/ 368140 h 417193"/>
              <a:gd name="connsiteX4" fmla="*/ 259080 w 826296"/>
              <a:gd name="connsiteY4" fmla="*/ 0 h 417193"/>
              <a:gd name="connsiteX0" fmla="*/ 259080 w 826296"/>
              <a:gd name="connsiteY0" fmla="*/ 0 h 448149"/>
              <a:gd name="connsiteX1" fmla="*/ 826296 w 826296"/>
              <a:gd name="connsiteY1" fmla="*/ 43337 h 448149"/>
              <a:gd name="connsiteX2" fmla="*/ 591503 w 826296"/>
              <a:gd name="connsiteY2" fmla="*/ 448149 h 448149"/>
              <a:gd name="connsiteX3" fmla="*/ 0 w 826296"/>
              <a:gd name="connsiteY3" fmla="*/ 368140 h 448149"/>
              <a:gd name="connsiteX4" fmla="*/ 259080 w 826296"/>
              <a:gd name="connsiteY4" fmla="*/ 0 h 448149"/>
              <a:gd name="connsiteX0" fmla="*/ 247174 w 814390"/>
              <a:gd name="connsiteY0" fmla="*/ 0 h 448149"/>
              <a:gd name="connsiteX1" fmla="*/ 814390 w 814390"/>
              <a:gd name="connsiteY1" fmla="*/ 43337 h 448149"/>
              <a:gd name="connsiteX2" fmla="*/ 579597 w 814390"/>
              <a:gd name="connsiteY2" fmla="*/ 448149 h 448149"/>
              <a:gd name="connsiteX3" fmla="*/ 0 w 814390"/>
              <a:gd name="connsiteY3" fmla="*/ 389571 h 448149"/>
              <a:gd name="connsiteX4" fmla="*/ 247174 w 814390"/>
              <a:gd name="connsiteY4" fmla="*/ 0 h 448149"/>
              <a:gd name="connsiteX0" fmla="*/ 247174 w 814390"/>
              <a:gd name="connsiteY0" fmla="*/ 0 h 441006"/>
              <a:gd name="connsiteX1" fmla="*/ 814390 w 814390"/>
              <a:gd name="connsiteY1" fmla="*/ 36194 h 441006"/>
              <a:gd name="connsiteX2" fmla="*/ 579597 w 814390"/>
              <a:gd name="connsiteY2" fmla="*/ 441006 h 441006"/>
              <a:gd name="connsiteX3" fmla="*/ 0 w 814390"/>
              <a:gd name="connsiteY3" fmla="*/ 382428 h 441006"/>
              <a:gd name="connsiteX4" fmla="*/ 247174 w 814390"/>
              <a:gd name="connsiteY4" fmla="*/ 0 h 441006"/>
              <a:gd name="connsiteX0" fmla="*/ 247174 w 842965"/>
              <a:gd name="connsiteY0" fmla="*/ 0 h 441006"/>
              <a:gd name="connsiteX1" fmla="*/ 842965 w 842965"/>
              <a:gd name="connsiteY1" fmla="*/ 64769 h 441006"/>
              <a:gd name="connsiteX2" fmla="*/ 579597 w 842965"/>
              <a:gd name="connsiteY2" fmla="*/ 441006 h 441006"/>
              <a:gd name="connsiteX3" fmla="*/ 0 w 842965"/>
              <a:gd name="connsiteY3" fmla="*/ 382428 h 441006"/>
              <a:gd name="connsiteX4" fmla="*/ 247174 w 842965"/>
              <a:gd name="connsiteY4" fmla="*/ 0 h 441006"/>
              <a:gd name="connsiteX0" fmla="*/ 247174 w 842965"/>
              <a:gd name="connsiteY0" fmla="*/ 0 h 510062"/>
              <a:gd name="connsiteX1" fmla="*/ 842965 w 842965"/>
              <a:gd name="connsiteY1" fmla="*/ 64769 h 510062"/>
              <a:gd name="connsiteX2" fmla="*/ 581979 w 842965"/>
              <a:gd name="connsiteY2" fmla="*/ 510062 h 510062"/>
              <a:gd name="connsiteX3" fmla="*/ 0 w 842965"/>
              <a:gd name="connsiteY3" fmla="*/ 382428 h 510062"/>
              <a:gd name="connsiteX4" fmla="*/ 247174 w 842965"/>
              <a:gd name="connsiteY4" fmla="*/ 0 h 510062"/>
              <a:gd name="connsiteX0" fmla="*/ 259081 w 854872"/>
              <a:gd name="connsiteY0" fmla="*/ 0 h 510062"/>
              <a:gd name="connsiteX1" fmla="*/ 854872 w 854872"/>
              <a:gd name="connsiteY1" fmla="*/ 64769 h 510062"/>
              <a:gd name="connsiteX2" fmla="*/ 593886 w 854872"/>
              <a:gd name="connsiteY2" fmla="*/ 510062 h 510062"/>
              <a:gd name="connsiteX3" fmla="*/ 0 w 854872"/>
              <a:gd name="connsiteY3" fmla="*/ 389572 h 510062"/>
              <a:gd name="connsiteX4" fmla="*/ 259081 w 854872"/>
              <a:gd name="connsiteY4" fmla="*/ 0 h 510062"/>
              <a:gd name="connsiteX0" fmla="*/ 304801 w 900592"/>
              <a:gd name="connsiteY0" fmla="*/ 0 h 510062"/>
              <a:gd name="connsiteX1" fmla="*/ 900592 w 900592"/>
              <a:gd name="connsiteY1" fmla="*/ 64769 h 510062"/>
              <a:gd name="connsiteX2" fmla="*/ 639606 w 900592"/>
              <a:gd name="connsiteY2" fmla="*/ 510062 h 510062"/>
              <a:gd name="connsiteX3" fmla="*/ 0 w 900592"/>
              <a:gd name="connsiteY3" fmla="*/ 420052 h 510062"/>
              <a:gd name="connsiteX4" fmla="*/ 304801 w 900592"/>
              <a:gd name="connsiteY4" fmla="*/ 0 h 510062"/>
              <a:gd name="connsiteX0" fmla="*/ 304801 w 1014892"/>
              <a:gd name="connsiteY0" fmla="*/ 0 h 510062"/>
              <a:gd name="connsiteX1" fmla="*/ 1014892 w 1014892"/>
              <a:gd name="connsiteY1" fmla="*/ 171449 h 510062"/>
              <a:gd name="connsiteX2" fmla="*/ 639606 w 1014892"/>
              <a:gd name="connsiteY2" fmla="*/ 510062 h 510062"/>
              <a:gd name="connsiteX3" fmla="*/ 0 w 1014892"/>
              <a:gd name="connsiteY3" fmla="*/ 420052 h 510062"/>
              <a:gd name="connsiteX4" fmla="*/ 304801 w 1014892"/>
              <a:gd name="connsiteY4" fmla="*/ 0 h 510062"/>
              <a:gd name="connsiteX0" fmla="*/ 304801 w 1014892"/>
              <a:gd name="connsiteY0" fmla="*/ 0 h 624362"/>
              <a:gd name="connsiteX1" fmla="*/ 1014892 w 1014892"/>
              <a:gd name="connsiteY1" fmla="*/ 171449 h 624362"/>
              <a:gd name="connsiteX2" fmla="*/ 761526 w 1014892"/>
              <a:gd name="connsiteY2" fmla="*/ 624362 h 624362"/>
              <a:gd name="connsiteX3" fmla="*/ 0 w 1014892"/>
              <a:gd name="connsiteY3" fmla="*/ 420052 h 624362"/>
              <a:gd name="connsiteX4" fmla="*/ 304801 w 1014892"/>
              <a:gd name="connsiteY4" fmla="*/ 0 h 624362"/>
              <a:gd name="connsiteX0" fmla="*/ 304801 w 1014892"/>
              <a:gd name="connsiteY0" fmla="*/ 0 h 624362"/>
              <a:gd name="connsiteX1" fmla="*/ 1014892 w 1014892"/>
              <a:gd name="connsiteY1" fmla="*/ 163829 h 624362"/>
              <a:gd name="connsiteX2" fmla="*/ 761526 w 1014892"/>
              <a:gd name="connsiteY2" fmla="*/ 624362 h 624362"/>
              <a:gd name="connsiteX3" fmla="*/ 0 w 1014892"/>
              <a:gd name="connsiteY3" fmla="*/ 420052 h 624362"/>
              <a:gd name="connsiteX4" fmla="*/ 304801 w 1014892"/>
              <a:gd name="connsiteY4" fmla="*/ 0 h 624362"/>
              <a:gd name="connsiteX0" fmla="*/ 304801 w 1014892"/>
              <a:gd name="connsiteY0" fmla="*/ 0 h 708182"/>
              <a:gd name="connsiteX1" fmla="*/ 1014892 w 1014892"/>
              <a:gd name="connsiteY1" fmla="*/ 163829 h 708182"/>
              <a:gd name="connsiteX2" fmla="*/ 906306 w 1014892"/>
              <a:gd name="connsiteY2" fmla="*/ 708182 h 708182"/>
              <a:gd name="connsiteX3" fmla="*/ 0 w 1014892"/>
              <a:gd name="connsiteY3" fmla="*/ 420052 h 708182"/>
              <a:gd name="connsiteX4" fmla="*/ 304801 w 1014892"/>
              <a:gd name="connsiteY4" fmla="*/ 0 h 708182"/>
              <a:gd name="connsiteX0" fmla="*/ 304801 w 1182532"/>
              <a:gd name="connsiteY0" fmla="*/ 0 h 708182"/>
              <a:gd name="connsiteX1" fmla="*/ 1182532 w 1182532"/>
              <a:gd name="connsiteY1" fmla="*/ 209549 h 708182"/>
              <a:gd name="connsiteX2" fmla="*/ 906306 w 1182532"/>
              <a:gd name="connsiteY2" fmla="*/ 708182 h 708182"/>
              <a:gd name="connsiteX3" fmla="*/ 0 w 1182532"/>
              <a:gd name="connsiteY3" fmla="*/ 420052 h 708182"/>
              <a:gd name="connsiteX4" fmla="*/ 304801 w 1182532"/>
              <a:gd name="connsiteY4" fmla="*/ 0 h 708182"/>
              <a:gd name="connsiteX0" fmla="*/ 312421 w 1190152"/>
              <a:gd name="connsiteY0" fmla="*/ 0 h 708182"/>
              <a:gd name="connsiteX1" fmla="*/ 1190152 w 1190152"/>
              <a:gd name="connsiteY1" fmla="*/ 209549 h 708182"/>
              <a:gd name="connsiteX2" fmla="*/ 913926 w 1190152"/>
              <a:gd name="connsiteY2" fmla="*/ 708182 h 708182"/>
              <a:gd name="connsiteX3" fmla="*/ 0 w 1190152"/>
              <a:gd name="connsiteY3" fmla="*/ 458152 h 708182"/>
              <a:gd name="connsiteX4" fmla="*/ 312421 w 1190152"/>
              <a:gd name="connsiteY4" fmla="*/ 0 h 708182"/>
              <a:gd name="connsiteX0" fmla="*/ 312421 w 1213012"/>
              <a:gd name="connsiteY0" fmla="*/ 0 h 708182"/>
              <a:gd name="connsiteX1" fmla="*/ 1213012 w 1213012"/>
              <a:gd name="connsiteY1" fmla="*/ 201929 h 708182"/>
              <a:gd name="connsiteX2" fmla="*/ 913926 w 1213012"/>
              <a:gd name="connsiteY2" fmla="*/ 708182 h 708182"/>
              <a:gd name="connsiteX3" fmla="*/ 0 w 1213012"/>
              <a:gd name="connsiteY3" fmla="*/ 458152 h 708182"/>
              <a:gd name="connsiteX4" fmla="*/ 312421 w 1213012"/>
              <a:gd name="connsiteY4" fmla="*/ 0 h 708182"/>
              <a:gd name="connsiteX0" fmla="*/ 312421 w 1213012"/>
              <a:gd name="connsiteY0" fmla="*/ 0 h 708182"/>
              <a:gd name="connsiteX1" fmla="*/ 1051792 w 1213012"/>
              <a:gd name="connsiteY1" fmla="*/ 164129 h 708182"/>
              <a:gd name="connsiteX2" fmla="*/ 1213012 w 1213012"/>
              <a:gd name="connsiteY2" fmla="*/ 201929 h 708182"/>
              <a:gd name="connsiteX3" fmla="*/ 913926 w 1213012"/>
              <a:gd name="connsiteY3" fmla="*/ 708182 h 708182"/>
              <a:gd name="connsiteX4" fmla="*/ 0 w 1213012"/>
              <a:gd name="connsiteY4" fmla="*/ 458152 h 708182"/>
              <a:gd name="connsiteX5" fmla="*/ 312421 w 1213012"/>
              <a:gd name="connsiteY5" fmla="*/ 0 h 708182"/>
              <a:gd name="connsiteX0" fmla="*/ 312421 w 1213012"/>
              <a:gd name="connsiteY0" fmla="*/ 0 h 708182"/>
              <a:gd name="connsiteX1" fmla="*/ 1096242 w 1213012"/>
              <a:gd name="connsiteY1" fmla="*/ 75229 h 708182"/>
              <a:gd name="connsiteX2" fmla="*/ 1213012 w 1213012"/>
              <a:gd name="connsiteY2" fmla="*/ 201929 h 708182"/>
              <a:gd name="connsiteX3" fmla="*/ 913926 w 1213012"/>
              <a:gd name="connsiteY3" fmla="*/ 708182 h 708182"/>
              <a:gd name="connsiteX4" fmla="*/ 0 w 1213012"/>
              <a:gd name="connsiteY4" fmla="*/ 458152 h 708182"/>
              <a:gd name="connsiteX5" fmla="*/ 312421 w 1213012"/>
              <a:gd name="connsiteY5" fmla="*/ 0 h 708182"/>
              <a:gd name="connsiteX0" fmla="*/ 312421 w 1213012"/>
              <a:gd name="connsiteY0" fmla="*/ 0 h 743107"/>
              <a:gd name="connsiteX1" fmla="*/ 1096242 w 1213012"/>
              <a:gd name="connsiteY1" fmla="*/ 75229 h 743107"/>
              <a:gd name="connsiteX2" fmla="*/ 1213012 w 1213012"/>
              <a:gd name="connsiteY2" fmla="*/ 201929 h 743107"/>
              <a:gd name="connsiteX3" fmla="*/ 904401 w 1213012"/>
              <a:gd name="connsiteY3" fmla="*/ 743107 h 743107"/>
              <a:gd name="connsiteX4" fmla="*/ 0 w 1213012"/>
              <a:gd name="connsiteY4" fmla="*/ 458152 h 743107"/>
              <a:gd name="connsiteX5" fmla="*/ 312421 w 1213012"/>
              <a:gd name="connsiteY5" fmla="*/ 0 h 743107"/>
              <a:gd name="connsiteX0" fmla="*/ 312421 w 1225712"/>
              <a:gd name="connsiteY0" fmla="*/ 0 h 743107"/>
              <a:gd name="connsiteX1" fmla="*/ 1096242 w 1225712"/>
              <a:gd name="connsiteY1" fmla="*/ 75229 h 743107"/>
              <a:gd name="connsiteX2" fmla="*/ 1225712 w 1225712"/>
              <a:gd name="connsiteY2" fmla="*/ 186054 h 743107"/>
              <a:gd name="connsiteX3" fmla="*/ 904401 w 1225712"/>
              <a:gd name="connsiteY3" fmla="*/ 743107 h 743107"/>
              <a:gd name="connsiteX4" fmla="*/ 0 w 1225712"/>
              <a:gd name="connsiteY4" fmla="*/ 458152 h 743107"/>
              <a:gd name="connsiteX5" fmla="*/ 312421 w 1225712"/>
              <a:gd name="connsiteY5" fmla="*/ 0 h 743107"/>
              <a:gd name="connsiteX0" fmla="*/ 312421 w 1225712"/>
              <a:gd name="connsiteY0" fmla="*/ 0 h 743107"/>
              <a:gd name="connsiteX1" fmla="*/ 1096242 w 1225712"/>
              <a:gd name="connsiteY1" fmla="*/ 75229 h 743107"/>
              <a:gd name="connsiteX2" fmla="*/ 1225712 w 1225712"/>
              <a:gd name="connsiteY2" fmla="*/ 186054 h 743107"/>
              <a:gd name="connsiteX3" fmla="*/ 904401 w 1225712"/>
              <a:gd name="connsiteY3" fmla="*/ 743107 h 743107"/>
              <a:gd name="connsiteX4" fmla="*/ 0 w 1225712"/>
              <a:gd name="connsiteY4" fmla="*/ 521652 h 743107"/>
              <a:gd name="connsiteX5" fmla="*/ 312421 w 1225712"/>
              <a:gd name="connsiteY5" fmla="*/ 0 h 743107"/>
              <a:gd name="connsiteX0" fmla="*/ 312421 w 1225712"/>
              <a:gd name="connsiteY0" fmla="*/ 0 h 743107"/>
              <a:gd name="connsiteX1" fmla="*/ 1096242 w 1225712"/>
              <a:gd name="connsiteY1" fmla="*/ 75229 h 743107"/>
              <a:gd name="connsiteX2" fmla="*/ 1225712 w 1225712"/>
              <a:gd name="connsiteY2" fmla="*/ 186054 h 743107"/>
              <a:gd name="connsiteX3" fmla="*/ 904401 w 1225712"/>
              <a:gd name="connsiteY3" fmla="*/ 743107 h 743107"/>
              <a:gd name="connsiteX4" fmla="*/ 0 w 1225712"/>
              <a:gd name="connsiteY4" fmla="*/ 521652 h 743107"/>
              <a:gd name="connsiteX5" fmla="*/ 67542 w 1225712"/>
              <a:gd name="connsiteY5" fmla="*/ 402254 h 743107"/>
              <a:gd name="connsiteX6" fmla="*/ 312421 w 1225712"/>
              <a:gd name="connsiteY6" fmla="*/ 0 h 743107"/>
              <a:gd name="connsiteX0" fmla="*/ 429029 w 1342320"/>
              <a:gd name="connsiteY0" fmla="*/ 0 h 743107"/>
              <a:gd name="connsiteX1" fmla="*/ 1212850 w 1342320"/>
              <a:gd name="connsiteY1" fmla="*/ 75229 h 743107"/>
              <a:gd name="connsiteX2" fmla="*/ 1342320 w 1342320"/>
              <a:gd name="connsiteY2" fmla="*/ 186054 h 743107"/>
              <a:gd name="connsiteX3" fmla="*/ 1021009 w 1342320"/>
              <a:gd name="connsiteY3" fmla="*/ 743107 h 743107"/>
              <a:gd name="connsiteX4" fmla="*/ 116608 w 1342320"/>
              <a:gd name="connsiteY4" fmla="*/ 521652 h 743107"/>
              <a:gd name="connsiteX5" fmla="*/ 0 w 1342320"/>
              <a:gd name="connsiteY5" fmla="*/ 329229 h 743107"/>
              <a:gd name="connsiteX6" fmla="*/ 429029 w 1342320"/>
              <a:gd name="connsiteY6" fmla="*/ 0 h 743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2320" h="743107">
                <a:moveTo>
                  <a:pt x="429029" y="0"/>
                </a:moveTo>
                <a:lnTo>
                  <a:pt x="1212850" y="75229"/>
                </a:lnTo>
                <a:lnTo>
                  <a:pt x="1342320" y="186054"/>
                </a:lnTo>
                <a:lnTo>
                  <a:pt x="1021009" y="743107"/>
                </a:lnTo>
                <a:lnTo>
                  <a:pt x="116608" y="521652"/>
                </a:lnTo>
                <a:lnTo>
                  <a:pt x="0" y="329229"/>
                </a:lnTo>
                <a:lnTo>
                  <a:pt x="429029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9" name="corrige linha"/>
          <p:cNvCxnSpPr>
            <a:endCxn id="67" idx="3"/>
          </p:cNvCxnSpPr>
          <p:nvPr/>
        </p:nvCxnSpPr>
        <p:spPr>
          <a:xfrm>
            <a:off x="6054725" y="4630594"/>
            <a:ext cx="109784" cy="16160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orrige"/>
          <p:cNvSpPr/>
          <p:nvPr/>
        </p:nvSpPr>
        <p:spPr>
          <a:xfrm>
            <a:off x="5135641" y="3922412"/>
            <a:ext cx="1213012" cy="708182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190500 w 1104900"/>
              <a:gd name="connsiteY0" fmla="*/ 0 h 914400"/>
              <a:gd name="connsiteX1" fmla="*/ 1104900 w 1104900"/>
              <a:gd name="connsiteY1" fmla="*/ 0 h 914400"/>
              <a:gd name="connsiteX2" fmla="*/ 1104900 w 1104900"/>
              <a:gd name="connsiteY2" fmla="*/ 914400 h 914400"/>
              <a:gd name="connsiteX3" fmla="*/ 0 w 1104900"/>
              <a:gd name="connsiteY3" fmla="*/ 304800 h 914400"/>
              <a:gd name="connsiteX4" fmla="*/ 190500 w 1104900"/>
              <a:gd name="connsiteY4" fmla="*/ 0 h 914400"/>
              <a:gd name="connsiteX0" fmla="*/ 190500 w 1104900"/>
              <a:gd name="connsiteY0" fmla="*/ 0 h 350520"/>
              <a:gd name="connsiteX1" fmla="*/ 1104900 w 1104900"/>
              <a:gd name="connsiteY1" fmla="*/ 0 h 350520"/>
              <a:gd name="connsiteX2" fmla="*/ 533400 w 1104900"/>
              <a:gd name="connsiteY2" fmla="*/ 350520 h 350520"/>
              <a:gd name="connsiteX3" fmla="*/ 0 w 1104900"/>
              <a:gd name="connsiteY3" fmla="*/ 304800 h 350520"/>
              <a:gd name="connsiteX4" fmla="*/ 190500 w 1104900"/>
              <a:gd name="connsiteY4" fmla="*/ 0 h 350520"/>
              <a:gd name="connsiteX0" fmla="*/ 190500 w 571500"/>
              <a:gd name="connsiteY0" fmla="*/ 22860 h 373380"/>
              <a:gd name="connsiteX1" fmla="*/ 571500 w 571500"/>
              <a:gd name="connsiteY1" fmla="*/ 0 h 373380"/>
              <a:gd name="connsiteX2" fmla="*/ 533400 w 571500"/>
              <a:gd name="connsiteY2" fmla="*/ 373380 h 373380"/>
              <a:gd name="connsiteX3" fmla="*/ 0 w 571500"/>
              <a:gd name="connsiteY3" fmla="*/ 327660 h 373380"/>
              <a:gd name="connsiteX4" fmla="*/ 190500 w 571500"/>
              <a:gd name="connsiteY4" fmla="*/ 22860 h 373380"/>
              <a:gd name="connsiteX0" fmla="*/ 190500 w 685800"/>
              <a:gd name="connsiteY0" fmla="*/ 0 h 350520"/>
              <a:gd name="connsiteX1" fmla="*/ 685800 w 685800"/>
              <a:gd name="connsiteY1" fmla="*/ 0 h 350520"/>
              <a:gd name="connsiteX2" fmla="*/ 533400 w 685800"/>
              <a:gd name="connsiteY2" fmla="*/ 350520 h 350520"/>
              <a:gd name="connsiteX3" fmla="*/ 0 w 685800"/>
              <a:gd name="connsiteY3" fmla="*/ 304800 h 350520"/>
              <a:gd name="connsiteX4" fmla="*/ 190500 w 685800"/>
              <a:gd name="connsiteY4" fmla="*/ 0 h 350520"/>
              <a:gd name="connsiteX0" fmla="*/ 190500 w 685800"/>
              <a:gd name="connsiteY0" fmla="*/ 0 h 304800"/>
              <a:gd name="connsiteX1" fmla="*/ 685800 w 685800"/>
              <a:gd name="connsiteY1" fmla="*/ 0 h 304800"/>
              <a:gd name="connsiteX2" fmla="*/ 487680 w 685800"/>
              <a:gd name="connsiteY2" fmla="*/ 304800 h 304800"/>
              <a:gd name="connsiteX3" fmla="*/ 0 w 685800"/>
              <a:gd name="connsiteY3" fmla="*/ 304800 h 304800"/>
              <a:gd name="connsiteX4" fmla="*/ 190500 w 685800"/>
              <a:gd name="connsiteY4" fmla="*/ 0 h 304800"/>
              <a:gd name="connsiteX0" fmla="*/ 190500 w 685800"/>
              <a:gd name="connsiteY0" fmla="*/ 0 h 335280"/>
              <a:gd name="connsiteX1" fmla="*/ 685800 w 685800"/>
              <a:gd name="connsiteY1" fmla="*/ 0 h 335280"/>
              <a:gd name="connsiteX2" fmla="*/ 510540 w 685800"/>
              <a:gd name="connsiteY2" fmla="*/ 335280 h 335280"/>
              <a:gd name="connsiteX3" fmla="*/ 0 w 685800"/>
              <a:gd name="connsiteY3" fmla="*/ 304800 h 335280"/>
              <a:gd name="connsiteX4" fmla="*/ 190500 w 685800"/>
              <a:gd name="connsiteY4" fmla="*/ 0 h 335280"/>
              <a:gd name="connsiteX0" fmla="*/ 190500 w 685800"/>
              <a:gd name="connsiteY0" fmla="*/ 0 h 312420"/>
              <a:gd name="connsiteX1" fmla="*/ 685800 w 685800"/>
              <a:gd name="connsiteY1" fmla="*/ 0 h 312420"/>
              <a:gd name="connsiteX2" fmla="*/ 518160 w 685800"/>
              <a:gd name="connsiteY2" fmla="*/ 312420 h 312420"/>
              <a:gd name="connsiteX3" fmla="*/ 0 w 685800"/>
              <a:gd name="connsiteY3" fmla="*/ 304800 h 312420"/>
              <a:gd name="connsiteX4" fmla="*/ 190500 w 685800"/>
              <a:gd name="connsiteY4" fmla="*/ 0 h 312420"/>
              <a:gd name="connsiteX0" fmla="*/ 182880 w 678180"/>
              <a:gd name="connsiteY0" fmla="*/ 0 h 312420"/>
              <a:gd name="connsiteX1" fmla="*/ 678180 w 678180"/>
              <a:gd name="connsiteY1" fmla="*/ 0 h 312420"/>
              <a:gd name="connsiteX2" fmla="*/ 510540 w 678180"/>
              <a:gd name="connsiteY2" fmla="*/ 312420 h 312420"/>
              <a:gd name="connsiteX3" fmla="*/ 0 w 678180"/>
              <a:gd name="connsiteY3" fmla="*/ 289560 h 312420"/>
              <a:gd name="connsiteX4" fmla="*/ 182880 w 678180"/>
              <a:gd name="connsiteY4" fmla="*/ 0 h 312420"/>
              <a:gd name="connsiteX0" fmla="*/ 182880 w 714375"/>
              <a:gd name="connsiteY0" fmla="*/ 45719 h 358139"/>
              <a:gd name="connsiteX1" fmla="*/ 714375 w 714375"/>
              <a:gd name="connsiteY1" fmla="*/ 0 h 358139"/>
              <a:gd name="connsiteX2" fmla="*/ 510540 w 714375"/>
              <a:gd name="connsiteY2" fmla="*/ 358139 h 358139"/>
              <a:gd name="connsiteX3" fmla="*/ 0 w 714375"/>
              <a:gd name="connsiteY3" fmla="*/ 335279 h 358139"/>
              <a:gd name="connsiteX4" fmla="*/ 182880 w 714375"/>
              <a:gd name="connsiteY4" fmla="*/ 45719 h 358139"/>
              <a:gd name="connsiteX0" fmla="*/ 182880 w 706755"/>
              <a:gd name="connsiteY0" fmla="*/ 0 h 312420"/>
              <a:gd name="connsiteX1" fmla="*/ 706755 w 706755"/>
              <a:gd name="connsiteY1" fmla="*/ 0 h 312420"/>
              <a:gd name="connsiteX2" fmla="*/ 510540 w 706755"/>
              <a:gd name="connsiteY2" fmla="*/ 312420 h 312420"/>
              <a:gd name="connsiteX3" fmla="*/ 0 w 706755"/>
              <a:gd name="connsiteY3" fmla="*/ 289560 h 312420"/>
              <a:gd name="connsiteX4" fmla="*/ 182880 w 706755"/>
              <a:gd name="connsiteY4" fmla="*/ 0 h 312420"/>
              <a:gd name="connsiteX0" fmla="*/ 182880 w 714375"/>
              <a:gd name="connsiteY0" fmla="*/ 0 h 312420"/>
              <a:gd name="connsiteX1" fmla="*/ 714375 w 714375"/>
              <a:gd name="connsiteY1" fmla="*/ 45719 h 312420"/>
              <a:gd name="connsiteX2" fmla="*/ 510540 w 714375"/>
              <a:gd name="connsiteY2" fmla="*/ 312420 h 312420"/>
              <a:gd name="connsiteX3" fmla="*/ 0 w 714375"/>
              <a:gd name="connsiteY3" fmla="*/ 289560 h 312420"/>
              <a:gd name="connsiteX4" fmla="*/ 182880 w 714375"/>
              <a:gd name="connsiteY4" fmla="*/ 0 h 312420"/>
              <a:gd name="connsiteX0" fmla="*/ 182880 w 721519"/>
              <a:gd name="connsiteY0" fmla="*/ 35243 h 347663"/>
              <a:gd name="connsiteX1" fmla="*/ 721519 w 721519"/>
              <a:gd name="connsiteY1" fmla="*/ 0 h 347663"/>
              <a:gd name="connsiteX2" fmla="*/ 510540 w 721519"/>
              <a:gd name="connsiteY2" fmla="*/ 347663 h 347663"/>
              <a:gd name="connsiteX3" fmla="*/ 0 w 721519"/>
              <a:gd name="connsiteY3" fmla="*/ 324803 h 347663"/>
              <a:gd name="connsiteX4" fmla="*/ 182880 w 721519"/>
              <a:gd name="connsiteY4" fmla="*/ 35243 h 347663"/>
              <a:gd name="connsiteX0" fmla="*/ 182880 w 721519"/>
              <a:gd name="connsiteY0" fmla="*/ 35243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182880 w 721519"/>
              <a:gd name="connsiteY4" fmla="*/ 35243 h 330994"/>
              <a:gd name="connsiteX0" fmla="*/ 180499 w 721519"/>
              <a:gd name="connsiteY0" fmla="*/ 30481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180499 w 721519"/>
              <a:gd name="connsiteY4" fmla="*/ 30481 h 330994"/>
              <a:gd name="connsiteX0" fmla="*/ 201930 w 721519"/>
              <a:gd name="connsiteY0" fmla="*/ 16194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201930 w 721519"/>
              <a:gd name="connsiteY4" fmla="*/ 16194 h 330994"/>
              <a:gd name="connsiteX0" fmla="*/ 201930 w 821532"/>
              <a:gd name="connsiteY0" fmla="*/ 18575 h 333375"/>
              <a:gd name="connsiteX1" fmla="*/ 821532 w 821532"/>
              <a:gd name="connsiteY1" fmla="*/ 0 h 333375"/>
              <a:gd name="connsiteX2" fmla="*/ 543877 w 821532"/>
              <a:gd name="connsiteY2" fmla="*/ 333375 h 333375"/>
              <a:gd name="connsiteX3" fmla="*/ 0 w 821532"/>
              <a:gd name="connsiteY3" fmla="*/ 327184 h 333375"/>
              <a:gd name="connsiteX4" fmla="*/ 201930 w 821532"/>
              <a:gd name="connsiteY4" fmla="*/ 18575 h 333375"/>
              <a:gd name="connsiteX0" fmla="*/ 201930 w 821532"/>
              <a:gd name="connsiteY0" fmla="*/ 18575 h 364331"/>
              <a:gd name="connsiteX1" fmla="*/ 821532 w 821532"/>
              <a:gd name="connsiteY1" fmla="*/ 0 h 364331"/>
              <a:gd name="connsiteX2" fmla="*/ 639127 w 821532"/>
              <a:gd name="connsiteY2" fmla="*/ 364331 h 364331"/>
              <a:gd name="connsiteX3" fmla="*/ 0 w 821532"/>
              <a:gd name="connsiteY3" fmla="*/ 327184 h 364331"/>
              <a:gd name="connsiteX4" fmla="*/ 201930 w 821532"/>
              <a:gd name="connsiteY4" fmla="*/ 18575 h 364331"/>
              <a:gd name="connsiteX0" fmla="*/ 194786 w 814388"/>
              <a:gd name="connsiteY0" fmla="*/ 18575 h 364331"/>
              <a:gd name="connsiteX1" fmla="*/ 814388 w 814388"/>
              <a:gd name="connsiteY1" fmla="*/ 0 h 364331"/>
              <a:gd name="connsiteX2" fmla="*/ 631983 w 814388"/>
              <a:gd name="connsiteY2" fmla="*/ 364331 h 364331"/>
              <a:gd name="connsiteX3" fmla="*/ 0 w 814388"/>
              <a:gd name="connsiteY3" fmla="*/ 355759 h 364331"/>
              <a:gd name="connsiteX4" fmla="*/ 194786 w 814388"/>
              <a:gd name="connsiteY4" fmla="*/ 18575 h 364331"/>
              <a:gd name="connsiteX0" fmla="*/ 194786 w 719138"/>
              <a:gd name="connsiteY0" fmla="*/ 1907 h 347663"/>
              <a:gd name="connsiteX1" fmla="*/ 719138 w 719138"/>
              <a:gd name="connsiteY1" fmla="*/ 0 h 347663"/>
              <a:gd name="connsiteX2" fmla="*/ 631983 w 719138"/>
              <a:gd name="connsiteY2" fmla="*/ 347663 h 347663"/>
              <a:gd name="connsiteX3" fmla="*/ 0 w 719138"/>
              <a:gd name="connsiteY3" fmla="*/ 339091 h 347663"/>
              <a:gd name="connsiteX4" fmla="*/ 194786 w 719138"/>
              <a:gd name="connsiteY4" fmla="*/ 1907 h 347663"/>
              <a:gd name="connsiteX0" fmla="*/ 251936 w 776288"/>
              <a:gd name="connsiteY0" fmla="*/ 1907 h 358141"/>
              <a:gd name="connsiteX1" fmla="*/ 776288 w 776288"/>
              <a:gd name="connsiteY1" fmla="*/ 0 h 358141"/>
              <a:gd name="connsiteX2" fmla="*/ 689133 w 776288"/>
              <a:gd name="connsiteY2" fmla="*/ 347663 h 358141"/>
              <a:gd name="connsiteX3" fmla="*/ 0 w 776288"/>
              <a:gd name="connsiteY3" fmla="*/ 358141 h 358141"/>
              <a:gd name="connsiteX4" fmla="*/ 251936 w 776288"/>
              <a:gd name="connsiteY4" fmla="*/ 1907 h 358141"/>
              <a:gd name="connsiteX0" fmla="*/ 251936 w 776288"/>
              <a:gd name="connsiteY0" fmla="*/ 1907 h 388144"/>
              <a:gd name="connsiteX1" fmla="*/ 776288 w 776288"/>
              <a:gd name="connsiteY1" fmla="*/ 0 h 388144"/>
              <a:gd name="connsiteX2" fmla="*/ 512921 w 776288"/>
              <a:gd name="connsiteY2" fmla="*/ 388144 h 388144"/>
              <a:gd name="connsiteX3" fmla="*/ 0 w 776288"/>
              <a:gd name="connsiteY3" fmla="*/ 358141 h 388144"/>
              <a:gd name="connsiteX4" fmla="*/ 251936 w 776288"/>
              <a:gd name="connsiteY4" fmla="*/ 1907 h 388144"/>
              <a:gd name="connsiteX0" fmla="*/ 251936 w 762001"/>
              <a:gd name="connsiteY0" fmla="*/ 0 h 386237"/>
              <a:gd name="connsiteX1" fmla="*/ 762001 w 762001"/>
              <a:gd name="connsiteY1" fmla="*/ 7618 h 386237"/>
              <a:gd name="connsiteX2" fmla="*/ 512921 w 762001"/>
              <a:gd name="connsiteY2" fmla="*/ 386237 h 386237"/>
              <a:gd name="connsiteX3" fmla="*/ 0 w 762001"/>
              <a:gd name="connsiteY3" fmla="*/ 356234 h 386237"/>
              <a:gd name="connsiteX4" fmla="*/ 251936 w 762001"/>
              <a:gd name="connsiteY4" fmla="*/ 0 h 386237"/>
              <a:gd name="connsiteX0" fmla="*/ 251936 w 759620"/>
              <a:gd name="connsiteY0" fmla="*/ 0 h 386237"/>
              <a:gd name="connsiteX1" fmla="*/ 759620 w 759620"/>
              <a:gd name="connsiteY1" fmla="*/ 17143 h 386237"/>
              <a:gd name="connsiteX2" fmla="*/ 512921 w 759620"/>
              <a:gd name="connsiteY2" fmla="*/ 386237 h 386237"/>
              <a:gd name="connsiteX3" fmla="*/ 0 w 759620"/>
              <a:gd name="connsiteY3" fmla="*/ 356234 h 386237"/>
              <a:gd name="connsiteX4" fmla="*/ 251936 w 759620"/>
              <a:gd name="connsiteY4" fmla="*/ 0 h 386237"/>
              <a:gd name="connsiteX0" fmla="*/ 251936 w 752477"/>
              <a:gd name="connsiteY0" fmla="*/ 0 h 386237"/>
              <a:gd name="connsiteX1" fmla="*/ 752477 w 752477"/>
              <a:gd name="connsiteY1" fmla="*/ 36193 h 386237"/>
              <a:gd name="connsiteX2" fmla="*/ 512921 w 752477"/>
              <a:gd name="connsiteY2" fmla="*/ 386237 h 386237"/>
              <a:gd name="connsiteX3" fmla="*/ 0 w 752477"/>
              <a:gd name="connsiteY3" fmla="*/ 356234 h 386237"/>
              <a:gd name="connsiteX4" fmla="*/ 251936 w 752477"/>
              <a:gd name="connsiteY4" fmla="*/ 0 h 386237"/>
              <a:gd name="connsiteX0" fmla="*/ 251936 w 752477"/>
              <a:gd name="connsiteY0" fmla="*/ 0 h 417193"/>
              <a:gd name="connsiteX1" fmla="*/ 752477 w 752477"/>
              <a:gd name="connsiteY1" fmla="*/ 36193 h 417193"/>
              <a:gd name="connsiteX2" fmla="*/ 491490 w 752477"/>
              <a:gd name="connsiteY2" fmla="*/ 417193 h 417193"/>
              <a:gd name="connsiteX3" fmla="*/ 0 w 752477"/>
              <a:gd name="connsiteY3" fmla="*/ 356234 h 417193"/>
              <a:gd name="connsiteX4" fmla="*/ 251936 w 752477"/>
              <a:gd name="connsiteY4" fmla="*/ 0 h 417193"/>
              <a:gd name="connsiteX0" fmla="*/ 259080 w 759621"/>
              <a:gd name="connsiteY0" fmla="*/ 0 h 417193"/>
              <a:gd name="connsiteX1" fmla="*/ 759621 w 759621"/>
              <a:gd name="connsiteY1" fmla="*/ 36193 h 417193"/>
              <a:gd name="connsiteX2" fmla="*/ 498634 w 759621"/>
              <a:gd name="connsiteY2" fmla="*/ 417193 h 417193"/>
              <a:gd name="connsiteX3" fmla="*/ 0 w 759621"/>
              <a:gd name="connsiteY3" fmla="*/ 368140 h 417193"/>
              <a:gd name="connsiteX4" fmla="*/ 259080 w 759621"/>
              <a:gd name="connsiteY4" fmla="*/ 0 h 417193"/>
              <a:gd name="connsiteX0" fmla="*/ 259080 w 826296"/>
              <a:gd name="connsiteY0" fmla="*/ 0 h 417193"/>
              <a:gd name="connsiteX1" fmla="*/ 826296 w 826296"/>
              <a:gd name="connsiteY1" fmla="*/ 43337 h 417193"/>
              <a:gd name="connsiteX2" fmla="*/ 498634 w 826296"/>
              <a:gd name="connsiteY2" fmla="*/ 417193 h 417193"/>
              <a:gd name="connsiteX3" fmla="*/ 0 w 826296"/>
              <a:gd name="connsiteY3" fmla="*/ 368140 h 417193"/>
              <a:gd name="connsiteX4" fmla="*/ 259080 w 826296"/>
              <a:gd name="connsiteY4" fmla="*/ 0 h 417193"/>
              <a:gd name="connsiteX0" fmla="*/ 259080 w 826296"/>
              <a:gd name="connsiteY0" fmla="*/ 0 h 448149"/>
              <a:gd name="connsiteX1" fmla="*/ 826296 w 826296"/>
              <a:gd name="connsiteY1" fmla="*/ 43337 h 448149"/>
              <a:gd name="connsiteX2" fmla="*/ 591503 w 826296"/>
              <a:gd name="connsiteY2" fmla="*/ 448149 h 448149"/>
              <a:gd name="connsiteX3" fmla="*/ 0 w 826296"/>
              <a:gd name="connsiteY3" fmla="*/ 368140 h 448149"/>
              <a:gd name="connsiteX4" fmla="*/ 259080 w 826296"/>
              <a:gd name="connsiteY4" fmla="*/ 0 h 448149"/>
              <a:gd name="connsiteX0" fmla="*/ 247174 w 814390"/>
              <a:gd name="connsiteY0" fmla="*/ 0 h 448149"/>
              <a:gd name="connsiteX1" fmla="*/ 814390 w 814390"/>
              <a:gd name="connsiteY1" fmla="*/ 43337 h 448149"/>
              <a:gd name="connsiteX2" fmla="*/ 579597 w 814390"/>
              <a:gd name="connsiteY2" fmla="*/ 448149 h 448149"/>
              <a:gd name="connsiteX3" fmla="*/ 0 w 814390"/>
              <a:gd name="connsiteY3" fmla="*/ 389571 h 448149"/>
              <a:gd name="connsiteX4" fmla="*/ 247174 w 814390"/>
              <a:gd name="connsiteY4" fmla="*/ 0 h 448149"/>
              <a:gd name="connsiteX0" fmla="*/ 247174 w 814390"/>
              <a:gd name="connsiteY0" fmla="*/ 0 h 441006"/>
              <a:gd name="connsiteX1" fmla="*/ 814390 w 814390"/>
              <a:gd name="connsiteY1" fmla="*/ 36194 h 441006"/>
              <a:gd name="connsiteX2" fmla="*/ 579597 w 814390"/>
              <a:gd name="connsiteY2" fmla="*/ 441006 h 441006"/>
              <a:gd name="connsiteX3" fmla="*/ 0 w 814390"/>
              <a:gd name="connsiteY3" fmla="*/ 382428 h 441006"/>
              <a:gd name="connsiteX4" fmla="*/ 247174 w 814390"/>
              <a:gd name="connsiteY4" fmla="*/ 0 h 441006"/>
              <a:gd name="connsiteX0" fmla="*/ 247174 w 842965"/>
              <a:gd name="connsiteY0" fmla="*/ 0 h 441006"/>
              <a:gd name="connsiteX1" fmla="*/ 842965 w 842965"/>
              <a:gd name="connsiteY1" fmla="*/ 64769 h 441006"/>
              <a:gd name="connsiteX2" fmla="*/ 579597 w 842965"/>
              <a:gd name="connsiteY2" fmla="*/ 441006 h 441006"/>
              <a:gd name="connsiteX3" fmla="*/ 0 w 842965"/>
              <a:gd name="connsiteY3" fmla="*/ 382428 h 441006"/>
              <a:gd name="connsiteX4" fmla="*/ 247174 w 842965"/>
              <a:gd name="connsiteY4" fmla="*/ 0 h 441006"/>
              <a:gd name="connsiteX0" fmla="*/ 247174 w 842965"/>
              <a:gd name="connsiteY0" fmla="*/ 0 h 510062"/>
              <a:gd name="connsiteX1" fmla="*/ 842965 w 842965"/>
              <a:gd name="connsiteY1" fmla="*/ 64769 h 510062"/>
              <a:gd name="connsiteX2" fmla="*/ 581979 w 842965"/>
              <a:gd name="connsiteY2" fmla="*/ 510062 h 510062"/>
              <a:gd name="connsiteX3" fmla="*/ 0 w 842965"/>
              <a:gd name="connsiteY3" fmla="*/ 382428 h 510062"/>
              <a:gd name="connsiteX4" fmla="*/ 247174 w 842965"/>
              <a:gd name="connsiteY4" fmla="*/ 0 h 510062"/>
              <a:gd name="connsiteX0" fmla="*/ 259081 w 854872"/>
              <a:gd name="connsiteY0" fmla="*/ 0 h 510062"/>
              <a:gd name="connsiteX1" fmla="*/ 854872 w 854872"/>
              <a:gd name="connsiteY1" fmla="*/ 64769 h 510062"/>
              <a:gd name="connsiteX2" fmla="*/ 593886 w 854872"/>
              <a:gd name="connsiteY2" fmla="*/ 510062 h 510062"/>
              <a:gd name="connsiteX3" fmla="*/ 0 w 854872"/>
              <a:gd name="connsiteY3" fmla="*/ 389572 h 510062"/>
              <a:gd name="connsiteX4" fmla="*/ 259081 w 854872"/>
              <a:gd name="connsiteY4" fmla="*/ 0 h 510062"/>
              <a:gd name="connsiteX0" fmla="*/ 304801 w 900592"/>
              <a:gd name="connsiteY0" fmla="*/ 0 h 510062"/>
              <a:gd name="connsiteX1" fmla="*/ 900592 w 900592"/>
              <a:gd name="connsiteY1" fmla="*/ 64769 h 510062"/>
              <a:gd name="connsiteX2" fmla="*/ 639606 w 900592"/>
              <a:gd name="connsiteY2" fmla="*/ 510062 h 510062"/>
              <a:gd name="connsiteX3" fmla="*/ 0 w 900592"/>
              <a:gd name="connsiteY3" fmla="*/ 420052 h 510062"/>
              <a:gd name="connsiteX4" fmla="*/ 304801 w 900592"/>
              <a:gd name="connsiteY4" fmla="*/ 0 h 510062"/>
              <a:gd name="connsiteX0" fmla="*/ 304801 w 1014892"/>
              <a:gd name="connsiteY0" fmla="*/ 0 h 510062"/>
              <a:gd name="connsiteX1" fmla="*/ 1014892 w 1014892"/>
              <a:gd name="connsiteY1" fmla="*/ 171449 h 510062"/>
              <a:gd name="connsiteX2" fmla="*/ 639606 w 1014892"/>
              <a:gd name="connsiteY2" fmla="*/ 510062 h 510062"/>
              <a:gd name="connsiteX3" fmla="*/ 0 w 1014892"/>
              <a:gd name="connsiteY3" fmla="*/ 420052 h 510062"/>
              <a:gd name="connsiteX4" fmla="*/ 304801 w 1014892"/>
              <a:gd name="connsiteY4" fmla="*/ 0 h 510062"/>
              <a:gd name="connsiteX0" fmla="*/ 304801 w 1014892"/>
              <a:gd name="connsiteY0" fmla="*/ 0 h 624362"/>
              <a:gd name="connsiteX1" fmla="*/ 1014892 w 1014892"/>
              <a:gd name="connsiteY1" fmla="*/ 171449 h 624362"/>
              <a:gd name="connsiteX2" fmla="*/ 761526 w 1014892"/>
              <a:gd name="connsiteY2" fmla="*/ 624362 h 624362"/>
              <a:gd name="connsiteX3" fmla="*/ 0 w 1014892"/>
              <a:gd name="connsiteY3" fmla="*/ 420052 h 624362"/>
              <a:gd name="connsiteX4" fmla="*/ 304801 w 1014892"/>
              <a:gd name="connsiteY4" fmla="*/ 0 h 624362"/>
              <a:gd name="connsiteX0" fmla="*/ 304801 w 1014892"/>
              <a:gd name="connsiteY0" fmla="*/ 0 h 624362"/>
              <a:gd name="connsiteX1" fmla="*/ 1014892 w 1014892"/>
              <a:gd name="connsiteY1" fmla="*/ 163829 h 624362"/>
              <a:gd name="connsiteX2" fmla="*/ 761526 w 1014892"/>
              <a:gd name="connsiteY2" fmla="*/ 624362 h 624362"/>
              <a:gd name="connsiteX3" fmla="*/ 0 w 1014892"/>
              <a:gd name="connsiteY3" fmla="*/ 420052 h 624362"/>
              <a:gd name="connsiteX4" fmla="*/ 304801 w 1014892"/>
              <a:gd name="connsiteY4" fmla="*/ 0 h 624362"/>
              <a:gd name="connsiteX0" fmla="*/ 304801 w 1014892"/>
              <a:gd name="connsiteY0" fmla="*/ 0 h 708182"/>
              <a:gd name="connsiteX1" fmla="*/ 1014892 w 1014892"/>
              <a:gd name="connsiteY1" fmla="*/ 163829 h 708182"/>
              <a:gd name="connsiteX2" fmla="*/ 906306 w 1014892"/>
              <a:gd name="connsiteY2" fmla="*/ 708182 h 708182"/>
              <a:gd name="connsiteX3" fmla="*/ 0 w 1014892"/>
              <a:gd name="connsiteY3" fmla="*/ 420052 h 708182"/>
              <a:gd name="connsiteX4" fmla="*/ 304801 w 1014892"/>
              <a:gd name="connsiteY4" fmla="*/ 0 h 708182"/>
              <a:gd name="connsiteX0" fmla="*/ 304801 w 1182532"/>
              <a:gd name="connsiteY0" fmla="*/ 0 h 708182"/>
              <a:gd name="connsiteX1" fmla="*/ 1182532 w 1182532"/>
              <a:gd name="connsiteY1" fmla="*/ 209549 h 708182"/>
              <a:gd name="connsiteX2" fmla="*/ 906306 w 1182532"/>
              <a:gd name="connsiteY2" fmla="*/ 708182 h 708182"/>
              <a:gd name="connsiteX3" fmla="*/ 0 w 1182532"/>
              <a:gd name="connsiteY3" fmla="*/ 420052 h 708182"/>
              <a:gd name="connsiteX4" fmla="*/ 304801 w 1182532"/>
              <a:gd name="connsiteY4" fmla="*/ 0 h 708182"/>
              <a:gd name="connsiteX0" fmla="*/ 312421 w 1190152"/>
              <a:gd name="connsiteY0" fmla="*/ 0 h 708182"/>
              <a:gd name="connsiteX1" fmla="*/ 1190152 w 1190152"/>
              <a:gd name="connsiteY1" fmla="*/ 209549 h 708182"/>
              <a:gd name="connsiteX2" fmla="*/ 913926 w 1190152"/>
              <a:gd name="connsiteY2" fmla="*/ 708182 h 708182"/>
              <a:gd name="connsiteX3" fmla="*/ 0 w 1190152"/>
              <a:gd name="connsiteY3" fmla="*/ 458152 h 708182"/>
              <a:gd name="connsiteX4" fmla="*/ 312421 w 1190152"/>
              <a:gd name="connsiteY4" fmla="*/ 0 h 708182"/>
              <a:gd name="connsiteX0" fmla="*/ 312421 w 1213012"/>
              <a:gd name="connsiteY0" fmla="*/ 0 h 708182"/>
              <a:gd name="connsiteX1" fmla="*/ 1213012 w 1213012"/>
              <a:gd name="connsiteY1" fmla="*/ 201929 h 708182"/>
              <a:gd name="connsiteX2" fmla="*/ 913926 w 1213012"/>
              <a:gd name="connsiteY2" fmla="*/ 708182 h 708182"/>
              <a:gd name="connsiteX3" fmla="*/ 0 w 1213012"/>
              <a:gd name="connsiteY3" fmla="*/ 458152 h 708182"/>
              <a:gd name="connsiteX4" fmla="*/ 312421 w 1213012"/>
              <a:gd name="connsiteY4" fmla="*/ 0 h 708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012" h="708182">
                <a:moveTo>
                  <a:pt x="312421" y="0"/>
                </a:moveTo>
                <a:lnTo>
                  <a:pt x="1213012" y="201929"/>
                </a:lnTo>
                <a:lnTo>
                  <a:pt x="913926" y="708182"/>
                </a:lnTo>
                <a:lnTo>
                  <a:pt x="0" y="458152"/>
                </a:lnTo>
                <a:lnTo>
                  <a:pt x="312421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onfirma lateral"/>
          <p:cNvSpPr/>
          <p:nvPr/>
        </p:nvSpPr>
        <p:spPr>
          <a:xfrm>
            <a:off x="6412472" y="4037844"/>
            <a:ext cx="1647987" cy="1164747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190500 w 1104900"/>
              <a:gd name="connsiteY0" fmla="*/ 0 h 914400"/>
              <a:gd name="connsiteX1" fmla="*/ 1104900 w 1104900"/>
              <a:gd name="connsiteY1" fmla="*/ 0 h 914400"/>
              <a:gd name="connsiteX2" fmla="*/ 1104900 w 1104900"/>
              <a:gd name="connsiteY2" fmla="*/ 914400 h 914400"/>
              <a:gd name="connsiteX3" fmla="*/ 0 w 1104900"/>
              <a:gd name="connsiteY3" fmla="*/ 304800 h 914400"/>
              <a:gd name="connsiteX4" fmla="*/ 190500 w 1104900"/>
              <a:gd name="connsiteY4" fmla="*/ 0 h 914400"/>
              <a:gd name="connsiteX0" fmla="*/ 190500 w 1104900"/>
              <a:gd name="connsiteY0" fmla="*/ 0 h 350520"/>
              <a:gd name="connsiteX1" fmla="*/ 1104900 w 1104900"/>
              <a:gd name="connsiteY1" fmla="*/ 0 h 350520"/>
              <a:gd name="connsiteX2" fmla="*/ 533400 w 1104900"/>
              <a:gd name="connsiteY2" fmla="*/ 350520 h 350520"/>
              <a:gd name="connsiteX3" fmla="*/ 0 w 1104900"/>
              <a:gd name="connsiteY3" fmla="*/ 304800 h 350520"/>
              <a:gd name="connsiteX4" fmla="*/ 190500 w 1104900"/>
              <a:gd name="connsiteY4" fmla="*/ 0 h 350520"/>
              <a:gd name="connsiteX0" fmla="*/ 190500 w 571500"/>
              <a:gd name="connsiteY0" fmla="*/ 22860 h 373380"/>
              <a:gd name="connsiteX1" fmla="*/ 571500 w 571500"/>
              <a:gd name="connsiteY1" fmla="*/ 0 h 373380"/>
              <a:gd name="connsiteX2" fmla="*/ 533400 w 571500"/>
              <a:gd name="connsiteY2" fmla="*/ 373380 h 373380"/>
              <a:gd name="connsiteX3" fmla="*/ 0 w 571500"/>
              <a:gd name="connsiteY3" fmla="*/ 327660 h 373380"/>
              <a:gd name="connsiteX4" fmla="*/ 190500 w 571500"/>
              <a:gd name="connsiteY4" fmla="*/ 22860 h 373380"/>
              <a:gd name="connsiteX0" fmla="*/ 190500 w 685800"/>
              <a:gd name="connsiteY0" fmla="*/ 0 h 350520"/>
              <a:gd name="connsiteX1" fmla="*/ 685800 w 685800"/>
              <a:gd name="connsiteY1" fmla="*/ 0 h 350520"/>
              <a:gd name="connsiteX2" fmla="*/ 533400 w 685800"/>
              <a:gd name="connsiteY2" fmla="*/ 350520 h 350520"/>
              <a:gd name="connsiteX3" fmla="*/ 0 w 685800"/>
              <a:gd name="connsiteY3" fmla="*/ 304800 h 350520"/>
              <a:gd name="connsiteX4" fmla="*/ 190500 w 685800"/>
              <a:gd name="connsiteY4" fmla="*/ 0 h 350520"/>
              <a:gd name="connsiteX0" fmla="*/ 190500 w 685800"/>
              <a:gd name="connsiteY0" fmla="*/ 0 h 304800"/>
              <a:gd name="connsiteX1" fmla="*/ 685800 w 685800"/>
              <a:gd name="connsiteY1" fmla="*/ 0 h 304800"/>
              <a:gd name="connsiteX2" fmla="*/ 487680 w 685800"/>
              <a:gd name="connsiteY2" fmla="*/ 304800 h 304800"/>
              <a:gd name="connsiteX3" fmla="*/ 0 w 685800"/>
              <a:gd name="connsiteY3" fmla="*/ 304800 h 304800"/>
              <a:gd name="connsiteX4" fmla="*/ 190500 w 685800"/>
              <a:gd name="connsiteY4" fmla="*/ 0 h 304800"/>
              <a:gd name="connsiteX0" fmla="*/ 190500 w 685800"/>
              <a:gd name="connsiteY0" fmla="*/ 0 h 335280"/>
              <a:gd name="connsiteX1" fmla="*/ 685800 w 685800"/>
              <a:gd name="connsiteY1" fmla="*/ 0 h 335280"/>
              <a:gd name="connsiteX2" fmla="*/ 510540 w 685800"/>
              <a:gd name="connsiteY2" fmla="*/ 335280 h 335280"/>
              <a:gd name="connsiteX3" fmla="*/ 0 w 685800"/>
              <a:gd name="connsiteY3" fmla="*/ 304800 h 335280"/>
              <a:gd name="connsiteX4" fmla="*/ 190500 w 685800"/>
              <a:gd name="connsiteY4" fmla="*/ 0 h 335280"/>
              <a:gd name="connsiteX0" fmla="*/ 190500 w 685800"/>
              <a:gd name="connsiteY0" fmla="*/ 0 h 312420"/>
              <a:gd name="connsiteX1" fmla="*/ 685800 w 685800"/>
              <a:gd name="connsiteY1" fmla="*/ 0 h 312420"/>
              <a:gd name="connsiteX2" fmla="*/ 518160 w 685800"/>
              <a:gd name="connsiteY2" fmla="*/ 312420 h 312420"/>
              <a:gd name="connsiteX3" fmla="*/ 0 w 685800"/>
              <a:gd name="connsiteY3" fmla="*/ 304800 h 312420"/>
              <a:gd name="connsiteX4" fmla="*/ 190500 w 685800"/>
              <a:gd name="connsiteY4" fmla="*/ 0 h 312420"/>
              <a:gd name="connsiteX0" fmla="*/ 182880 w 678180"/>
              <a:gd name="connsiteY0" fmla="*/ 0 h 312420"/>
              <a:gd name="connsiteX1" fmla="*/ 678180 w 678180"/>
              <a:gd name="connsiteY1" fmla="*/ 0 h 312420"/>
              <a:gd name="connsiteX2" fmla="*/ 510540 w 678180"/>
              <a:gd name="connsiteY2" fmla="*/ 312420 h 312420"/>
              <a:gd name="connsiteX3" fmla="*/ 0 w 678180"/>
              <a:gd name="connsiteY3" fmla="*/ 289560 h 312420"/>
              <a:gd name="connsiteX4" fmla="*/ 182880 w 678180"/>
              <a:gd name="connsiteY4" fmla="*/ 0 h 312420"/>
              <a:gd name="connsiteX0" fmla="*/ 182880 w 714375"/>
              <a:gd name="connsiteY0" fmla="*/ 45719 h 358139"/>
              <a:gd name="connsiteX1" fmla="*/ 714375 w 714375"/>
              <a:gd name="connsiteY1" fmla="*/ 0 h 358139"/>
              <a:gd name="connsiteX2" fmla="*/ 510540 w 714375"/>
              <a:gd name="connsiteY2" fmla="*/ 358139 h 358139"/>
              <a:gd name="connsiteX3" fmla="*/ 0 w 714375"/>
              <a:gd name="connsiteY3" fmla="*/ 335279 h 358139"/>
              <a:gd name="connsiteX4" fmla="*/ 182880 w 714375"/>
              <a:gd name="connsiteY4" fmla="*/ 45719 h 358139"/>
              <a:gd name="connsiteX0" fmla="*/ 182880 w 706755"/>
              <a:gd name="connsiteY0" fmla="*/ 0 h 312420"/>
              <a:gd name="connsiteX1" fmla="*/ 706755 w 706755"/>
              <a:gd name="connsiteY1" fmla="*/ 0 h 312420"/>
              <a:gd name="connsiteX2" fmla="*/ 510540 w 706755"/>
              <a:gd name="connsiteY2" fmla="*/ 312420 h 312420"/>
              <a:gd name="connsiteX3" fmla="*/ 0 w 706755"/>
              <a:gd name="connsiteY3" fmla="*/ 289560 h 312420"/>
              <a:gd name="connsiteX4" fmla="*/ 182880 w 706755"/>
              <a:gd name="connsiteY4" fmla="*/ 0 h 312420"/>
              <a:gd name="connsiteX0" fmla="*/ 182880 w 714375"/>
              <a:gd name="connsiteY0" fmla="*/ 0 h 312420"/>
              <a:gd name="connsiteX1" fmla="*/ 714375 w 714375"/>
              <a:gd name="connsiteY1" fmla="*/ 45719 h 312420"/>
              <a:gd name="connsiteX2" fmla="*/ 510540 w 714375"/>
              <a:gd name="connsiteY2" fmla="*/ 312420 h 312420"/>
              <a:gd name="connsiteX3" fmla="*/ 0 w 714375"/>
              <a:gd name="connsiteY3" fmla="*/ 289560 h 312420"/>
              <a:gd name="connsiteX4" fmla="*/ 182880 w 714375"/>
              <a:gd name="connsiteY4" fmla="*/ 0 h 312420"/>
              <a:gd name="connsiteX0" fmla="*/ 182880 w 721519"/>
              <a:gd name="connsiteY0" fmla="*/ 35243 h 347663"/>
              <a:gd name="connsiteX1" fmla="*/ 721519 w 721519"/>
              <a:gd name="connsiteY1" fmla="*/ 0 h 347663"/>
              <a:gd name="connsiteX2" fmla="*/ 510540 w 721519"/>
              <a:gd name="connsiteY2" fmla="*/ 347663 h 347663"/>
              <a:gd name="connsiteX3" fmla="*/ 0 w 721519"/>
              <a:gd name="connsiteY3" fmla="*/ 324803 h 347663"/>
              <a:gd name="connsiteX4" fmla="*/ 182880 w 721519"/>
              <a:gd name="connsiteY4" fmla="*/ 35243 h 347663"/>
              <a:gd name="connsiteX0" fmla="*/ 182880 w 721519"/>
              <a:gd name="connsiteY0" fmla="*/ 35243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182880 w 721519"/>
              <a:gd name="connsiteY4" fmla="*/ 35243 h 330994"/>
              <a:gd name="connsiteX0" fmla="*/ 180499 w 721519"/>
              <a:gd name="connsiteY0" fmla="*/ 30481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180499 w 721519"/>
              <a:gd name="connsiteY4" fmla="*/ 30481 h 330994"/>
              <a:gd name="connsiteX0" fmla="*/ 201930 w 721519"/>
              <a:gd name="connsiteY0" fmla="*/ 16194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201930 w 721519"/>
              <a:gd name="connsiteY4" fmla="*/ 16194 h 330994"/>
              <a:gd name="connsiteX0" fmla="*/ 201930 w 821532"/>
              <a:gd name="connsiteY0" fmla="*/ 18575 h 333375"/>
              <a:gd name="connsiteX1" fmla="*/ 821532 w 821532"/>
              <a:gd name="connsiteY1" fmla="*/ 0 h 333375"/>
              <a:gd name="connsiteX2" fmla="*/ 543877 w 821532"/>
              <a:gd name="connsiteY2" fmla="*/ 333375 h 333375"/>
              <a:gd name="connsiteX3" fmla="*/ 0 w 821532"/>
              <a:gd name="connsiteY3" fmla="*/ 327184 h 333375"/>
              <a:gd name="connsiteX4" fmla="*/ 201930 w 821532"/>
              <a:gd name="connsiteY4" fmla="*/ 18575 h 333375"/>
              <a:gd name="connsiteX0" fmla="*/ 201930 w 821532"/>
              <a:gd name="connsiteY0" fmla="*/ 18575 h 364331"/>
              <a:gd name="connsiteX1" fmla="*/ 821532 w 821532"/>
              <a:gd name="connsiteY1" fmla="*/ 0 h 364331"/>
              <a:gd name="connsiteX2" fmla="*/ 639127 w 821532"/>
              <a:gd name="connsiteY2" fmla="*/ 364331 h 364331"/>
              <a:gd name="connsiteX3" fmla="*/ 0 w 821532"/>
              <a:gd name="connsiteY3" fmla="*/ 327184 h 364331"/>
              <a:gd name="connsiteX4" fmla="*/ 201930 w 821532"/>
              <a:gd name="connsiteY4" fmla="*/ 18575 h 364331"/>
              <a:gd name="connsiteX0" fmla="*/ 194786 w 814388"/>
              <a:gd name="connsiteY0" fmla="*/ 18575 h 364331"/>
              <a:gd name="connsiteX1" fmla="*/ 814388 w 814388"/>
              <a:gd name="connsiteY1" fmla="*/ 0 h 364331"/>
              <a:gd name="connsiteX2" fmla="*/ 631983 w 814388"/>
              <a:gd name="connsiteY2" fmla="*/ 364331 h 364331"/>
              <a:gd name="connsiteX3" fmla="*/ 0 w 814388"/>
              <a:gd name="connsiteY3" fmla="*/ 355759 h 364331"/>
              <a:gd name="connsiteX4" fmla="*/ 194786 w 814388"/>
              <a:gd name="connsiteY4" fmla="*/ 18575 h 364331"/>
              <a:gd name="connsiteX0" fmla="*/ 194786 w 719138"/>
              <a:gd name="connsiteY0" fmla="*/ 1907 h 347663"/>
              <a:gd name="connsiteX1" fmla="*/ 719138 w 719138"/>
              <a:gd name="connsiteY1" fmla="*/ 0 h 347663"/>
              <a:gd name="connsiteX2" fmla="*/ 631983 w 719138"/>
              <a:gd name="connsiteY2" fmla="*/ 347663 h 347663"/>
              <a:gd name="connsiteX3" fmla="*/ 0 w 719138"/>
              <a:gd name="connsiteY3" fmla="*/ 339091 h 347663"/>
              <a:gd name="connsiteX4" fmla="*/ 194786 w 719138"/>
              <a:gd name="connsiteY4" fmla="*/ 1907 h 347663"/>
              <a:gd name="connsiteX0" fmla="*/ 251936 w 776288"/>
              <a:gd name="connsiteY0" fmla="*/ 1907 h 358141"/>
              <a:gd name="connsiteX1" fmla="*/ 776288 w 776288"/>
              <a:gd name="connsiteY1" fmla="*/ 0 h 358141"/>
              <a:gd name="connsiteX2" fmla="*/ 689133 w 776288"/>
              <a:gd name="connsiteY2" fmla="*/ 347663 h 358141"/>
              <a:gd name="connsiteX3" fmla="*/ 0 w 776288"/>
              <a:gd name="connsiteY3" fmla="*/ 358141 h 358141"/>
              <a:gd name="connsiteX4" fmla="*/ 251936 w 776288"/>
              <a:gd name="connsiteY4" fmla="*/ 1907 h 358141"/>
              <a:gd name="connsiteX0" fmla="*/ 251936 w 776288"/>
              <a:gd name="connsiteY0" fmla="*/ 1907 h 388144"/>
              <a:gd name="connsiteX1" fmla="*/ 776288 w 776288"/>
              <a:gd name="connsiteY1" fmla="*/ 0 h 388144"/>
              <a:gd name="connsiteX2" fmla="*/ 512921 w 776288"/>
              <a:gd name="connsiteY2" fmla="*/ 388144 h 388144"/>
              <a:gd name="connsiteX3" fmla="*/ 0 w 776288"/>
              <a:gd name="connsiteY3" fmla="*/ 358141 h 388144"/>
              <a:gd name="connsiteX4" fmla="*/ 251936 w 776288"/>
              <a:gd name="connsiteY4" fmla="*/ 1907 h 388144"/>
              <a:gd name="connsiteX0" fmla="*/ 251936 w 762001"/>
              <a:gd name="connsiteY0" fmla="*/ 0 h 386237"/>
              <a:gd name="connsiteX1" fmla="*/ 762001 w 762001"/>
              <a:gd name="connsiteY1" fmla="*/ 7618 h 386237"/>
              <a:gd name="connsiteX2" fmla="*/ 512921 w 762001"/>
              <a:gd name="connsiteY2" fmla="*/ 386237 h 386237"/>
              <a:gd name="connsiteX3" fmla="*/ 0 w 762001"/>
              <a:gd name="connsiteY3" fmla="*/ 356234 h 386237"/>
              <a:gd name="connsiteX4" fmla="*/ 251936 w 762001"/>
              <a:gd name="connsiteY4" fmla="*/ 0 h 386237"/>
              <a:gd name="connsiteX0" fmla="*/ 251936 w 759620"/>
              <a:gd name="connsiteY0" fmla="*/ 0 h 386237"/>
              <a:gd name="connsiteX1" fmla="*/ 759620 w 759620"/>
              <a:gd name="connsiteY1" fmla="*/ 17143 h 386237"/>
              <a:gd name="connsiteX2" fmla="*/ 512921 w 759620"/>
              <a:gd name="connsiteY2" fmla="*/ 386237 h 386237"/>
              <a:gd name="connsiteX3" fmla="*/ 0 w 759620"/>
              <a:gd name="connsiteY3" fmla="*/ 356234 h 386237"/>
              <a:gd name="connsiteX4" fmla="*/ 251936 w 759620"/>
              <a:gd name="connsiteY4" fmla="*/ 0 h 386237"/>
              <a:gd name="connsiteX0" fmla="*/ 251936 w 752477"/>
              <a:gd name="connsiteY0" fmla="*/ 0 h 386237"/>
              <a:gd name="connsiteX1" fmla="*/ 752477 w 752477"/>
              <a:gd name="connsiteY1" fmla="*/ 36193 h 386237"/>
              <a:gd name="connsiteX2" fmla="*/ 512921 w 752477"/>
              <a:gd name="connsiteY2" fmla="*/ 386237 h 386237"/>
              <a:gd name="connsiteX3" fmla="*/ 0 w 752477"/>
              <a:gd name="connsiteY3" fmla="*/ 356234 h 386237"/>
              <a:gd name="connsiteX4" fmla="*/ 251936 w 752477"/>
              <a:gd name="connsiteY4" fmla="*/ 0 h 386237"/>
              <a:gd name="connsiteX0" fmla="*/ 251936 w 752477"/>
              <a:gd name="connsiteY0" fmla="*/ 0 h 417193"/>
              <a:gd name="connsiteX1" fmla="*/ 752477 w 752477"/>
              <a:gd name="connsiteY1" fmla="*/ 36193 h 417193"/>
              <a:gd name="connsiteX2" fmla="*/ 491490 w 752477"/>
              <a:gd name="connsiteY2" fmla="*/ 417193 h 417193"/>
              <a:gd name="connsiteX3" fmla="*/ 0 w 752477"/>
              <a:gd name="connsiteY3" fmla="*/ 356234 h 417193"/>
              <a:gd name="connsiteX4" fmla="*/ 251936 w 752477"/>
              <a:gd name="connsiteY4" fmla="*/ 0 h 417193"/>
              <a:gd name="connsiteX0" fmla="*/ 259080 w 759621"/>
              <a:gd name="connsiteY0" fmla="*/ 0 h 417193"/>
              <a:gd name="connsiteX1" fmla="*/ 759621 w 759621"/>
              <a:gd name="connsiteY1" fmla="*/ 36193 h 417193"/>
              <a:gd name="connsiteX2" fmla="*/ 498634 w 759621"/>
              <a:gd name="connsiteY2" fmla="*/ 417193 h 417193"/>
              <a:gd name="connsiteX3" fmla="*/ 0 w 759621"/>
              <a:gd name="connsiteY3" fmla="*/ 368140 h 417193"/>
              <a:gd name="connsiteX4" fmla="*/ 259080 w 759621"/>
              <a:gd name="connsiteY4" fmla="*/ 0 h 417193"/>
              <a:gd name="connsiteX0" fmla="*/ 259080 w 826296"/>
              <a:gd name="connsiteY0" fmla="*/ 0 h 417193"/>
              <a:gd name="connsiteX1" fmla="*/ 826296 w 826296"/>
              <a:gd name="connsiteY1" fmla="*/ 43337 h 417193"/>
              <a:gd name="connsiteX2" fmla="*/ 498634 w 826296"/>
              <a:gd name="connsiteY2" fmla="*/ 417193 h 417193"/>
              <a:gd name="connsiteX3" fmla="*/ 0 w 826296"/>
              <a:gd name="connsiteY3" fmla="*/ 368140 h 417193"/>
              <a:gd name="connsiteX4" fmla="*/ 259080 w 826296"/>
              <a:gd name="connsiteY4" fmla="*/ 0 h 417193"/>
              <a:gd name="connsiteX0" fmla="*/ 259080 w 826296"/>
              <a:gd name="connsiteY0" fmla="*/ 0 h 448149"/>
              <a:gd name="connsiteX1" fmla="*/ 826296 w 826296"/>
              <a:gd name="connsiteY1" fmla="*/ 43337 h 448149"/>
              <a:gd name="connsiteX2" fmla="*/ 591503 w 826296"/>
              <a:gd name="connsiteY2" fmla="*/ 448149 h 448149"/>
              <a:gd name="connsiteX3" fmla="*/ 0 w 826296"/>
              <a:gd name="connsiteY3" fmla="*/ 368140 h 448149"/>
              <a:gd name="connsiteX4" fmla="*/ 259080 w 826296"/>
              <a:gd name="connsiteY4" fmla="*/ 0 h 448149"/>
              <a:gd name="connsiteX0" fmla="*/ 247174 w 814390"/>
              <a:gd name="connsiteY0" fmla="*/ 0 h 448149"/>
              <a:gd name="connsiteX1" fmla="*/ 814390 w 814390"/>
              <a:gd name="connsiteY1" fmla="*/ 43337 h 448149"/>
              <a:gd name="connsiteX2" fmla="*/ 579597 w 814390"/>
              <a:gd name="connsiteY2" fmla="*/ 448149 h 448149"/>
              <a:gd name="connsiteX3" fmla="*/ 0 w 814390"/>
              <a:gd name="connsiteY3" fmla="*/ 389571 h 448149"/>
              <a:gd name="connsiteX4" fmla="*/ 247174 w 814390"/>
              <a:gd name="connsiteY4" fmla="*/ 0 h 448149"/>
              <a:gd name="connsiteX0" fmla="*/ 247174 w 814390"/>
              <a:gd name="connsiteY0" fmla="*/ 0 h 441006"/>
              <a:gd name="connsiteX1" fmla="*/ 814390 w 814390"/>
              <a:gd name="connsiteY1" fmla="*/ 36194 h 441006"/>
              <a:gd name="connsiteX2" fmla="*/ 579597 w 814390"/>
              <a:gd name="connsiteY2" fmla="*/ 441006 h 441006"/>
              <a:gd name="connsiteX3" fmla="*/ 0 w 814390"/>
              <a:gd name="connsiteY3" fmla="*/ 382428 h 441006"/>
              <a:gd name="connsiteX4" fmla="*/ 247174 w 814390"/>
              <a:gd name="connsiteY4" fmla="*/ 0 h 441006"/>
              <a:gd name="connsiteX0" fmla="*/ 247174 w 842965"/>
              <a:gd name="connsiteY0" fmla="*/ 0 h 441006"/>
              <a:gd name="connsiteX1" fmla="*/ 842965 w 842965"/>
              <a:gd name="connsiteY1" fmla="*/ 64769 h 441006"/>
              <a:gd name="connsiteX2" fmla="*/ 579597 w 842965"/>
              <a:gd name="connsiteY2" fmla="*/ 441006 h 441006"/>
              <a:gd name="connsiteX3" fmla="*/ 0 w 842965"/>
              <a:gd name="connsiteY3" fmla="*/ 382428 h 441006"/>
              <a:gd name="connsiteX4" fmla="*/ 247174 w 842965"/>
              <a:gd name="connsiteY4" fmla="*/ 0 h 441006"/>
              <a:gd name="connsiteX0" fmla="*/ 247174 w 842965"/>
              <a:gd name="connsiteY0" fmla="*/ 0 h 510062"/>
              <a:gd name="connsiteX1" fmla="*/ 842965 w 842965"/>
              <a:gd name="connsiteY1" fmla="*/ 64769 h 510062"/>
              <a:gd name="connsiteX2" fmla="*/ 581979 w 842965"/>
              <a:gd name="connsiteY2" fmla="*/ 510062 h 510062"/>
              <a:gd name="connsiteX3" fmla="*/ 0 w 842965"/>
              <a:gd name="connsiteY3" fmla="*/ 382428 h 510062"/>
              <a:gd name="connsiteX4" fmla="*/ 247174 w 842965"/>
              <a:gd name="connsiteY4" fmla="*/ 0 h 510062"/>
              <a:gd name="connsiteX0" fmla="*/ 259081 w 854872"/>
              <a:gd name="connsiteY0" fmla="*/ 0 h 510062"/>
              <a:gd name="connsiteX1" fmla="*/ 854872 w 854872"/>
              <a:gd name="connsiteY1" fmla="*/ 64769 h 510062"/>
              <a:gd name="connsiteX2" fmla="*/ 593886 w 854872"/>
              <a:gd name="connsiteY2" fmla="*/ 510062 h 510062"/>
              <a:gd name="connsiteX3" fmla="*/ 0 w 854872"/>
              <a:gd name="connsiteY3" fmla="*/ 389572 h 510062"/>
              <a:gd name="connsiteX4" fmla="*/ 259081 w 854872"/>
              <a:gd name="connsiteY4" fmla="*/ 0 h 510062"/>
              <a:gd name="connsiteX0" fmla="*/ 304801 w 900592"/>
              <a:gd name="connsiteY0" fmla="*/ 0 h 510062"/>
              <a:gd name="connsiteX1" fmla="*/ 900592 w 900592"/>
              <a:gd name="connsiteY1" fmla="*/ 64769 h 510062"/>
              <a:gd name="connsiteX2" fmla="*/ 639606 w 900592"/>
              <a:gd name="connsiteY2" fmla="*/ 510062 h 510062"/>
              <a:gd name="connsiteX3" fmla="*/ 0 w 900592"/>
              <a:gd name="connsiteY3" fmla="*/ 420052 h 510062"/>
              <a:gd name="connsiteX4" fmla="*/ 304801 w 900592"/>
              <a:gd name="connsiteY4" fmla="*/ 0 h 510062"/>
              <a:gd name="connsiteX0" fmla="*/ 304801 w 1014892"/>
              <a:gd name="connsiteY0" fmla="*/ 0 h 510062"/>
              <a:gd name="connsiteX1" fmla="*/ 1014892 w 1014892"/>
              <a:gd name="connsiteY1" fmla="*/ 171449 h 510062"/>
              <a:gd name="connsiteX2" fmla="*/ 639606 w 1014892"/>
              <a:gd name="connsiteY2" fmla="*/ 510062 h 510062"/>
              <a:gd name="connsiteX3" fmla="*/ 0 w 1014892"/>
              <a:gd name="connsiteY3" fmla="*/ 420052 h 510062"/>
              <a:gd name="connsiteX4" fmla="*/ 304801 w 1014892"/>
              <a:gd name="connsiteY4" fmla="*/ 0 h 510062"/>
              <a:gd name="connsiteX0" fmla="*/ 304801 w 1014892"/>
              <a:gd name="connsiteY0" fmla="*/ 0 h 624362"/>
              <a:gd name="connsiteX1" fmla="*/ 1014892 w 1014892"/>
              <a:gd name="connsiteY1" fmla="*/ 171449 h 624362"/>
              <a:gd name="connsiteX2" fmla="*/ 761526 w 1014892"/>
              <a:gd name="connsiteY2" fmla="*/ 624362 h 624362"/>
              <a:gd name="connsiteX3" fmla="*/ 0 w 1014892"/>
              <a:gd name="connsiteY3" fmla="*/ 420052 h 624362"/>
              <a:gd name="connsiteX4" fmla="*/ 304801 w 1014892"/>
              <a:gd name="connsiteY4" fmla="*/ 0 h 624362"/>
              <a:gd name="connsiteX0" fmla="*/ 304801 w 1014892"/>
              <a:gd name="connsiteY0" fmla="*/ 0 h 624362"/>
              <a:gd name="connsiteX1" fmla="*/ 1014892 w 1014892"/>
              <a:gd name="connsiteY1" fmla="*/ 163829 h 624362"/>
              <a:gd name="connsiteX2" fmla="*/ 761526 w 1014892"/>
              <a:gd name="connsiteY2" fmla="*/ 624362 h 624362"/>
              <a:gd name="connsiteX3" fmla="*/ 0 w 1014892"/>
              <a:gd name="connsiteY3" fmla="*/ 420052 h 624362"/>
              <a:gd name="connsiteX4" fmla="*/ 304801 w 1014892"/>
              <a:gd name="connsiteY4" fmla="*/ 0 h 624362"/>
              <a:gd name="connsiteX0" fmla="*/ 304801 w 1014892"/>
              <a:gd name="connsiteY0" fmla="*/ 0 h 708182"/>
              <a:gd name="connsiteX1" fmla="*/ 1014892 w 1014892"/>
              <a:gd name="connsiteY1" fmla="*/ 163829 h 708182"/>
              <a:gd name="connsiteX2" fmla="*/ 906306 w 1014892"/>
              <a:gd name="connsiteY2" fmla="*/ 708182 h 708182"/>
              <a:gd name="connsiteX3" fmla="*/ 0 w 1014892"/>
              <a:gd name="connsiteY3" fmla="*/ 420052 h 708182"/>
              <a:gd name="connsiteX4" fmla="*/ 304801 w 1014892"/>
              <a:gd name="connsiteY4" fmla="*/ 0 h 708182"/>
              <a:gd name="connsiteX0" fmla="*/ 304801 w 1182532"/>
              <a:gd name="connsiteY0" fmla="*/ 0 h 708182"/>
              <a:gd name="connsiteX1" fmla="*/ 1182532 w 1182532"/>
              <a:gd name="connsiteY1" fmla="*/ 209549 h 708182"/>
              <a:gd name="connsiteX2" fmla="*/ 906306 w 1182532"/>
              <a:gd name="connsiteY2" fmla="*/ 708182 h 708182"/>
              <a:gd name="connsiteX3" fmla="*/ 0 w 1182532"/>
              <a:gd name="connsiteY3" fmla="*/ 420052 h 708182"/>
              <a:gd name="connsiteX4" fmla="*/ 304801 w 1182532"/>
              <a:gd name="connsiteY4" fmla="*/ 0 h 708182"/>
              <a:gd name="connsiteX0" fmla="*/ 312421 w 1190152"/>
              <a:gd name="connsiteY0" fmla="*/ 0 h 708182"/>
              <a:gd name="connsiteX1" fmla="*/ 1190152 w 1190152"/>
              <a:gd name="connsiteY1" fmla="*/ 209549 h 708182"/>
              <a:gd name="connsiteX2" fmla="*/ 913926 w 1190152"/>
              <a:gd name="connsiteY2" fmla="*/ 708182 h 708182"/>
              <a:gd name="connsiteX3" fmla="*/ 0 w 1190152"/>
              <a:gd name="connsiteY3" fmla="*/ 458152 h 708182"/>
              <a:gd name="connsiteX4" fmla="*/ 312421 w 1190152"/>
              <a:gd name="connsiteY4" fmla="*/ 0 h 708182"/>
              <a:gd name="connsiteX0" fmla="*/ 312421 w 1213012"/>
              <a:gd name="connsiteY0" fmla="*/ 0 h 708182"/>
              <a:gd name="connsiteX1" fmla="*/ 1213012 w 1213012"/>
              <a:gd name="connsiteY1" fmla="*/ 201929 h 708182"/>
              <a:gd name="connsiteX2" fmla="*/ 913926 w 1213012"/>
              <a:gd name="connsiteY2" fmla="*/ 708182 h 708182"/>
              <a:gd name="connsiteX3" fmla="*/ 0 w 1213012"/>
              <a:gd name="connsiteY3" fmla="*/ 458152 h 708182"/>
              <a:gd name="connsiteX4" fmla="*/ 312421 w 1213012"/>
              <a:gd name="connsiteY4" fmla="*/ 0 h 708182"/>
              <a:gd name="connsiteX0" fmla="*/ 312421 w 1479712"/>
              <a:gd name="connsiteY0" fmla="*/ 26671 h 734853"/>
              <a:gd name="connsiteX1" fmla="*/ 1479712 w 1479712"/>
              <a:gd name="connsiteY1" fmla="*/ 0 h 734853"/>
              <a:gd name="connsiteX2" fmla="*/ 913926 w 1479712"/>
              <a:gd name="connsiteY2" fmla="*/ 734853 h 734853"/>
              <a:gd name="connsiteX3" fmla="*/ 0 w 1479712"/>
              <a:gd name="connsiteY3" fmla="*/ 484823 h 734853"/>
              <a:gd name="connsiteX4" fmla="*/ 312421 w 1479712"/>
              <a:gd name="connsiteY4" fmla="*/ 26671 h 734853"/>
              <a:gd name="connsiteX0" fmla="*/ 312421 w 1479712"/>
              <a:gd name="connsiteY0" fmla="*/ 26671 h 780573"/>
              <a:gd name="connsiteX1" fmla="*/ 1479712 w 1479712"/>
              <a:gd name="connsiteY1" fmla="*/ 0 h 780573"/>
              <a:gd name="connsiteX2" fmla="*/ 1112046 w 1479712"/>
              <a:gd name="connsiteY2" fmla="*/ 780573 h 780573"/>
              <a:gd name="connsiteX3" fmla="*/ 0 w 1479712"/>
              <a:gd name="connsiteY3" fmla="*/ 484823 h 780573"/>
              <a:gd name="connsiteX4" fmla="*/ 312421 w 1479712"/>
              <a:gd name="connsiteY4" fmla="*/ 26671 h 780573"/>
              <a:gd name="connsiteX0" fmla="*/ 396241 w 1479712"/>
              <a:gd name="connsiteY0" fmla="*/ 0 h 974882"/>
              <a:gd name="connsiteX1" fmla="*/ 1479712 w 1479712"/>
              <a:gd name="connsiteY1" fmla="*/ 194309 h 974882"/>
              <a:gd name="connsiteX2" fmla="*/ 1112046 w 1479712"/>
              <a:gd name="connsiteY2" fmla="*/ 974882 h 974882"/>
              <a:gd name="connsiteX3" fmla="*/ 0 w 1479712"/>
              <a:gd name="connsiteY3" fmla="*/ 679132 h 974882"/>
              <a:gd name="connsiteX4" fmla="*/ 396241 w 1479712"/>
              <a:gd name="connsiteY4" fmla="*/ 0 h 974882"/>
              <a:gd name="connsiteX0" fmla="*/ 403861 w 1479712"/>
              <a:gd name="connsiteY0" fmla="*/ 0 h 990122"/>
              <a:gd name="connsiteX1" fmla="*/ 1479712 w 1479712"/>
              <a:gd name="connsiteY1" fmla="*/ 209549 h 990122"/>
              <a:gd name="connsiteX2" fmla="*/ 1112046 w 1479712"/>
              <a:gd name="connsiteY2" fmla="*/ 990122 h 990122"/>
              <a:gd name="connsiteX3" fmla="*/ 0 w 1479712"/>
              <a:gd name="connsiteY3" fmla="*/ 694372 h 990122"/>
              <a:gd name="connsiteX4" fmla="*/ 403861 w 1479712"/>
              <a:gd name="connsiteY4" fmla="*/ 0 h 990122"/>
              <a:gd name="connsiteX0" fmla="*/ 403861 w 1479712"/>
              <a:gd name="connsiteY0" fmla="*/ 0 h 990122"/>
              <a:gd name="connsiteX1" fmla="*/ 1293252 w 1479712"/>
              <a:gd name="connsiteY1" fmla="*/ 169031 h 990122"/>
              <a:gd name="connsiteX2" fmla="*/ 1479712 w 1479712"/>
              <a:gd name="connsiteY2" fmla="*/ 209549 h 990122"/>
              <a:gd name="connsiteX3" fmla="*/ 1112046 w 1479712"/>
              <a:gd name="connsiteY3" fmla="*/ 990122 h 990122"/>
              <a:gd name="connsiteX4" fmla="*/ 0 w 1479712"/>
              <a:gd name="connsiteY4" fmla="*/ 694372 h 990122"/>
              <a:gd name="connsiteX5" fmla="*/ 403861 w 1479712"/>
              <a:gd name="connsiteY5" fmla="*/ 0 h 990122"/>
              <a:gd name="connsiteX0" fmla="*/ 403861 w 1479712"/>
              <a:gd name="connsiteY0" fmla="*/ 0 h 990122"/>
              <a:gd name="connsiteX1" fmla="*/ 1309127 w 1479712"/>
              <a:gd name="connsiteY1" fmla="*/ 80131 h 990122"/>
              <a:gd name="connsiteX2" fmla="*/ 1479712 w 1479712"/>
              <a:gd name="connsiteY2" fmla="*/ 209549 h 990122"/>
              <a:gd name="connsiteX3" fmla="*/ 1112046 w 1479712"/>
              <a:gd name="connsiteY3" fmla="*/ 990122 h 990122"/>
              <a:gd name="connsiteX4" fmla="*/ 0 w 1479712"/>
              <a:gd name="connsiteY4" fmla="*/ 694372 h 990122"/>
              <a:gd name="connsiteX5" fmla="*/ 403861 w 1479712"/>
              <a:gd name="connsiteY5" fmla="*/ 0 h 990122"/>
              <a:gd name="connsiteX0" fmla="*/ 232411 w 1479712"/>
              <a:gd name="connsiteY0" fmla="*/ 0 h 1117122"/>
              <a:gd name="connsiteX1" fmla="*/ 1309127 w 1479712"/>
              <a:gd name="connsiteY1" fmla="*/ 207131 h 1117122"/>
              <a:gd name="connsiteX2" fmla="*/ 1479712 w 1479712"/>
              <a:gd name="connsiteY2" fmla="*/ 336549 h 1117122"/>
              <a:gd name="connsiteX3" fmla="*/ 1112046 w 1479712"/>
              <a:gd name="connsiteY3" fmla="*/ 1117122 h 1117122"/>
              <a:gd name="connsiteX4" fmla="*/ 0 w 1479712"/>
              <a:gd name="connsiteY4" fmla="*/ 821372 h 1117122"/>
              <a:gd name="connsiteX5" fmla="*/ 232411 w 1479712"/>
              <a:gd name="connsiteY5" fmla="*/ 0 h 1117122"/>
              <a:gd name="connsiteX0" fmla="*/ 407036 w 1654337"/>
              <a:gd name="connsiteY0" fmla="*/ 0 h 1117122"/>
              <a:gd name="connsiteX1" fmla="*/ 1483752 w 1654337"/>
              <a:gd name="connsiteY1" fmla="*/ 207131 h 1117122"/>
              <a:gd name="connsiteX2" fmla="*/ 1654337 w 1654337"/>
              <a:gd name="connsiteY2" fmla="*/ 336549 h 1117122"/>
              <a:gd name="connsiteX3" fmla="*/ 1286671 w 1654337"/>
              <a:gd name="connsiteY3" fmla="*/ 1117122 h 1117122"/>
              <a:gd name="connsiteX4" fmla="*/ 0 w 1654337"/>
              <a:gd name="connsiteY4" fmla="*/ 697547 h 1117122"/>
              <a:gd name="connsiteX5" fmla="*/ 407036 w 1654337"/>
              <a:gd name="connsiteY5" fmla="*/ 0 h 1117122"/>
              <a:gd name="connsiteX0" fmla="*/ 407036 w 1654337"/>
              <a:gd name="connsiteY0" fmla="*/ 0 h 1164747"/>
              <a:gd name="connsiteX1" fmla="*/ 1483752 w 1654337"/>
              <a:gd name="connsiteY1" fmla="*/ 207131 h 1164747"/>
              <a:gd name="connsiteX2" fmla="*/ 1654337 w 1654337"/>
              <a:gd name="connsiteY2" fmla="*/ 336549 h 1164747"/>
              <a:gd name="connsiteX3" fmla="*/ 1261271 w 1654337"/>
              <a:gd name="connsiteY3" fmla="*/ 1164747 h 1164747"/>
              <a:gd name="connsiteX4" fmla="*/ 0 w 1654337"/>
              <a:gd name="connsiteY4" fmla="*/ 697547 h 1164747"/>
              <a:gd name="connsiteX5" fmla="*/ 407036 w 1654337"/>
              <a:gd name="connsiteY5" fmla="*/ 0 h 1164747"/>
              <a:gd name="connsiteX0" fmla="*/ 407036 w 1654337"/>
              <a:gd name="connsiteY0" fmla="*/ 0 h 1164747"/>
              <a:gd name="connsiteX1" fmla="*/ 1483752 w 1654337"/>
              <a:gd name="connsiteY1" fmla="*/ 207131 h 1164747"/>
              <a:gd name="connsiteX2" fmla="*/ 1654337 w 1654337"/>
              <a:gd name="connsiteY2" fmla="*/ 336549 h 1164747"/>
              <a:gd name="connsiteX3" fmla="*/ 1261271 w 1654337"/>
              <a:gd name="connsiteY3" fmla="*/ 1164747 h 1164747"/>
              <a:gd name="connsiteX4" fmla="*/ 162953 w 1654337"/>
              <a:gd name="connsiteY4" fmla="*/ 762756 h 1164747"/>
              <a:gd name="connsiteX5" fmla="*/ 0 w 1654337"/>
              <a:gd name="connsiteY5" fmla="*/ 697547 h 1164747"/>
              <a:gd name="connsiteX6" fmla="*/ 407036 w 1654337"/>
              <a:gd name="connsiteY6" fmla="*/ 0 h 1164747"/>
              <a:gd name="connsiteX0" fmla="*/ 407036 w 1654337"/>
              <a:gd name="connsiteY0" fmla="*/ 0 h 1164747"/>
              <a:gd name="connsiteX1" fmla="*/ 1483752 w 1654337"/>
              <a:gd name="connsiteY1" fmla="*/ 207131 h 1164747"/>
              <a:gd name="connsiteX2" fmla="*/ 1654337 w 1654337"/>
              <a:gd name="connsiteY2" fmla="*/ 336549 h 1164747"/>
              <a:gd name="connsiteX3" fmla="*/ 1261271 w 1654337"/>
              <a:gd name="connsiteY3" fmla="*/ 1164747 h 1164747"/>
              <a:gd name="connsiteX4" fmla="*/ 105803 w 1654337"/>
              <a:gd name="connsiteY4" fmla="*/ 880231 h 1164747"/>
              <a:gd name="connsiteX5" fmla="*/ 0 w 1654337"/>
              <a:gd name="connsiteY5" fmla="*/ 697547 h 1164747"/>
              <a:gd name="connsiteX6" fmla="*/ 407036 w 1654337"/>
              <a:gd name="connsiteY6" fmla="*/ 0 h 1164747"/>
              <a:gd name="connsiteX0" fmla="*/ 407036 w 1647987"/>
              <a:gd name="connsiteY0" fmla="*/ 0 h 1164747"/>
              <a:gd name="connsiteX1" fmla="*/ 1483752 w 1647987"/>
              <a:gd name="connsiteY1" fmla="*/ 207131 h 1164747"/>
              <a:gd name="connsiteX2" fmla="*/ 1647987 w 1647987"/>
              <a:gd name="connsiteY2" fmla="*/ 346074 h 1164747"/>
              <a:gd name="connsiteX3" fmla="*/ 1261271 w 1647987"/>
              <a:gd name="connsiteY3" fmla="*/ 1164747 h 1164747"/>
              <a:gd name="connsiteX4" fmla="*/ 105803 w 1647987"/>
              <a:gd name="connsiteY4" fmla="*/ 880231 h 1164747"/>
              <a:gd name="connsiteX5" fmla="*/ 0 w 1647987"/>
              <a:gd name="connsiteY5" fmla="*/ 697547 h 1164747"/>
              <a:gd name="connsiteX6" fmla="*/ 407036 w 1647987"/>
              <a:gd name="connsiteY6" fmla="*/ 0 h 116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987" h="1164747">
                <a:moveTo>
                  <a:pt x="407036" y="0"/>
                </a:moveTo>
                <a:lnTo>
                  <a:pt x="1483752" y="207131"/>
                </a:lnTo>
                <a:lnTo>
                  <a:pt x="1647987" y="346074"/>
                </a:lnTo>
                <a:lnTo>
                  <a:pt x="1261271" y="1164747"/>
                </a:lnTo>
                <a:lnTo>
                  <a:pt x="105803" y="880231"/>
                </a:lnTo>
                <a:lnTo>
                  <a:pt x="0" y="697547"/>
                </a:lnTo>
                <a:lnTo>
                  <a:pt x="407036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4" name="confirma linha"/>
          <p:cNvCxnSpPr>
            <a:endCxn id="62" idx="3"/>
          </p:cNvCxnSpPr>
          <p:nvPr/>
        </p:nvCxnSpPr>
        <p:spPr>
          <a:xfrm>
            <a:off x="7531100" y="5023339"/>
            <a:ext cx="142643" cy="17925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firma"/>
          <p:cNvSpPr/>
          <p:nvPr/>
        </p:nvSpPr>
        <p:spPr>
          <a:xfrm>
            <a:off x="6417318" y="4033217"/>
            <a:ext cx="1479712" cy="990122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190500 w 1104900"/>
              <a:gd name="connsiteY0" fmla="*/ 0 h 914400"/>
              <a:gd name="connsiteX1" fmla="*/ 1104900 w 1104900"/>
              <a:gd name="connsiteY1" fmla="*/ 0 h 914400"/>
              <a:gd name="connsiteX2" fmla="*/ 1104900 w 1104900"/>
              <a:gd name="connsiteY2" fmla="*/ 914400 h 914400"/>
              <a:gd name="connsiteX3" fmla="*/ 0 w 1104900"/>
              <a:gd name="connsiteY3" fmla="*/ 304800 h 914400"/>
              <a:gd name="connsiteX4" fmla="*/ 190500 w 1104900"/>
              <a:gd name="connsiteY4" fmla="*/ 0 h 914400"/>
              <a:gd name="connsiteX0" fmla="*/ 190500 w 1104900"/>
              <a:gd name="connsiteY0" fmla="*/ 0 h 350520"/>
              <a:gd name="connsiteX1" fmla="*/ 1104900 w 1104900"/>
              <a:gd name="connsiteY1" fmla="*/ 0 h 350520"/>
              <a:gd name="connsiteX2" fmla="*/ 533400 w 1104900"/>
              <a:gd name="connsiteY2" fmla="*/ 350520 h 350520"/>
              <a:gd name="connsiteX3" fmla="*/ 0 w 1104900"/>
              <a:gd name="connsiteY3" fmla="*/ 304800 h 350520"/>
              <a:gd name="connsiteX4" fmla="*/ 190500 w 1104900"/>
              <a:gd name="connsiteY4" fmla="*/ 0 h 350520"/>
              <a:gd name="connsiteX0" fmla="*/ 190500 w 571500"/>
              <a:gd name="connsiteY0" fmla="*/ 22860 h 373380"/>
              <a:gd name="connsiteX1" fmla="*/ 571500 w 571500"/>
              <a:gd name="connsiteY1" fmla="*/ 0 h 373380"/>
              <a:gd name="connsiteX2" fmla="*/ 533400 w 571500"/>
              <a:gd name="connsiteY2" fmla="*/ 373380 h 373380"/>
              <a:gd name="connsiteX3" fmla="*/ 0 w 571500"/>
              <a:gd name="connsiteY3" fmla="*/ 327660 h 373380"/>
              <a:gd name="connsiteX4" fmla="*/ 190500 w 571500"/>
              <a:gd name="connsiteY4" fmla="*/ 22860 h 373380"/>
              <a:gd name="connsiteX0" fmla="*/ 190500 w 685800"/>
              <a:gd name="connsiteY0" fmla="*/ 0 h 350520"/>
              <a:gd name="connsiteX1" fmla="*/ 685800 w 685800"/>
              <a:gd name="connsiteY1" fmla="*/ 0 h 350520"/>
              <a:gd name="connsiteX2" fmla="*/ 533400 w 685800"/>
              <a:gd name="connsiteY2" fmla="*/ 350520 h 350520"/>
              <a:gd name="connsiteX3" fmla="*/ 0 w 685800"/>
              <a:gd name="connsiteY3" fmla="*/ 304800 h 350520"/>
              <a:gd name="connsiteX4" fmla="*/ 190500 w 685800"/>
              <a:gd name="connsiteY4" fmla="*/ 0 h 350520"/>
              <a:gd name="connsiteX0" fmla="*/ 190500 w 685800"/>
              <a:gd name="connsiteY0" fmla="*/ 0 h 304800"/>
              <a:gd name="connsiteX1" fmla="*/ 685800 w 685800"/>
              <a:gd name="connsiteY1" fmla="*/ 0 h 304800"/>
              <a:gd name="connsiteX2" fmla="*/ 487680 w 685800"/>
              <a:gd name="connsiteY2" fmla="*/ 304800 h 304800"/>
              <a:gd name="connsiteX3" fmla="*/ 0 w 685800"/>
              <a:gd name="connsiteY3" fmla="*/ 304800 h 304800"/>
              <a:gd name="connsiteX4" fmla="*/ 190500 w 685800"/>
              <a:gd name="connsiteY4" fmla="*/ 0 h 304800"/>
              <a:gd name="connsiteX0" fmla="*/ 190500 w 685800"/>
              <a:gd name="connsiteY0" fmla="*/ 0 h 335280"/>
              <a:gd name="connsiteX1" fmla="*/ 685800 w 685800"/>
              <a:gd name="connsiteY1" fmla="*/ 0 h 335280"/>
              <a:gd name="connsiteX2" fmla="*/ 510540 w 685800"/>
              <a:gd name="connsiteY2" fmla="*/ 335280 h 335280"/>
              <a:gd name="connsiteX3" fmla="*/ 0 w 685800"/>
              <a:gd name="connsiteY3" fmla="*/ 304800 h 335280"/>
              <a:gd name="connsiteX4" fmla="*/ 190500 w 685800"/>
              <a:gd name="connsiteY4" fmla="*/ 0 h 335280"/>
              <a:gd name="connsiteX0" fmla="*/ 190500 w 685800"/>
              <a:gd name="connsiteY0" fmla="*/ 0 h 312420"/>
              <a:gd name="connsiteX1" fmla="*/ 685800 w 685800"/>
              <a:gd name="connsiteY1" fmla="*/ 0 h 312420"/>
              <a:gd name="connsiteX2" fmla="*/ 518160 w 685800"/>
              <a:gd name="connsiteY2" fmla="*/ 312420 h 312420"/>
              <a:gd name="connsiteX3" fmla="*/ 0 w 685800"/>
              <a:gd name="connsiteY3" fmla="*/ 304800 h 312420"/>
              <a:gd name="connsiteX4" fmla="*/ 190500 w 685800"/>
              <a:gd name="connsiteY4" fmla="*/ 0 h 312420"/>
              <a:gd name="connsiteX0" fmla="*/ 182880 w 678180"/>
              <a:gd name="connsiteY0" fmla="*/ 0 h 312420"/>
              <a:gd name="connsiteX1" fmla="*/ 678180 w 678180"/>
              <a:gd name="connsiteY1" fmla="*/ 0 h 312420"/>
              <a:gd name="connsiteX2" fmla="*/ 510540 w 678180"/>
              <a:gd name="connsiteY2" fmla="*/ 312420 h 312420"/>
              <a:gd name="connsiteX3" fmla="*/ 0 w 678180"/>
              <a:gd name="connsiteY3" fmla="*/ 289560 h 312420"/>
              <a:gd name="connsiteX4" fmla="*/ 182880 w 678180"/>
              <a:gd name="connsiteY4" fmla="*/ 0 h 312420"/>
              <a:gd name="connsiteX0" fmla="*/ 182880 w 714375"/>
              <a:gd name="connsiteY0" fmla="*/ 45719 h 358139"/>
              <a:gd name="connsiteX1" fmla="*/ 714375 w 714375"/>
              <a:gd name="connsiteY1" fmla="*/ 0 h 358139"/>
              <a:gd name="connsiteX2" fmla="*/ 510540 w 714375"/>
              <a:gd name="connsiteY2" fmla="*/ 358139 h 358139"/>
              <a:gd name="connsiteX3" fmla="*/ 0 w 714375"/>
              <a:gd name="connsiteY3" fmla="*/ 335279 h 358139"/>
              <a:gd name="connsiteX4" fmla="*/ 182880 w 714375"/>
              <a:gd name="connsiteY4" fmla="*/ 45719 h 358139"/>
              <a:gd name="connsiteX0" fmla="*/ 182880 w 706755"/>
              <a:gd name="connsiteY0" fmla="*/ 0 h 312420"/>
              <a:gd name="connsiteX1" fmla="*/ 706755 w 706755"/>
              <a:gd name="connsiteY1" fmla="*/ 0 h 312420"/>
              <a:gd name="connsiteX2" fmla="*/ 510540 w 706755"/>
              <a:gd name="connsiteY2" fmla="*/ 312420 h 312420"/>
              <a:gd name="connsiteX3" fmla="*/ 0 w 706755"/>
              <a:gd name="connsiteY3" fmla="*/ 289560 h 312420"/>
              <a:gd name="connsiteX4" fmla="*/ 182880 w 706755"/>
              <a:gd name="connsiteY4" fmla="*/ 0 h 312420"/>
              <a:gd name="connsiteX0" fmla="*/ 182880 w 714375"/>
              <a:gd name="connsiteY0" fmla="*/ 0 h 312420"/>
              <a:gd name="connsiteX1" fmla="*/ 714375 w 714375"/>
              <a:gd name="connsiteY1" fmla="*/ 45719 h 312420"/>
              <a:gd name="connsiteX2" fmla="*/ 510540 w 714375"/>
              <a:gd name="connsiteY2" fmla="*/ 312420 h 312420"/>
              <a:gd name="connsiteX3" fmla="*/ 0 w 714375"/>
              <a:gd name="connsiteY3" fmla="*/ 289560 h 312420"/>
              <a:gd name="connsiteX4" fmla="*/ 182880 w 714375"/>
              <a:gd name="connsiteY4" fmla="*/ 0 h 312420"/>
              <a:gd name="connsiteX0" fmla="*/ 182880 w 721519"/>
              <a:gd name="connsiteY0" fmla="*/ 35243 h 347663"/>
              <a:gd name="connsiteX1" fmla="*/ 721519 w 721519"/>
              <a:gd name="connsiteY1" fmla="*/ 0 h 347663"/>
              <a:gd name="connsiteX2" fmla="*/ 510540 w 721519"/>
              <a:gd name="connsiteY2" fmla="*/ 347663 h 347663"/>
              <a:gd name="connsiteX3" fmla="*/ 0 w 721519"/>
              <a:gd name="connsiteY3" fmla="*/ 324803 h 347663"/>
              <a:gd name="connsiteX4" fmla="*/ 182880 w 721519"/>
              <a:gd name="connsiteY4" fmla="*/ 35243 h 347663"/>
              <a:gd name="connsiteX0" fmla="*/ 182880 w 721519"/>
              <a:gd name="connsiteY0" fmla="*/ 35243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182880 w 721519"/>
              <a:gd name="connsiteY4" fmla="*/ 35243 h 330994"/>
              <a:gd name="connsiteX0" fmla="*/ 180499 w 721519"/>
              <a:gd name="connsiteY0" fmla="*/ 30481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180499 w 721519"/>
              <a:gd name="connsiteY4" fmla="*/ 30481 h 330994"/>
              <a:gd name="connsiteX0" fmla="*/ 201930 w 721519"/>
              <a:gd name="connsiteY0" fmla="*/ 16194 h 330994"/>
              <a:gd name="connsiteX1" fmla="*/ 721519 w 721519"/>
              <a:gd name="connsiteY1" fmla="*/ 0 h 330994"/>
              <a:gd name="connsiteX2" fmla="*/ 543877 w 721519"/>
              <a:gd name="connsiteY2" fmla="*/ 330994 h 330994"/>
              <a:gd name="connsiteX3" fmla="*/ 0 w 721519"/>
              <a:gd name="connsiteY3" fmla="*/ 324803 h 330994"/>
              <a:gd name="connsiteX4" fmla="*/ 201930 w 721519"/>
              <a:gd name="connsiteY4" fmla="*/ 16194 h 330994"/>
              <a:gd name="connsiteX0" fmla="*/ 201930 w 821532"/>
              <a:gd name="connsiteY0" fmla="*/ 18575 h 333375"/>
              <a:gd name="connsiteX1" fmla="*/ 821532 w 821532"/>
              <a:gd name="connsiteY1" fmla="*/ 0 h 333375"/>
              <a:gd name="connsiteX2" fmla="*/ 543877 w 821532"/>
              <a:gd name="connsiteY2" fmla="*/ 333375 h 333375"/>
              <a:gd name="connsiteX3" fmla="*/ 0 w 821532"/>
              <a:gd name="connsiteY3" fmla="*/ 327184 h 333375"/>
              <a:gd name="connsiteX4" fmla="*/ 201930 w 821532"/>
              <a:gd name="connsiteY4" fmla="*/ 18575 h 333375"/>
              <a:gd name="connsiteX0" fmla="*/ 201930 w 821532"/>
              <a:gd name="connsiteY0" fmla="*/ 18575 h 364331"/>
              <a:gd name="connsiteX1" fmla="*/ 821532 w 821532"/>
              <a:gd name="connsiteY1" fmla="*/ 0 h 364331"/>
              <a:gd name="connsiteX2" fmla="*/ 639127 w 821532"/>
              <a:gd name="connsiteY2" fmla="*/ 364331 h 364331"/>
              <a:gd name="connsiteX3" fmla="*/ 0 w 821532"/>
              <a:gd name="connsiteY3" fmla="*/ 327184 h 364331"/>
              <a:gd name="connsiteX4" fmla="*/ 201930 w 821532"/>
              <a:gd name="connsiteY4" fmla="*/ 18575 h 364331"/>
              <a:gd name="connsiteX0" fmla="*/ 194786 w 814388"/>
              <a:gd name="connsiteY0" fmla="*/ 18575 h 364331"/>
              <a:gd name="connsiteX1" fmla="*/ 814388 w 814388"/>
              <a:gd name="connsiteY1" fmla="*/ 0 h 364331"/>
              <a:gd name="connsiteX2" fmla="*/ 631983 w 814388"/>
              <a:gd name="connsiteY2" fmla="*/ 364331 h 364331"/>
              <a:gd name="connsiteX3" fmla="*/ 0 w 814388"/>
              <a:gd name="connsiteY3" fmla="*/ 355759 h 364331"/>
              <a:gd name="connsiteX4" fmla="*/ 194786 w 814388"/>
              <a:gd name="connsiteY4" fmla="*/ 18575 h 364331"/>
              <a:gd name="connsiteX0" fmla="*/ 194786 w 719138"/>
              <a:gd name="connsiteY0" fmla="*/ 1907 h 347663"/>
              <a:gd name="connsiteX1" fmla="*/ 719138 w 719138"/>
              <a:gd name="connsiteY1" fmla="*/ 0 h 347663"/>
              <a:gd name="connsiteX2" fmla="*/ 631983 w 719138"/>
              <a:gd name="connsiteY2" fmla="*/ 347663 h 347663"/>
              <a:gd name="connsiteX3" fmla="*/ 0 w 719138"/>
              <a:gd name="connsiteY3" fmla="*/ 339091 h 347663"/>
              <a:gd name="connsiteX4" fmla="*/ 194786 w 719138"/>
              <a:gd name="connsiteY4" fmla="*/ 1907 h 347663"/>
              <a:gd name="connsiteX0" fmla="*/ 251936 w 776288"/>
              <a:gd name="connsiteY0" fmla="*/ 1907 h 358141"/>
              <a:gd name="connsiteX1" fmla="*/ 776288 w 776288"/>
              <a:gd name="connsiteY1" fmla="*/ 0 h 358141"/>
              <a:gd name="connsiteX2" fmla="*/ 689133 w 776288"/>
              <a:gd name="connsiteY2" fmla="*/ 347663 h 358141"/>
              <a:gd name="connsiteX3" fmla="*/ 0 w 776288"/>
              <a:gd name="connsiteY3" fmla="*/ 358141 h 358141"/>
              <a:gd name="connsiteX4" fmla="*/ 251936 w 776288"/>
              <a:gd name="connsiteY4" fmla="*/ 1907 h 358141"/>
              <a:gd name="connsiteX0" fmla="*/ 251936 w 776288"/>
              <a:gd name="connsiteY0" fmla="*/ 1907 h 388144"/>
              <a:gd name="connsiteX1" fmla="*/ 776288 w 776288"/>
              <a:gd name="connsiteY1" fmla="*/ 0 h 388144"/>
              <a:gd name="connsiteX2" fmla="*/ 512921 w 776288"/>
              <a:gd name="connsiteY2" fmla="*/ 388144 h 388144"/>
              <a:gd name="connsiteX3" fmla="*/ 0 w 776288"/>
              <a:gd name="connsiteY3" fmla="*/ 358141 h 388144"/>
              <a:gd name="connsiteX4" fmla="*/ 251936 w 776288"/>
              <a:gd name="connsiteY4" fmla="*/ 1907 h 388144"/>
              <a:gd name="connsiteX0" fmla="*/ 251936 w 762001"/>
              <a:gd name="connsiteY0" fmla="*/ 0 h 386237"/>
              <a:gd name="connsiteX1" fmla="*/ 762001 w 762001"/>
              <a:gd name="connsiteY1" fmla="*/ 7618 h 386237"/>
              <a:gd name="connsiteX2" fmla="*/ 512921 w 762001"/>
              <a:gd name="connsiteY2" fmla="*/ 386237 h 386237"/>
              <a:gd name="connsiteX3" fmla="*/ 0 w 762001"/>
              <a:gd name="connsiteY3" fmla="*/ 356234 h 386237"/>
              <a:gd name="connsiteX4" fmla="*/ 251936 w 762001"/>
              <a:gd name="connsiteY4" fmla="*/ 0 h 386237"/>
              <a:gd name="connsiteX0" fmla="*/ 251936 w 759620"/>
              <a:gd name="connsiteY0" fmla="*/ 0 h 386237"/>
              <a:gd name="connsiteX1" fmla="*/ 759620 w 759620"/>
              <a:gd name="connsiteY1" fmla="*/ 17143 h 386237"/>
              <a:gd name="connsiteX2" fmla="*/ 512921 w 759620"/>
              <a:gd name="connsiteY2" fmla="*/ 386237 h 386237"/>
              <a:gd name="connsiteX3" fmla="*/ 0 w 759620"/>
              <a:gd name="connsiteY3" fmla="*/ 356234 h 386237"/>
              <a:gd name="connsiteX4" fmla="*/ 251936 w 759620"/>
              <a:gd name="connsiteY4" fmla="*/ 0 h 386237"/>
              <a:gd name="connsiteX0" fmla="*/ 251936 w 752477"/>
              <a:gd name="connsiteY0" fmla="*/ 0 h 386237"/>
              <a:gd name="connsiteX1" fmla="*/ 752477 w 752477"/>
              <a:gd name="connsiteY1" fmla="*/ 36193 h 386237"/>
              <a:gd name="connsiteX2" fmla="*/ 512921 w 752477"/>
              <a:gd name="connsiteY2" fmla="*/ 386237 h 386237"/>
              <a:gd name="connsiteX3" fmla="*/ 0 w 752477"/>
              <a:gd name="connsiteY3" fmla="*/ 356234 h 386237"/>
              <a:gd name="connsiteX4" fmla="*/ 251936 w 752477"/>
              <a:gd name="connsiteY4" fmla="*/ 0 h 386237"/>
              <a:gd name="connsiteX0" fmla="*/ 251936 w 752477"/>
              <a:gd name="connsiteY0" fmla="*/ 0 h 417193"/>
              <a:gd name="connsiteX1" fmla="*/ 752477 w 752477"/>
              <a:gd name="connsiteY1" fmla="*/ 36193 h 417193"/>
              <a:gd name="connsiteX2" fmla="*/ 491490 w 752477"/>
              <a:gd name="connsiteY2" fmla="*/ 417193 h 417193"/>
              <a:gd name="connsiteX3" fmla="*/ 0 w 752477"/>
              <a:gd name="connsiteY3" fmla="*/ 356234 h 417193"/>
              <a:gd name="connsiteX4" fmla="*/ 251936 w 752477"/>
              <a:gd name="connsiteY4" fmla="*/ 0 h 417193"/>
              <a:gd name="connsiteX0" fmla="*/ 259080 w 759621"/>
              <a:gd name="connsiteY0" fmla="*/ 0 h 417193"/>
              <a:gd name="connsiteX1" fmla="*/ 759621 w 759621"/>
              <a:gd name="connsiteY1" fmla="*/ 36193 h 417193"/>
              <a:gd name="connsiteX2" fmla="*/ 498634 w 759621"/>
              <a:gd name="connsiteY2" fmla="*/ 417193 h 417193"/>
              <a:gd name="connsiteX3" fmla="*/ 0 w 759621"/>
              <a:gd name="connsiteY3" fmla="*/ 368140 h 417193"/>
              <a:gd name="connsiteX4" fmla="*/ 259080 w 759621"/>
              <a:gd name="connsiteY4" fmla="*/ 0 h 417193"/>
              <a:gd name="connsiteX0" fmla="*/ 259080 w 826296"/>
              <a:gd name="connsiteY0" fmla="*/ 0 h 417193"/>
              <a:gd name="connsiteX1" fmla="*/ 826296 w 826296"/>
              <a:gd name="connsiteY1" fmla="*/ 43337 h 417193"/>
              <a:gd name="connsiteX2" fmla="*/ 498634 w 826296"/>
              <a:gd name="connsiteY2" fmla="*/ 417193 h 417193"/>
              <a:gd name="connsiteX3" fmla="*/ 0 w 826296"/>
              <a:gd name="connsiteY3" fmla="*/ 368140 h 417193"/>
              <a:gd name="connsiteX4" fmla="*/ 259080 w 826296"/>
              <a:gd name="connsiteY4" fmla="*/ 0 h 417193"/>
              <a:gd name="connsiteX0" fmla="*/ 259080 w 826296"/>
              <a:gd name="connsiteY0" fmla="*/ 0 h 448149"/>
              <a:gd name="connsiteX1" fmla="*/ 826296 w 826296"/>
              <a:gd name="connsiteY1" fmla="*/ 43337 h 448149"/>
              <a:gd name="connsiteX2" fmla="*/ 591503 w 826296"/>
              <a:gd name="connsiteY2" fmla="*/ 448149 h 448149"/>
              <a:gd name="connsiteX3" fmla="*/ 0 w 826296"/>
              <a:gd name="connsiteY3" fmla="*/ 368140 h 448149"/>
              <a:gd name="connsiteX4" fmla="*/ 259080 w 826296"/>
              <a:gd name="connsiteY4" fmla="*/ 0 h 448149"/>
              <a:gd name="connsiteX0" fmla="*/ 247174 w 814390"/>
              <a:gd name="connsiteY0" fmla="*/ 0 h 448149"/>
              <a:gd name="connsiteX1" fmla="*/ 814390 w 814390"/>
              <a:gd name="connsiteY1" fmla="*/ 43337 h 448149"/>
              <a:gd name="connsiteX2" fmla="*/ 579597 w 814390"/>
              <a:gd name="connsiteY2" fmla="*/ 448149 h 448149"/>
              <a:gd name="connsiteX3" fmla="*/ 0 w 814390"/>
              <a:gd name="connsiteY3" fmla="*/ 389571 h 448149"/>
              <a:gd name="connsiteX4" fmla="*/ 247174 w 814390"/>
              <a:gd name="connsiteY4" fmla="*/ 0 h 448149"/>
              <a:gd name="connsiteX0" fmla="*/ 247174 w 814390"/>
              <a:gd name="connsiteY0" fmla="*/ 0 h 441006"/>
              <a:gd name="connsiteX1" fmla="*/ 814390 w 814390"/>
              <a:gd name="connsiteY1" fmla="*/ 36194 h 441006"/>
              <a:gd name="connsiteX2" fmla="*/ 579597 w 814390"/>
              <a:gd name="connsiteY2" fmla="*/ 441006 h 441006"/>
              <a:gd name="connsiteX3" fmla="*/ 0 w 814390"/>
              <a:gd name="connsiteY3" fmla="*/ 382428 h 441006"/>
              <a:gd name="connsiteX4" fmla="*/ 247174 w 814390"/>
              <a:gd name="connsiteY4" fmla="*/ 0 h 441006"/>
              <a:gd name="connsiteX0" fmla="*/ 247174 w 842965"/>
              <a:gd name="connsiteY0" fmla="*/ 0 h 441006"/>
              <a:gd name="connsiteX1" fmla="*/ 842965 w 842965"/>
              <a:gd name="connsiteY1" fmla="*/ 64769 h 441006"/>
              <a:gd name="connsiteX2" fmla="*/ 579597 w 842965"/>
              <a:gd name="connsiteY2" fmla="*/ 441006 h 441006"/>
              <a:gd name="connsiteX3" fmla="*/ 0 w 842965"/>
              <a:gd name="connsiteY3" fmla="*/ 382428 h 441006"/>
              <a:gd name="connsiteX4" fmla="*/ 247174 w 842965"/>
              <a:gd name="connsiteY4" fmla="*/ 0 h 441006"/>
              <a:gd name="connsiteX0" fmla="*/ 247174 w 842965"/>
              <a:gd name="connsiteY0" fmla="*/ 0 h 510062"/>
              <a:gd name="connsiteX1" fmla="*/ 842965 w 842965"/>
              <a:gd name="connsiteY1" fmla="*/ 64769 h 510062"/>
              <a:gd name="connsiteX2" fmla="*/ 581979 w 842965"/>
              <a:gd name="connsiteY2" fmla="*/ 510062 h 510062"/>
              <a:gd name="connsiteX3" fmla="*/ 0 w 842965"/>
              <a:gd name="connsiteY3" fmla="*/ 382428 h 510062"/>
              <a:gd name="connsiteX4" fmla="*/ 247174 w 842965"/>
              <a:gd name="connsiteY4" fmla="*/ 0 h 510062"/>
              <a:gd name="connsiteX0" fmla="*/ 259081 w 854872"/>
              <a:gd name="connsiteY0" fmla="*/ 0 h 510062"/>
              <a:gd name="connsiteX1" fmla="*/ 854872 w 854872"/>
              <a:gd name="connsiteY1" fmla="*/ 64769 h 510062"/>
              <a:gd name="connsiteX2" fmla="*/ 593886 w 854872"/>
              <a:gd name="connsiteY2" fmla="*/ 510062 h 510062"/>
              <a:gd name="connsiteX3" fmla="*/ 0 w 854872"/>
              <a:gd name="connsiteY3" fmla="*/ 389572 h 510062"/>
              <a:gd name="connsiteX4" fmla="*/ 259081 w 854872"/>
              <a:gd name="connsiteY4" fmla="*/ 0 h 510062"/>
              <a:gd name="connsiteX0" fmla="*/ 304801 w 900592"/>
              <a:gd name="connsiteY0" fmla="*/ 0 h 510062"/>
              <a:gd name="connsiteX1" fmla="*/ 900592 w 900592"/>
              <a:gd name="connsiteY1" fmla="*/ 64769 h 510062"/>
              <a:gd name="connsiteX2" fmla="*/ 639606 w 900592"/>
              <a:gd name="connsiteY2" fmla="*/ 510062 h 510062"/>
              <a:gd name="connsiteX3" fmla="*/ 0 w 900592"/>
              <a:gd name="connsiteY3" fmla="*/ 420052 h 510062"/>
              <a:gd name="connsiteX4" fmla="*/ 304801 w 900592"/>
              <a:gd name="connsiteY4" fmla="*/ 0 h 510062"/>
              <a:gd name="connsiteX0" fmla="*/ 304801 w 1014892"/>
              <a:gd name="connsiteY0" fmla="*/ 0 h 510062"/>
              <a:gd name="connsiteX1" fmla="*/ 1014892 w 1014892"/>
              <a:gd name="connsiteY1" fmla="*/ 171449 h 510062"/>
              <a:gd name="connsiteX2" fmla="*/ 639606 w 1014892"/>
              <a:gd name="connsiteY2" fmla="*/ 510062 h 510062"/>
              <a:gd name="connsiteX3" fmla="*/ 0 w 1014892"/>
              <a:gd name="connsiteY3" fmla="*/ 420052 h 510062"/>
              <a:gd name="connsiteX4" fmla="*/ 304801 w 1014892"/>
              <a:gd name="connsiteY4" fmla="*/ 0 h 510062"/>
              <a:gd name="connsiteX0" fmla="*/ 304801 w 1014892"/>
              <a:gd name="connsiteY0" fmla="*/ 0 h 624362"/>
              <a:gd name="connsiteX1" fmla="*/ 1014892 w 1014892"/>
              <a:gd name="connsiteY1" fmla="*/ 171449 h 624362"/>
              <a:gd name="connsiteX2" fmla="*/ 761526 w 1014892"/>
              <a:gd name="connsiteY2" fmla="*/ 624362 h 624362"/>
              <a:gd name="connsiteX3" fmla="*/ 0 w 1014892"/>
              <a:gd name="connsiteY3" fmla="*/ 420052 h 624362"/>
              <a:gd name="connsiteX4" fmla="*/ 304801 w 1014892"/>
              <a:gd name="connsiteY4" fmla="*/ 0 h 624362"/>
              <a:gd name="connsiteX0" fmla="*/ 304801 w 1014892"/>
              <a:gd name="connsiteY0" fmla="*/ 0 h 624362"/>
              <a:gd name="connsiteX1" fmla="*/ 1014892 w 1014892"/>
              <a:gd name="connsiteY1" fmla="*/ 163829 h 624362"/>
              <a:gd name="connsiteX2" fmla="*/ 761526 w 1014892"/>
              <a:gd name="connsiteY2" fmla="*/ 624362 h 624362"/>
              <a:gd name="connsiteX3" fmla="*/ 0 w 1014892"/>
              <a:gd name="connsiteY3" fmla="*/ 420052 h 624362"/>
              <a:gd name="connsiteX4" fmla="*/ 304801 w 1014892"/>
              <a:gd name="connsiteY4" fmla="*/ 0 h 624362"/>
              <a:gd name="connsiteX0" fmla="*/ 304801 w 1014892"/>
              <a:gd name="connsiteY0" fmla="*/ 0 h 708182"/>
              <a:gd name="connsiteX1" fmla="*/ 1014892 w 1014892"/>
              <a:gd name="connsiteY1" fmla="*/ 163829 h 708182"/>
              <a:gd name="connsiteX2" fmla="*/ 906306 w 1014892"/>
              <a:gd name="connsiteY2" fmla="*/ 708182 h 708182"/>
              <a:gd name="connsiteX3" fmla="*/ 0 w 1014892"/>
              <a:gd name="connsiteY3" fmla="*/ 420052 h 708182"/>
              <a:gd name="connsiteX4" fmla="*/ 304801 w 1014892"/>
              <a:gd name="connsiteY4" fmla="*/ 0 h 708182"/>
              <a:gd name="connsiteX0" fmla="*/ 304801 w 1182532"/>
              <a:gd name="connsiteY0" fmla="*/ 0 h 708182"/>
              <a:gd name="connsiteX1" fmla="*/ 1182532 w 1182532"/>
              <a:gd name="connsiteY1" fmla="*/ 209549 h 708182"/>
              <a:gd name="connsiteX2" fmla="*/ 906306 w 1182532"/>
              <a:gd name="connsiteY2" fmla="*/ 708182 h 708182"/>
              <a:gd name="connsiteX3" fmla="*/ 0 w 1182532"/>
              <a:gd name="connsiteY3" fmla="*/ 420052 h 708182"/>
              <a:gd name="connsiteX4" fmla="*/ 304801 w 1182532"/>
              <a:gd name="connsiteY4" fmla="*/ 0 h 708182"/>
              <a:gd name="connsiteX0" fmla="*/ 312421 w 1190152"/>
              <a:gd name="connsiteY0" fmla="*/ 0 h 708182"/>
              <a:gd name="connsiteX1" fmla="*/ 1190152 w 1190152"/>
              <a:gd name="connsiteY1" fmla="*/ 209549 h 708182"/>
              <a:gd name="connsiteX2" fmla="*/ 913926 w 1190152"/>
              <a:gd name="connsiteY2" fmla="*/ 708182 h 708182"/>
              <a:gd name="connsiteX3" fmla="*/ 0 w 1190152"/>
              <a:gd name="connsiteY3" fmla="*/ 458152 h 708182"/>
              <a:gd name="connsiteX4" fmla="*/ 312421 w 1190152"/>
              <a:gd name="connsiteY4" fmla="*/ 0 h 708182"/>
              <a:gd name="connsiteX0" fmla="*/ 312421 w 1213012"/>
              <a:gd name="connsiteY0" fmla="*/ 0 h 708182"/>
              <a:gd name="connsiteX1" fmla="*/ 1213012 w 1213012"/>
              <a:gd name="connsiteY1" fmla="*/ 201929 h 708182"/>
              <a:gd name="connsiteX2" fmla="*/ 913926 w 1213012"/>
              <a:gd name="connsiteY2" fmla="*/ 708182 h 708182"/>
              <a:gd name="connsiteX3" fmla="*/ 0 w 1213012"/>
              <a:gd name="connsiteY3" fmla="*/ 458152 h 708182"/>
              <a:gd name="connsiteX4" fmla="*/ 312421 w 1213012"/>
              <a:gd name="connsiteY4" fmla="*/ 0 h 708182"/>
              <a:gd name="connsiteX0" fmla="*/ 312421 w 1479712"/>
              <a:gd name="connsiteY0" fmla="*/ 26671 h 734853"/>
              <a:gd name="connsiteX1" fmla="*/ 1479712 w 1479712"/>
              <a:gd name="connsiteY1" fmla="*/ 0 h 734853"/>
              <a:gd name="connsiteX2" fmla="*/ 913926 w 1479712"/>
              <a:gd name="connsiteY2" fmla="*/ 734853 h 734853"/>
              <a:gd name="connsiteX3" fmla="*/ 0 w 1479712"/>
              <a:gd name="connsiteY3" fmla="*/ 484823 h 734853"/>
              <a:gd name="connsiteX4" fmla="*/ 312421 w 1479712"/>
              <a:gd name="connsiteY4" fmla="*/ 26671 h 734853"/>
              <a:gd name="connsiteX0" fmla="*/ 312421 w 1479712"/>
              <a:gd name="connsiteY0" fmla="*/ 26671 h 780573"/>
              <a:gd name="connsiteX1" fmla="*/ 1479712 w 1479712"/>
              <a:gd name="connsiteY1" fmla="*/ 0 h 780573"/>
              <a:gd name="connsiteX2" fmla="*/ 1112046 w 1479712"/>
              <a:gd name="connsiteY2" fmla="*/ 780573 h 780573"/>
              <a:gd name="connsiteX3" fmla="*/ 0 w 1479712"/>
              <a:gd name="connsiteY3" fmla="*/ 484823 h 780573"/>
              <a:gd name="connsiteX4" fmla="*/ 312421 w 1479712"/>
              <a:gd name="connsiteY4" fmla="*/ 26671 h 780573"/>
              <a:gd name="connsiteX0" fmla="*/ 396241 w 1479712"/>
              <a:gd name="connsiteY0" fmla="*/ 0 h 974882"/>
              <a:gd name="connsiteX1" fmla="*/ 1479712 w 1479712"/>
              <a:gd name="connsiteY1" fmla="*/ 194309 h 974882"/>
              <a:gd name="connsiteX2" fmla="*/ 1112046 w 1479712"/>
              <a:gd name="connsiteY2" fmla="*/ 974882 h 974882"/>
              <a:gd name="connsiteX3" fmla="*/ 0 w 1479712"/>
              <a:gd name="connsiteY3" fmla="*/ 679132 h 974882"/>
              <a:gd name="connsiteX4" fmla="*/ 396241 w 1479712"/>
              <a:gd name="connsiteY4" fmla="*/ 0 h 974882"/>
              <a:gd name="connsiteX0" fmla="*/ 403861 w 1479712"/>
              <a:gd name="connsiteY0" fmla="*/ 0 h 990122"/>
              <a:gd name="connsiteX1" fmla="*/ 1479712 w 1479712"/>
              <a:gd name="connsiteY1" fmla="*/ 209549 h 990122"/>
              <a:gd name="connsiteX2" fmla="*/ 1112046 w 1479712"/>
              <a:gd name="connsiteY2" fmla="*/ 990122 h 990122"/>
              <a:gd name="connsiteX3" fmla="*/ 0 w 1479712"/>
              <a:gd name="connsiteY3" fmla="*/ 694372 h 990122"/>
              <a:gd name="connsiteX4" fmla="*/ 403861 w 1479712"/>
              <a:gd name="connsiteY4" fmla="*/ 0 h 99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9712" h="990122">
                <a:moveTo>
                  <a:pt x="403861" y="0"/>
                </a:moveTo>
                <a:lnTo>
                  <a:pt x="1479712" y="209549"/>
                </a:lnTo>
                <a:lnTo>
                  <a:pt x="1112046" y="990122"/>
                </a:lnTo>
                <a:lnTo>
                  <a:pt x="0" y="694372"/>
                </a:lnTo>
                <a:lnTo>
                  <a:pt x="40386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4" name="Conector reto 53"/>
          <p:cNvCxnSpPr/>
          <p:nvPr/>
        </p:nvCxnSpPr>
        <p:spPr>
          <a:xfrm>
            <a:off x="3931920" y="4080130"/>
            <a:ext cx="4059645" cy="106938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>
            <a:off x="6170624" y="1700144"/>
            <a:ext cx="2737954" cy="2384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 flipH="1">
            <a:off x="7566709" y="1337314"/>
            <a:ext cx="1353776" cy="29137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5284021" y="2906170"/>
            <a:ext cx="2841224" cy="30221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5533844" y="2277503"/>
            <a:ext cx="2948130" cy="17629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 flipH="1">
            <a:off x="6397523" y="1320007"/>
            <a:ext cx="1579881" cy="278875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/>
          <p:nvPr/>
        </p:nvCxnSpPr>
        <p:spPr>
          <a:xfrm flipH="1">
            <a:off x="4856086" y="1141755"/>
            <a:ext cx="2425613" cy="361552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tecla7 linha"/>
          <p:cNvCxnSpPr/>
          <p:nvPr/>
        </p:nvCxnSpPr>
        <p:spPr>
          <a:xfrm>
            <a:off x="6397523" y="3718321"/>
            <a:ext cx="101070" cy="18138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num1"/>
          <p:cNvSpPr txBox="1"/>
          <p:nvPr/>
        </p:nvSpPr>
        <p:spPr>
          <a:xfrm>
            <a:off x="6372073" y="1155299"/>
            <a:ext cx="385042" cy="523220"/>
          </a:xfrm>
          <a:prstGeom prst="rect">
            <a:avLst/>
          </a:prstGeom>
          <a:noFill/>
          <a:scene3d>
            <a:camera prst="orthographicFront">
              <a:rot lat="1200000" lon="0" rev="19800000"/>
            </a:camera>
            <a:lightRig rig="threePt" dir="t"/>
          </a:scene3d>
        </p:spPr>
        <p:txBody>
          <a:bodyPr wrap="none" rtlCol="0">
            <a:spAutoFit/>
            <a:scene3d>
              <a:camera prst="isometricOffAxis2Top"/>
              <a:lightRig rig="threePt" dir="t"/>
            </a:scene3d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num2"/>
          <p:cNvSpPr txBox="1"/>
          <p:nvPr/>
        </p:nvSpPr>
        <p:spPr>
          <a:xfrm>
            <a:off x="7144532" y="1141910"/>
            <a:ext cx="412292" cy="584775"/>
          </a:xfrm>
          <a:prstGeom prst="rect">
            <a:avLst/>
          </a:prstGeom>
          <a:noFill/>
          <a:scene3d>
            <a:camera prst="isometricOffAxis2Top">
              <a:rot lat="19800000" lon="3207254" rev="19800000"/>
            </a:camera>
            <a:lightRig rig="threePt" dir="t"/>
          </a:scene3d>
        </p:spPr>
        <p:txBody>
          <a:bodyPr wrap="none" rtlCol="0">
            <a:spAutoFit/>
            <a:scene3d>
              <a:camera prst="isometricOffAxis2Top"/>
              <a:lightRig rig="threePt" dir="t"/>
            </a:scene3d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num3"/>
          <p:cNvSpPr txBox="1"/>
          <p:nvPr/>
        </p:nvSpPr>
        <p:spPr>
          <a:xfrm>
            <a:off x="8034249" y="1090599"/>
            <a:ext cx="441146" cy="646331"/>
          </a:xfrm>
          <a:prstGeom prst="rect">
            <a:avLst/>
          </a:prstGeom>
          <a:noFill/>
          <a:scene3d>
            <a:camera prst="isometricOffAxis2Top">
              <a:rot lat="19800000" lon="3207254" rev="19800000"/>
            </a:camera>
            <a:lightRig rig="threePt" dir="t"/>
          </a:scene3d>
        </p:spPr>
        <p:txBody>
          <a:bodyPr wrap="none" rtlCol="0">
            <a:spAutoFit/>
            <a:scene3d>
              <a:camera prst="isometricOffAxis2Top"/>
              <a:lightRig rig="threePt" dir="t"/>
            </a:scene3d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num4"/>
          <p:cNvSpPr txBox="1"/>
          <p:nvPr/>
        </p:nvSpPr>
        <p:spPr>
          <a:xfrm>
            <a:off x="5977005" y="1699125"/>
            <a:ext cx="412292" cy="584775"/>
          </a:xfrm>
          <a:prstGeom prst="rect">
            <a:avLst/>
          </a:prstGeom>
          <a:noFill/>
          <a:scene3d>
            <a:camera prst="isometricOffAxis2Top">
              <a:rot lat="19800000" lon="3207254" rev="19800000"/>
            </a:camera>
            <a:lightRig rig="threePt" dir="t"/>
          </a:scene3d>
        </p:spPr>
        <p:txBody>
          <a:bodyPr wrap="none" rtlCol="0">
            <a:spAutoFit/>
            <a:scene3d>
              <a:camera prst="isometricOffAxis2Top"/>
              <a:lightRig rig="threePt" dir="t"/>
            </a:scene3d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num5"/>
          <p:cNvSpPr txBox="1"/>
          <p:nvPr/>
        </p:nvSpPr>
        <p:spPr>
          <a:xfrm>
            <a:off x="6815287" y="1696901"/>
            <a:ext cx="441146" cy="646331"/>
          </a:xfrm>
          <a:prstGeom prst="rect">
            <a:avLst/>
          </a:prstGeom>
          <a:noFill/>
          <a:scene3d>
            <a:camera prst="isometricOffAxis2Top">
              <a:rot lat="19800000" lon="3207254" rev="19800000"/>
            </a:camera>
            <a:lightRig rig="threePt" dir="t"/>
          </a:scene3d>
        </p:spPr>
        <p:txBody>
          <a:bodyPr wrap="none" rtlCol="0">
            <a:spAutoFit/>
            <a:scene3d>
              <a:camera prst="isometricOffAxis2Top"/>
              <a:lightRig rig="threePt" dir="t"/>
            </a:scene3d>
          </a:bodyPr>
          <a:lstStyle/>
          <a:p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num6"/>
          <p:cNvSpPr txBox="1"/>
          <p:nvPr/>
        </p:nvSpPr>
        <p:spPr>
          <a:xfrm>
            <a:off x="7665233" y="1708694"/>
            <a:ext cx="470000" cy="707886"/>
          </a:xfrm>
          <a:prstGeom prst="rect">
            <a:avLst/>
          </a:prstGeom>
          <a:noFill/>
          <a:scene3d>
            <a:camera prst="isometricOffAxis2Top">
              <a:rot lat="19800000" lon="3207254" rev="19500000"/>
            </a:camera>
            <a:lightRig rig="threePt" dir="t"/>
          </a:scene3d>
        </p:spPr>
        <p:txBody>
          <a:bodyPr wrap="none" rtlCol="0">
            <a:spAutoFit/>
            <a:scene3d>
              <a:camera prst="isometricOffAxis2Top"/>
              <a:lightRig rig="threePt" dir="t"/>
            </a:scene3d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num9"/>
          <p:cNvSpPr txBox="1"/>
          <p:nvPr/>
        </p:nvSpPr>
        <p:spPr>
          <a:xfrm>
            <a:off x="7309520" y="2393663"/>
            <a:ext cx="470000" cy="707886"/>
          </a:xfrm>
          <a:prstGeom prst="rect">
            <a:avLst/>
          </a:prstGeom>
          <a:noFill/>
          <a:scene3d>
            <a:camera prst="isometricOffAxis2Top">
              <a:rot lat="19800000" lon="3207254" rev="19500000"/>
            </a:camera>
            <a:lightRig rig="threePt" dir="t"/>
          </a:scene3d>
        </p:spPr>
        <p:txBody>
          <a:bodyPr wrap="none" rtlCol="0">
            <a:spAutoFit/>
            <a:scene3d>
              <a:camera prst="isometricOffAxis2Top"/>
              <a:lightRig rig="threePt" dir="t"/>
            </a:scene3d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num8"/>
          <p:cNvSpPr txBox="1"/>
          <p:nvPr/>
        </p:nvSpPr>
        <p:spPr>
          <a:xfrm>
            <a:off x="6357985" y="2370689"/>
            <a:ext cx="441146" cy="646331"/>
          </a:xfrm>
          <a:prstGeom prst="rect">
            <a:avLst/>
          </a:prstGeom>
          <a:noFill/>
          <a:scene3d>
            <a:camera prst="isometricOffAxis2Top">
              <a:rot lat="19800000" lon="3207254" rev="19500000"/>
            </a:camera>
            <a:lightRig rig="threePt" dir="t"/>
          </a:scene3d>
        </p:spPr>
        <p:txBody>
          <a:bodyPr wrap="none" rtlCol="0">
            <a:spAutoFit/>
            <a:scene3d>
              <a:camera prst="isometricOffAxis2Top"/>
              <a:lightRig rig="threePt" dir="t"/>
            </a:scene3d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num7"/>
          <p:cNvSpPr txBox="1"/>
          <p:nvPr/>
        </p:nvSpPr>
        <p:spPr>
          <a:xfrm>
            <a:off x="5545280" y="2347134"/>
            <a:ext cx="412292" cy="584775"/>
          </a:xfrm>
          <a:prstGeom prst="rect">
            <a:avLst/>
          </a:prstGeom>
          <a:noFill/>
          <a:scene3d>
            <a:camera prst="isometricOffAxis2Top">
              <a:rot lat="19800000" lon="3207254" rev="19500000"/>
            </a:camera>
            <a:lightRig rig="threePt" dir="t"/>
          </a:scene3d>
        </p:spPr>
        <p:txBody>
          <a:bodyPr wrap="none" rtlCol="0">
            <a:spAutoFit/>
            <a:scene3d>
              <a:camera prst="isometricOffAxis2Top"/>
              <a:lightRig rig="threePt" dir="t"/>
            </a:scene3d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num1"/>
          <p:cNvSpPr txBox="1"/>
          <p:nvPr/>
        </p:nvSpPr>
        <p:spPr>
          <a:xfrm>
            <a:off x="5899823" y="3082331"/>
            <a:ext cx="441146" cy="646331"/>
          </a:xfrm>
          <a:prstGeom prst="rect">
            <a:avLst/>
          </a:prstGeom>
          <a:noFill/>
          <a:scene3d>
            <a:camera prst="isometricOffAxis2Top">
              <a:rot lat="19800000" lon="3207254" rev="19500000"/>
            </a:camera>
            <a:lightRig rig="threePt" dir="t"/>
          </a:scene3d>
        </p:spPr>
        <p:txBody>
          <a:bodyPr wrap="none" rtlCol="0">
            <a:spAutoFit/>
            <a:scene3d>
              <a:camera prst="isometricOffAxis2Top"/>
              <a:lightRig rig="threePt" dir="t"/>
            </a:scene3d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Conector reto 98"/>
          <p:cNvCxnSpPr/>
          <p:nvPr/>
        </p:nvCxnSpPr>
        <p:spPr>
          <a:xfrm>
            <a:off x="4084320" y="4242056"/>
            <a:ext cx="4059645" cy="106938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branco txt"/>
          <p:cNvSpPr txBox="1"/>
          <p:nvPr/>
        </p:nvSpPr>
        <p:spPr>
          <a:xfrm>
            <a:off x="4150741" y="3696115"/>
            <a:ext cx="1172116" cy="369332"/>
          </a:xfrm>
          <a:prstGeom prst="rect">
            <a:avLst/>
          </a:prstGeom>
          <a:noFill/>
          <a:scene3d>
            <a:camera prst="isometricOffAxis2Top">
              <a:rot lat="19980000" lon="3207254" rev="18900000"/>
            </a:camera>
            <a:lightRig rig="threePt" dir="t"/>
          </a:scene3d>
        </p:spPr>
        <p:txBody>
          <a:bodyPr wrap="none" rtlCol="0">
            <a:spAutoFit/>
            <a:scene3d>
              <a:camera prst="isometricOffAxis2Top"/>
              <a:lightRig rig="threePt" dir="t"/>
            </a:scene3d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BRANCO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orrige txt"/>
          <p:cNvSpPr txBox="1"/>
          <p:nvPr/>
        </p:nvSpPr>
        <p:spPr>
          <a:xfrm>
            <a:off x="5128262" y="3936825"/>
            <a:ext cx="1382110" cy="400110"/>
          </a:xfrm>
          <a:prstGeom prst="rect">
            <a:avLst/>
          </a:prstGeom>
          <a:noFill/>
          <a:scene3d>
            <a:camera prst="isometricOffAxis2Top">
              <a:rot lat="20400000" lon="3207254" rev="19320000"/>
            </a:camera>
            <a:lightRig rig="threePt" dir="t"/>
          </a:scene3d>
        </p:spPr>
        <p:txBody>
          <a:bodyPr wrap="none" rtlCol="0">
            <a:spAutoFit/>
            <a:scene3d>
              <a:camera prst="isometricOffAxis2Top"/>
              <a:lightRig rig="threePt" dir="t"/>
            </a:scene3d>
          </a:bodyPr>
          <a:lstStyle/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CORRIGE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confirma txt"/>
          <p:cNvSpPr txBox="1"/>
          <p:nvPr/>
        </p:nvSpPr>
        <p:spPr>
          <a:xfrm>
            <a:off x="6406970" y="4022062"/>
            <a:ext cx="1757212" cy="523220"/>
          </a:xfrm>
          <a:prstGeom prst="rect">
            <a:avLst/>
          </a:prstGeom>
          <a:noFill/>
          <a:scene3d>
            <a:camera prst="isometricOffAxis2Top">
              <a:rot lat="20400000" lon="3207254" rev="19500000"/>
            </a:camera>
            <a:lightRig rig="threePt" dir="t"/>
          </a:scene3d>
        </p:spPr>
        <p:txBody>
          <a:bodyPr wrap="none" rtlCol="0">
            <a:spAutoFit/>
            <a:scene3d>
              <a:camera prst="isometricOffAxis2Top"/>
              <a:lightRig rig="threePt" dir="t"/>
            </a:scene3d>
          </a:bodyPr>
          <a:lstStyle/>
          <a:p>
            <a:r>
              <a:rPr lang="pt-BR" sz="2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CONFIRMA</a:t>
            </a:r>
            <a:endParaRPr lang="pt-BR" sz="24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7772530" y="188215"/>
            <a:ext cx="2434256" cy="1077218"/>
          </a:xfrm>
          <a:prstGeom prst="rect">
            <a:avLst/>
          </a:prstGeom>
          <a:noFill/>
          <a:scene3d>
            <a:camera prst="isometricOffAxis2Top">
              <a:rot lat="18884982" lon="2756301" rev="19640925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JUSTIÇA</a:t>
            </a:r>
          </a:p>
          <a:p>
            <a:pPr algn="ctr"/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ELEITORAL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Conector reto 108"/>
          <p:cNvCxnSpPr/>
          <p:nvPr/>
        </p:nvCxnSpPr>
        <p:spPr>
          <a:xfrm flipH="1">
            <a:off x="9776460" y="342900"/>
            <a:ext cx="1211580" cy="528828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brasa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406" y="550803"/>
            <a:ext cx="589872" cy="637062"/>
          </a:xfrm>
          <a:prstGeom prst="rect">
            <a:avLst/>
          </a:prstGeom>
          <a:scene3d>
            <a:camera prst="isometricOffAxis2Top">
              <a:rot lat="18600000" lon="2280000" rev="19800000"/>
            </a:camera>
            <a:lightRig rig="threePt" dir="t"/>
          </a:scene3d>
        </p:spPr>
      </p:pic>
      <p:sp>
        <p:nvSpPr>
          <p:cNvPr id="115" name="Retângulo 114"/>
          <p:cNvSpPr/>
          <p:nvPr/>
        </p:nvSpPr>
        <p:spPr>
          <a:xfrm>
            <a:off x="6238206" y="309503"/>
            <a:ext cx="4066540" cy="8255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3759200"/>
              <a:gd name="connsiteY0" fmla="*/ 203200 h 1117600"/>
              <a:gd name="connsiteX1" fmla="*/ 3759200 w 3759200"/>
              <a:gd name="connsiteY1" fmla="*/ 0 h 1117600"/>
              <a:gd name="connsiteX2" fmla="*/ 914400 w 3759200"/>
              <a:gd name="connsiteY2" fmla="*/ 1117600 h 1117600"/>
              <a:gd name="connsiteX3" fmla="*/ 0 w 3759200"/>
              <a:gd name="connsiteY3" fmla="*/ 1117600 h 1117600"/>
              <a:gd name="connsiteX4" fmla="*/ 0 w 3759200"/>
              <a:gd name="connsiteY4" fmla="*/ 203200 h 1117600"/>
              <a:gd name="connsiteX0" fmla="*/ 0 w 3759200"/>
              <a:gd name="connsiteY0" fmla="*/ 203200 h 1117600"/>
              <a:gd name="connsiteX1" fmla="*/ 3759200 w 3759200"/>
              <a:gd name="connsiteY1" fmla="*/ 0 h 1117600"/>
              <a:gd name="connsiteX2" fmla="*/ 3352800 w 3759200"/>
              <a:gd name="connsiteY2" fmla="*/ 685800 h 1117600"/>
              <a:gd name="connsiteX3" fmla="*/ 0 w 3759200"/>
              <a:gd name="connsiteY3" fmla="*/ 1117600 h 1117600"/>
              <a:gd name="connsiteX4" fmla="*/ 0 w 3759200"/>
              <a:gd name="connsiteY4" fmla="*/ 203200 h 1117600"/>
              <a:gd name="connsiteX0" fmla="*/ 330200 w 4089400"/>
              <a:gd name="connsiteY0" fmla="*/ 203200 h 787400"/>
              <a:gd name="connsiteX1" fmla="*/ 4089400 w 4089400"/>
              <a:gd name="connsiteY1" fmla="*/ 0 h 787400"/>
              <a:gd name="connsiteX2" fmla="*/ 3683000 w 4089400"/>
              <a:gd name="connsiteY2" fmla="*/ 685800 h 787400"/>
              <a:gd name="connsiteX3" fmla="*/ 0 w 4089400"/>
              <a:gd name="connsiteY3" fmla="*/ 787400 h 787400"/>
              <a:gd name="connsiteX4" fmla="*/ 330200 w 4089400"/>
              <a:gd name="connsiteY4" fmla="*/ 203200 h 787400"/>
              <a:gd name="connsiteX0" fmla="*/ 391160 w 4089400"/>
              <a:gd name="connsiteY0" fmla="*/ 302260 h 787400"/>
              <a:gd name="connsiteX1" fmla="*/ 4089400 w 4089400"/>
              <a:gd name="connsiteY1" fmla="*/ 0 h 787400"/>
              <a:gd name="connsiteX2" fmla="*/ 3683000 w 4089400"/>
              <a:gd name="connsiteY2" fmla="*/ 685800 h 787400"/>
              <a:gd name="connsiteX3" fmla="*/ 0 w 4089400"/>
              <a:gd name="connsiteY3" fmla="*/ 787400 h 787400"/>
              <a:gd name="connsiteX4" fmla="*/ 391160 w 4089400"/>
              <a:gd name="connsiteY4" fmla="*/ 302260 h 787400"/>
              <a:gd name="connsiteX0" fmla="*/ 391160 w 4043680"/>
              <a:gd name="connsiteY0" fmla="*/ 309880 h 795020"/>
              <a:gd name="connsiteX1" fmla="*/ 4043680 w 4043680"/>
              <a:gd name="connsiteY1" fmla="*/ 0 h 795020"/>
              <a:gd name="connsiteX2" fmla="*/ 3683000 w 4043680"/>
              <a:gd name="connsiteY2" fmla="*/ 693420 h 795020"/>
              <a:gd name="connsiteX3" fmla="*/ 0 w 4043680"/>
              <a:gd name="connsiteY3" fmla="*/ 795020 h 795020"/>
              <a:gd name="connsiteX4" fmla="*/ 391160 w 4043680"/>
              <a:gd name="connsiteY4" fmla="*/ 309880 h 795020"/>
              <a:gd name="connsiteX0" fmla="*/ 391160 w 4066540"/>
              <a:gd name="connsiteY0" fmla="*/ 340360 h 825500"/>
              <a:gd name="connsiteX1" fmla="*/ 4066540 w 4066540"/>
              <a:gd name="connsiteY1" fmla="*/ 0 h 825500"/>
              <a:gd name="connsiteX2" fmla="*/ 3683000 w 4066540"/>
              <a:gd name="connsiteY2" fmla="*/ 723900 h 825500"/>
              <a:gd name="connsiteX3" fmla="*/ 0 w 4066540"/>
              <a:gd name="connsiteY3" fmla="*/ 825500 h 825500"/>
              <a:gd name="connsiteX4" fmla="*/ 391160 w 4066540"/>
              <a:gd name="connsiteY4" fmla="*/ 34036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6540" h="825500">
                <a:moveTo>
                  <a:pt x="391160" y="340360"/>
                </a:moveTo>
                <a:lnTo>
                  <a:pt x="4066540" y="0"/>
                </a:lnTo>
                <a:lnTo>
                  <a:pt x="3683000" y="723900"/>
                </a:lnTo>
                <a:lnTo>
                  <a:pt x="0" y="825500"/>
                </a:lnTo>
                <a:lnTo>
                  <a:pt x="391160" y="340360"/>
                </a:lnTo>
                <a:close/>
              </a:path>
            </a:pathLst>
          </a:custGeom>
          <a:noFill/>
          <a:ln w="158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6" name="Conector reto 115"/>
          <p:cNvCxnSpPr/>
          <p:nvPr/>
        </p:nvCxnSpPr>
        <p:spPr>
          <a:xfrm flipH="1">
            <a:off x="8946355" y="247994"/>
            <a:ext cx="1353776" cy="29137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cobre urna"/>
          <p:cNvGrpSpPr/>
          <p:nvPr/>
        </p:nvGrpSpPr>
        <p:grpSpPr>
          <a:xfrm>
            <a:off x="421516" y="216692"/>
            <a:ext cx="11238877" cy="6592298"/>
            <a:chOff x="421516" y="216692"/>
            <a:chExt cx="11238877" cy="6592298"/>
          </a:xfrm>
          <a:solidFill>
            <a:schemeClr val="tx2">
              <a:lumMod val="60000"/>
              <a:lumOff val="40000"/>
              <a:alpha val="97000"/>
            </a:schemeClr>
          </a:solidFill>
        </p:grpSpPr>
        <p:sp>
          <p:nvSpPr>
            <p:cNvPr id="119" name="caixa urna"/>
            <p:cNvSpPr/>
            <p:nvPr/>
          </p:nvSpPr>
          <p:spPr>
            <a:xfrm>
              <a:off x="421516" y="216692"/>
              <a:ext cx="10359390" cy="6586538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8001000 w 8915400"/>
                <a:gd name="connsiteY0" fmla="*/ 0 h 914400"/>
                <a:gd name="connsiteX1" fmla="*/ 8915400 w 8915400"/>
                <a:gd name="connsiteY1" fmla="*/ 0 h 914400"/>
                <a:gd name="connsiteX2" fmla="*/ 8915400 w 8915400"/>
                <a:gd name="connsiteY2" fmla="*/ 914400 h 914400"/>
                <a:gd name="connsiteX3" fmla="*/ 0 w 8915400"/>
                <a:gd name="connsiteY3" fmla="*/ 742950 h 914400"/>
                <a:gd name="connsiteX4" fmla="*/ 8001000 w 8915400"/>
                <a:gd name="connsiteY4" fmla="*/ 0 h 914400"/>
                <a:gd name="connsiteX0" fmla="*/ 10363200 w 11277600"/>
                <a:gd name="connsiteY0" fmla="*/ 0 h 3371850"/>
                <a:gd name="connsiteX1" fmla="*/ 11277600 w 11277600"/>
                <a:gd name="connsiteY1" fmla="*/ 0 h 3371850"/>
                <a:gd name="connsiteX2" fmla="*/ 0 w 11277600"/>
                <a:gd name="connsiteY2" fmla="*/ 3371850 h 3371850"/>
                <a:gd name="connsiteX3" fmla="*/ 2362200 w 11277600"/>
                <a:gd name="connsiteY3" fmla="*/ 742950 h 3371850"/>
                <a:gd name="connsiteX4" fmla="*/ 10363200 w 11277600"/>
                <a:gd name="connsiteY4" fmla="*/ 0 h 3371850"/>
                <a:gd name="connsiteX0" fmla="*/ 10363200 w 10363200"/>
                <a:gd name="connsiteY0" fmla="*/ 0 h 6629400"/>
                <a:gd name="connsiteX1" fmla="*/ 8001000 w 10363200"/>
                <a:gd name="connsiteY1" fmla="*/ 6629400 h 6629400"/>
                <a:gd name="connsiteX2" fmla="*/ 0 w 10363200"/>
                <a:gd name="connsiteY2" fmla="*/ 3371850 h 6629400"/>
                <a:gd name="connsiteX3" fmla="*/ 2362200 w 10363200"/>
                <a:gd name="connsiteY3" fmla="*/ 742950 h 6629400"/>
                <a:gd name="connsiteX4" fmla="*/ 10363200 w 10363200"/>
                <a:gd name="connsiteY4" fmla="*/ 0 h 6629400"/>
                <a:gd name="connsiteX0" fmla="*/ 10363200 w 10363200"/>
                <a:gd name="connsiteY0" fmla="*/ 0 h 6586538"/>
                <a:gd name="connsiteX1" fmla="*/ 7996238 w 10363200"/>
                <a:gd name="connsiteY1" fmla="*/ 6586538 h 6586538"/>
                <a:gd name="connsiteX2" fmla="*/ 0 w 10363200"/>
                <a:gd name="connsiteY2" fmla="*/ 3371850 h 6586538"/>
                <a:gd name="connsiteX3" fmla="*/ 2362200 w 10363200"/>
                <a:gd name="connsiteY3" fmla="*/ 742950 h 6586538"/>
                <a:gd name="connsiteX4" fmla="*/ 10363200 w 10363200"/>
                <a:gd name="connsiteY4" fmla="*/ 0 h 6586538"/>
                <a:gd name="connsiteX0" fmla="*/ 10363200 w 10363200"/>
                <a:gd name="connsiteY0" fmla="*/ 0 h 6586538"/>
                <a:gd name="connsiteX1" fmla="*/ 7996238 w 10363200"/>
                <a:gd name="connsiteY1" fmla="*/ 6586538 h 6586538"/>
                <a:gd name="connsiteX2" fmla="*/ 0 w 10363200"/>
                <a:gd name="connsiteY2" fmla="*/ 3371850 h 6586538"/>
                <a:gd name="connsiteX3" fmla="*/ 52388 w 10363200"/>
                <a:gd name="connsiteY3" fmla="*/ 3313113 h 6586538"/>
                <a:gd name="connsiteX4" fmla="*/ 2362200 w 10363200"/>
                <a:gd name="connsiteY4" fmla="*/ 742950 h 6586538"/>
                <a:gd name="connsiteX5" fmla="*/ 10363200 w 10363200"/>
                <a:gd name="connsiteY5" fmla="*/ 0 h 6586538"/>
                <a:gd name="connsiteX0" fmla="*/ 10363200 w 10363200"/>
                <a:gd name="connsiteY0" fmla="*/ 0 h 6586538"/>
                <a:gd name="connsiteX1" fmla="*/ 7996238 w 10363200"/>
                <a:gd name="connsiteY1" fmla="*/ 6586538 h 6586538"/>
                <a:gd name="connsiteX2" fmla="*/ 0 w 10363200"/>
                <a:gd name="connsiteY2" fmla="*/ 3371850 h 6586538"/>
                <a:gd name="connsiteX3" fmla="*/ 47626 w 10363200"/>
                <a:gd name="connsiteY3" fmla="*/ 3279775 h 6586538"/>
                <a:gd name="connsiteX4" fmla="*/ 2362200 w 10363200"/>
                <a:gd name="connsiteY4" fmla="*/ 742950 h 6586538"/>
                <a:gd name="connsiteX5" fmla="*/ 10363200 w 10363200"/>
                <a:gd name="connsiteY5" fmla="*/ 0 h 6586538"/>
                <a:gd name="connsiteX0" fmla="*/ 10363200 w 10363200"/>
                <a:gd name="connsiteY0" fmla="*/ 0 h 6586538"/>
                <a:gd name="connsiteX1" fmla="*/ 7996238 w 10363200"/>
                <a:gd name="connsiteY1" fmla="*/ 6586538 h 6586538"/>
                <a:gd name="connsiteX2" fmla="*/ 116681 w 10363200"/>
                <a:gd name="connsiteY2" fmla="*/ 3425031 h 6586538"/>
                <a:gd name="connsiteX3" fmla="*/ 0 w 10363200"/>
                <a:gd name="connsiteY3" fmla="*/ 3371850 h 6586538"/>
                <a:gd name="connsiteX4" fmla="*/ 47626 w 10363200"/>
                <a:gd name="connsiteY4" fmla="*/ 3279775 h 6586538"/>
                <a:gd name="connsiteX5" fmla="*/ 2362200 w 10363200"/>
                <a:gd name="connsiteY5" fmla="*/ 742950 h 6586538"/>
                <a:gd name="connsiteX6" fmla="*/ 10363200 w 10363200"/>
                <a:gd name="connsiteY6" fmla="*/ 0 h 6586538"/>
                <a:gd name="connsiteX0" fmla="*/ 10363200 w 10363200"/>
                <a:gd name="connsiteY0" fmla="*/ 0 h 6586538"/>
                <a:gd name="connsiteX1" fmla="*/ 7996238 w 10363200"/>
                <a:gd name="connsiteY1" fmla="*/ 6586538 h 6586538"/>
                <a:gd name="connsiteX2" fmla="*/ 114299 w 10363200"/>
                <a:gd name="connsiteY2" fmla="*/ 3477419 h 6586538"/>
                <a:gd name="connsiteX3" fmla="*/ 0 w 10363200"/>
                <a:gd name="connsiteY3" fmla="*/ 3371850 h 6586538"/>
                <a:gd name="connsiteX4" fmla="*/ 47626 w 10363200"/>
                <a:gd name="connsiteY4" fmla="*/ 3279775 h 6586538"/>
                <a:gd name="connsiteX5" fmla="*/ 2362200 w 10363200"/>
                <a:gd name="connsiteY5" fmla="*/ 742950 h 6586538"/>
                <a:gd name="connsiteX6" fmla="*/ 10363200 w 10363200"/>
                <a:gd name="connsiteY6" fmla="*/ 0 h 6586538"/>
                <a:gd name="connsiteX0" fmla="*/ 10363200 w 10363200"/>
                <a:gd name="connsiteY0" fmla="*/ 0 h 6586538"/>
                <a:gd name="connsiteX1" fmla="*/ 7996238 w 10363200"/>
                <a:gd name="connsiteY1" fmla="*/ 6586538 h 6586538"/>
                <a:gd name="connsiteX2" fmla="*/ 114299 w 10363200"/>
                <a:gd name="connsiteY2" fmla="*/ 3477419 h 6586538"/>
                <a:gd name="connsiteX3" fmla="*/ 0 w 10363200"/>
                <a:gd name="connsiteY3" fmla="*/ 3371850 h 6586538"/>
                <a:gd name="connsiteX4" fmla="*/ 47626 w 10363200"/>
                <a:gd name="connsiteY4" fmla="*/ 3279775 h 6586538"/>
                <a:gd name="connsiteX5" fmla="*/ 2362200 w 10363200"/>
                <a:gd name="connsiteY5" fmla="*/ 742950 h 6586538"/>
                <a:gd name="connsiteX6" fmla="*/ 10363200 w 10363200"/>
                <a:gd name="connsiteY6" fmla="*/ 0 h 6586538"/>
                <a:gd name="connsiteX0" fmla="*/ 10370608 w 10370608"/>
                <a:gd name="connsiteY0" fmla="*/ 0 h 6586538"/>
                <a:gd name="connsiteX1" fmla="*/ 8003646 w 10370608"/>
                <a:gd name="connsiteY1" fmla="*/ 6586538 h 6586538"/>
                <a:gd name="connsiteX2" fmla="*/ 121707 w 10370608"/>
                <a:gd name="connsiteY2" fmla="*/ 3477419 h 6586538"/>
                <a:gd name="connsiteX3" fmla="*/ 7408 w 10370608"/>
                <a:gd name="connsiteY3" fmla="*/ 3371850 h 6586538"/>
                <a:gd name="connsiteX4" fmla="*/ 55034 w 10370608"/>
                <a:gd name="connsiteY4" fmla="*/ 3279775 h 6586538"/>
                <a:gd name="connsiteX5" fmla="*/ 2369608 w 10370608"/>
                <a:gd name="connsiteY5" fmla="*/ 742950 h 6586538"/>
                <a:gd name="connsiteX6" fmla="*/ 10370608 w 10370608"/>
                <a:gd name="connsiteY6" fmla="*/ 0 h 6586538"/>
                <a:gd name="connsiteX0" fmla="*/ 10363200 w 10363200"/>
                <a:gd name="connsiteY0" fmla="*/ 0 h 6586538"/>
                <a:gd name="connsiteX1" fmla="*/ 7996238 w 10363200"/>
                <a:gd name="connsiteY1" fmla="*/ 6586538 h 6586538"/>
                <a:gd name="connsiteX2" fmla="*/ 114299 w 10363200"/>
                <a:gd name="connsiteY2" fmla="*/ 3477419 h 6586538"/>
                <a:gd name="connsiteX3" fmla="*/ 0 w 10363200"/>
                <a:gd name="connsiteY3" fmla="*/ 3371850 h 6586538"/>
                <a:gd name="connsiteX4" fmla="*/ 47626 w 10363200"/>
                <a:gd name="connsiteY4" fmla="*/ 3279775 h 6586538"/>
                <a:gd name="connsiteX5" fmla="*/ 2362200 w 10363200"/>
                <a:gd name="connsiteY5" fmla="*/ 742950 h 6586538"/>
                <a:gd name="connsiteX6" fmla="*/ 10363200 w 10363200"/>
                <a:gd name="connsiteY6" fmla="*/ 0 h 6586538"/>
                <a:gd name="connsiteX0" fmla="*/ 10363200 w 10363200"/>
                <a:gd name="connsiteY0" fmla="*/ 0 h 6586538"/>
                <a:gd name="connsiteX1" fmla="*/ 7996238 w 10363200"/>
                <a:gd name="connsiteY1" fmla="*/ 6586538 h 6586538"/>
                <a:gd name="connsiteX2" fmla="*/ 114299 w 10363200"/>
                <a:gd name="connsiteY2" fmla="*/ 3477419 h 6586538"/>
                <a:gd name="connsiteX3" fmla="*/ 0 w 10363200"/>
                <a:gd name="connsiteY3" fmla="*/ 3371850 h 6586538"/>
                <a:gd name="connsiteX4" fmla="*/ 47626 w 10363200"/>
                <a:gd name="connsiteY4" fmla="*/ 3279775 h 6586538"/>
                <a:gd name="connsiteX5" fmla="*/ 2362200 w 10363200"/>
                <a:gd name="connsiteY5" fmla="*/ 742950 h 6586538"/>
                <a:gd name="connsiteX6" fmla="*/ 10363200 w 10363200"/>
                <a:gd name="connsiteY6" fmla="*/ 0 h 6586538"/>
                <a:gd name="connsiteX0" fmla="*/ 10363200 w 10363200"/>
                <a:gd name="connsiteY0" fmla="*/ 0 h 6586538"/>
                <a:gd name="connsiteX1" fmla="*/ 7996238 w 10363200"/>
                <a:gd name="connsiteY1" fmla="*/ 6586538 h 6586538"/>
                <a:gd name="connsiteX2" fmla="*/ 114299 w 10363200"/>
                <a:gd name="connsiteY2" fmla="*/ 3477419 h 6586538"/>
                <a:gd name="connsiteX3" fmla="*/ 0 w 10363200"/>
                <a:gd name="connsiteY3" fmla="*/ 3371850 h 6586538"/>
                <a:gd name="connsiteX4" fmla="*/ 47626 w 10363200"/>
                <a:gd name="connsiteY4" fmla="*/ 3279775 h 6586538"/>
                <a:gd name="connsiteX5" fmla="*/ 2362200 w 10363200"/>
                <a:gd name="connsiteY5" fmla="*/ 742950 h 6586538"/>
                <a:gd name="connsiteX6" fmla="*/ 10363200 w 10363200"/>
                <a:gd name="connsiteY6" fmla="*/ 0 h 6586538"/>
                <a:gd name="connsiteX0" fmla="*/ 10363200 w 10363200"/>
                <a:gd name="connsiteY0" fmla="*/ 0 h 6586538"/>
                <a:gd name="connsiteX1" fmla="*/ 7996238 w 10363200"/>
                <a:gd name="connsiteY1" fmla="*/ 6586538 h 6586538"/>
                <a:gd name="connsiteX2" fmla="*/ 114299 w 10363200"/>
                <a:gd name="connsiteY2" fmla="*/ 3477419 h 6586538"/>
                <a:gd name="connsiteX3" fmla="*/ 0 w 10363200"/>
                <a:gd name="connsiteY3" fmla="*/ 3371850 h 6586538"/>
                <a:gd name="connsiteX4" fmla="*/ 47626 w 10363200"/>
                <a:gd name="connsiteY4" fmla="*/ 3279775 h 6586538"/>
                <a:gd name="connsiteX5" fmla="*/ 2362200 w 10363200"/>
                <a:gd name="connsiteY5" fmla="*/ 742950 h 6586538"/>
                <a:gd name="connsiteX6" fmla="*/ 10363200 w 10363200"/>
                <a:gd name="connsiteY6" fmla="*/ 0 h 6586538"/>
                <a:gd name="connsiteX0" fmla="*/ 10363200 w 10363200"/>
                <a:gd name="connsiteY0" fmla="*/ 0 h 6586538"/>
                <a:gd name="connsiteX1" fmla="*/ 7996238 w 10363200"/>
                <a:gd name="connsiteY1" fmla="*/ 6586538 h 6586538"/>
                <a:gd name="connsiteX2" fmla="*/ 114299 w 10363200"/>
                <a:gd name="connsiteY2" fmla="*/ 3477419 h 6586538"/>
                <a:gd name="connsiteX3" fmla="*/ 0 w 10363200"/>
                <a:gd name="connsiteY3" fmla="*/ 3371850 h 6586538"/>
                <a:gd name="connsiteX4" fmla="*/ 47626 w 10363200"/>
                <a:gd name="connsiteY4" fmla="*/ 3279775 h 6586538"/>
                <a:gd name="connsiteX5" fmla="*/ 2362200 w 10363200"/>
                <a:gd name="connsiteY5" fmla="*/ 742950 h 6586538"/>
                <a:gd name="connsiteX6" fmla="*/ 10363200 w 10363200"/>
                <a:gd name="connsiteY6" fmla="*/ 0 h 6586538"/>
                <a:gd name="connsiteX0" fmla="*/ 10366375 w 10366375"/>
                <a:gd name="connsiteY0" fmla="*/ 0 h 6586538"/>
                <a:gd name="connsiteX1" fmla="*/ 7999413 w 10366375"/>
                <a:gd name="connsiteY1" fmla="*/ 6586538 h 6586538"/>
                <a:gd name="connsiteX2" fmla="*/ 117474 w 10366375"/>
                <a:gd name="connsiteY2" fmla="*/ 3477419 h 6586538"/>
                <a:gd name="connsiteX3" fmla="*/ 3175 w 10366375"/>
                <a:gd name="connsiteY3" fmla="*/ 3371850 h 6586538"/>
                <a:gd name="connsiteX4" fmla="*/ 50801 w 10366375"/>
                <a:gd name="connsiteY4" fmla="*/ 3279775 h 6586538"/>
                <a:gd name="connsiteX5" fmla="*/ 2365375 w 10366375"/>
                <a:gd name="connsiteY5" fmla="*/ 742950 h 6586538"/>
                <a:gd name="connsiteX6" fmla="*/ 10366375 w 10366375"/>
                <a:gd name="connsiteY6" fmla="*/ 0 h 6586538"/>
                <a:gd name="connsiteX0" fmla="*/ 10363200 w 10363200"/>
                <a:gd name="connsiteY0" fmla="*/ 0 h 6586538"/>
                <a:gd name="connsiteX1" fmla="*/ 7996238 w 10363200"/>
                <a:gd name="connsiteY1" fmla="*/ 6586538 h 6586538"/>
                <a:gd name="connsiteX2" fmla="*/ 114299 w 10363200"/>
                <a:gd name="connsiteY2" fmla="*/ 3477419 h 6586538"/>
                <a:gd name="connsiteX3" fmla="*/ 0 w 10363200"/>
                <a:gd name="connsiteY3" fmla="*/ 3371850 h 6586538"/>
                <a:gd name="connsiteX4" fmla="*/ 47626 w 10363200"/>
                <a:gd name="connsiteY4" fmla="*/ 3279775 h 6586538"/>
                <a:gd name="connsiteX5" fmla="*/ 2362200 w 10363200"/>
                <a:gd name="connsiteY5" fmla="*/ 742950 h 6586538"/>
                <a:gd name="connsiteX6" fmla="*/ 10363200 w 10363200"/>
                <a:gd name="connsiteY6" fmla="*/ 0 h 6586538"/>
                <a:gd name="connsiteX0" fmla="*/ 10363200 w 10363200"/>
                <a:gd name="connsiteY0" fmla="*/ 0 h 6586538"/>
                <a:gd name="connsiteX1" fmla="*/ 7996238 w 10363200"/>
                <a:gd name="connsiteY1" fmla="*/ 6586538 h 6586538"/>
                <a:gd name="connsiteX2" fmla="*/ 114299 w 10363200"/>
                <a:gd name="connsiteY2" fmla="*/ 3477419 h 6586538"/>
                <a:gd name="connsiteX3" fmla="*/ 0 w 10363200"/>
                <a:gd name="connsiteY3" fmla="*/ 3371850 h 6586538"/>
                <a:gd name="connsiteX4" fmla="*/ 47626 w 10363200"/>
                <a:gd name="connsiteY4" fmla="*/ 3279775 h 6586538"/>
                <a:gd name="connsiteX5" fmla="*/ 2362200 w 10363200"/>
                <a:gd name="connsiteY5" fmla="*/ 742950 h 6586538"/>
                <a:gd name="connsiteX6" fmla="*/ 10363200 w 10363200"/>
                <a:gd name="connsiteY6" fmla="*/ 0 h 6586538"/>
                <a:gd name="connsiteX0" fmla="*/ 10363200 w 10363200"/>
                <a:gd name="connsiteY0" fmla="*/ 0 h 6586538"/>
                <a:gd name="connsiteX1" fmla="*/ 7996238 w 10363200"/>
                <a:gd name="connsiteY1" fmla="*/ 6586538 h 6586538"/>
                <a:gd name="connsiteX2" fmla="*/ 114299 w 10363200"/>
                <a:gd name="connsiteY2" fmla="*/ 3477419 h 6586538"/>
                <a:gd name="connsiteX3" fmla="*/ 0 w 10363200"/>
                <a:gd name="connsiteY3" fmla="*/ 3371850 h 6586538"/>
                <a:gd name="connsiteX4" fmla="*/ 47626 w 10363200"/>
                <a:gd name="connsiteY4" fmla="*/ 3279775 h 6586538"/>
                <a:gd name="connsiteX5" fmla="*/ 2362200 w 10363200"/>
                <a:gd name="connsiteY5" fmla="*/ 742950 h 6586538"/>
                <a:gd name="connsiteX6" fmla="*/ 10363200 w 10363200"/>
                <a:gd name="connsiteY6" fmla="*/ 0 h 6586538"/>
                <a:gd name="connsiteX0" fmla="*/ 10363200 w 10363200"/>
                <a:gd name="connsiteY0" fmla="*/ 0 h 6586538"/>
                <a:gd name="connsiteX1" fmla="*/ 7996238 w 10363200"/>
                <a:gd name="connsiteY1" fmla="*/ 6586538 h 6586538"/>
                <a:gd name="connsiteX2" fmla="*/ 114299 w 10363200"/>
                <a:gd name="connsiteY2" fmla="*/ 3477419 h 6586538"/>
                <a:gd name="connsiteX3" fmla="*/ 0 w 10363200"/>
                <a:gd name="connsiteY3" fmla="*/ 3371850 h 6586538"/>
                <a:gd name="connsiteX4" fmla="*/ 47626 w 10363200"/>
                <a:gd name="connsiteY4" fmla="*/ 3279775 h 6586538"/>
                <a:gd name="connsiteX5" fmla="*/ 2362200 w 10363200"/>
                <a:gd name="connsiteY5" fmla="*/ 742950 h 6586538"/>
                <a:gd name="connsiteX6" fmla="*/ 10363200 w 10363200"/>
                <a:gd name="connsiteY6" fmla="*/ 0 h 658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63200" h="6586538">
                  <a:moveTo>
                    <a:pt x="10363200" y="0"/>
                  </a:moveTo>
                  <a:lnTo>
                    <a:pt x="7996238" y="6586538"/>
                  </a:lnTo>
                  <a:lnTo>
                    <a:pt x="114299" y="3477419"/>
                  </a:lnTo>
                  <a:cubicBezTo>
                    <a:pt x="9524" y="3430323"/>
                    <a:pt x="4761" y="3404659"/>
                    <a:pt x="0" y="3371850"/>
                  </a:cubicBezTo>
                  <a:cubicBezTo>
                    <a:pt x="1587" y="3343540"/>
                    <a:pt x="-8729" y="3336661"/>
                    <a:pt x="47626" y="3279775"/>
                  </a:cubicBezTo>
                  <a:lnTo>
                    <a:pt x="2362200" y="742950"/>
                  </a:lnTo>
                  <a:lnTo>
                    <a:pt x="103632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0" name="lateral urna"/>
            <p:cNvSpPr/>
            <p:nvPr/>
          </p:nvSpPr>
          <p:spPr>
            <a:xfrm>
              <a:off x="8363880" y="217690"/>
              <a:ext cx="3296513" cy="6591300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3314700 w 4229100"/>
                <a:gd name="connsiteY0" fmla="*/ 0 h 5816600"/>
                <a:gd name="connsiteX1" fmla="*/ 4229100 w 4229100"/>
                <a:gd name="connsiteY1" fmla="*/ 0 h 5816600"/>
                <a:gd name="connsiteX2" fmla="*/ 4229100 w 4229100"/>
                <a:gd name="connsiteY2" fmla="*/ 914400 h 5816600"/>
                <a:gd name="connsiteX3" fmla="*/ 0 w 4229100"/>
                <a:gd name="connsiteY3" fmla="*/ 5816600 h 5816600"/>
                <a:gd name="connsiteX4" fmla="*/ 3314700 w 4229100"/>
                <a:gd name="connsiteY4" fmla="*/ 0 h 5816600"/>
                <a:gd name="connsiteX0" fmla="*/ 2400300 w 4229100"/>
                <a:gd name="connsiteY0" fmla="*/ 0 h 6413500"/>
                <a:gd name="connsiteX1" fmla="*/ 4229100 w 4229100"/>
                <a:gd name="connsiteY1" fmla="*/ 596900 h 6413500"/>
                <a:gd name="connsiteX2" fmla="*/ 4229100 w 4229100"/>
                <a:gd name="connsiteY2" fmla="*/ 1511300 h 6413500"/>
                <a:gd name="connsiteX3" fmla="*/ 0 w 4229100"/>
                <a:gd name="connsiteY3" fmla="*/ 6413500 h 6413500"/>
                <a:gd name="connsiteX4" fmla="*/ 2400300 w 4229100"/>
                <a:gd name="connsiteY4" fmla="*/ 0 h 6413500"/>
                <a:gd name="connsiteX0" fmla="*/ 2400300 w 4229100"/>
                <a:gd name="connsiteY0" fmla="*/ 0 h 6413500"/>
                <a:gd name="connsiteX1" fmla="*/ 3276600 w 4229100"/>
                <a:gd name="connsiteY1" fmla="*/ 596900 h 6413500"/>
                <a:gd name="connsiteX2" fmla="*/ 4229100 w 4229100"/>
                <a:gd name="connsiteY2" fmla="*/ 1511300 h 6413500"/>
                <a:gd name="connsiteX3" fmla="*/ 0 w 4229100"/>
                <a:gd name="connsiteY3" fmla="*/ 6413500 h 6413500"/>
                <a:gd name="connsiteX4" fmla="*/ 2400300 w 4229100"/>
                <a:gd name="connsiteY4" fmla="*/ 0 h 6413500"/>
                <a:gd name="connsiteX0" fmla="*/ 2400300 w 3276600"/>
                <a:gd name="connsiteY0" fmla="*/ 0 h 6413500"/>
                <a:gd name="connsiteX1" fmla="*/ 3276600 w 3276600"/>
                <a:gd name="connsiteY1" fmla="*/ 596900 h 6413500"/>
                <a:gd name="connsiteX2" fmla="*/ 3035300 w 3276600"/>
                <a:gd name="connsiteY2" fmla="*/ 4000500 h 6413500"/>
                <a:gd name="connsiteX3" fmla="*/ 0 w 3276600"/>
                <a:gd name="connsiteY3" fmla="*/ 6413500 h 6413500"/>
                <a:gd name="connsiteX4" fmla="*/ 2400300 w 3276600"/>
                <a:gd name="connsiteY4" fmla="*/ 0 h 6413500"/>
                <a:gd name="connsiteX0" fmla="*/ 2400300 w 3276600"/>
                <a:gd name="connsiteY0" fmla="*/ 0 h 6413500"/>
                <a:gd name="connsiteX1" fmla="*/ 3276600 w 3276600"/>
                <a:gd name="connsiteY1" fmla="*/ 596900 h 6413500"/>
                <a:gd name="connsiteX2" fmla="*/ 3035300 w 3276600"/>
                <a:gd name="connsiteY2" fmla="*/ 4000500 h 6413500"/>
                <a:gd name="connsiteX3" fmla="*/ 508000 w 3276600"/>
                <a:gd name="connsiteY3" fmla="*/ 6007100 h 6413500"/>
                <a:gd name="connsiteX4" fmla="*/ 0 w 3276600"/>
                <a:gd name="connsiteY4" fmla="*/ 6413500 h 6413500"/>
                <a:gd name="connsiteX5" fmla="*/ 2400300 w 3276600"/>
                <a:gd name="connsiteY5" fmla="*/ 0 h 6413500"/>
                <a:gd name="connsiteX0" fmla="*/ 2400300 w 3276600"/>
                <a:gd name="connsiteY0" fmla="*/ 0 h 6591300"/>
                <a:gd name="connsiteX1" fmla="*/ 3276600 w 3276600"/>
                <a:gd name="connsiteY1" fmla="*/ 596900 h 6591300"/>
                <a:gd name="connsiteX2" fmla="*/ 3035300 w 3276600"/>
                <a:gd name="connsiteY2" fmla="*/ 4000500 h 6591300"/>
                <a:gd name="connsiteX3" fmla="*/ 107950 w 3276600"/>
                <a:gd name="connsiteY3" fmla="*/ 6591300 h 6591300"/>
                <a:gd name="connsiteX4" fmla="*/ 0 w 3276600"/>
                <a:gd name="connsiteY4" fmla="*/ 6413500 h 6591300"/>
                <a:gd name="connsiteX5" fmla="*/ 2400300 w 3276600"/>
                <a:gd name="connsiteY5" fmla="*/ 0 h 6591300"/>
                <a:gd name="connsiteX0" fmla="*/ 2400300 w 3276600"/>
                <a:gd name="connsiteY0" fmla="*/ 0 h 6591300"/>
                <a:gd name="connsiteX1" fmla="*/ 3276600 w 3276600"/>
                <a:gd name="connsiteY1" fmla="*/ 596900 h 6591300"/>
                <a:gd name="connsiteX2" fmla="*/ 3035300 w 3276600"/>
                <a:gd name="connsiteY2" fmla="*/ 4000500 h 6591300"/>
                <a:gd name="connsiteX3" fmla="*/ 107950 w 3276600"/>
                <a:gd name="connsiteY3" fmla="*/ 6591300 h 6591300"/>
                <a:gd name="connsiteX4" fmla="*/ 0 w 3276600"/>
                <a:gd name="connsiteY4" fmla="*/ 6413500 h 6591300"/>
                <a:gd name="connsiteX5" fmla="*/ 2400300 w 3276600"/>
                <a:gd name="connsiteY5" fmla="*/ 0 h 6591300"/>
                <a:gd name="connsiteX0" fmla="*/ 2400300 w 3276600"/>
                <a:gd name="connsiteY0" fmla="*/ 0 h 6591300"/>
                <a:gd name="connsiteX1" fmla="*/ 3276600 w 3276600"/>
                <a:gd name="connsiteY1" fmla="*/ 596900 h 6591300"/>
                <a:gd name="connsiteX2" fmla="*/ 3035300 w 3276600"/>
                <a:gd name="connsiteY2" fmla="*/ 4000500 h 6591300"/>
                <a:gd name="connsiteX3" fmla="*/ 107950 w 3276600"/>
                <a:gd name="connsiteY3" fmla="*/ 6591300 h 6591300"/>
                <a:gd name="connsiteX4" fmla="*/ 0 w 3276600"/>
                <a:gd name="connsiteY4" fmla="*/ 6413500 h 6591300"/>
                <a:gd name="connsiteX5" fmla="*/ 2400300 w 3276600"/>
                <a:gd name="connsiteY5" fmla="*/ 0 h 6591300"/>
                <a:gd name="connsiteX0" fmla="*/ 2420213 w 3296513"/>
                <a:gd name="connsiteY0" fmla="*/ 0 h 6591300"/>
                <a:gd name="connsiteX1" fmla="*/ 3296513 w 3296513"/>
                <a:gd name="connsiteY1" fmla="*/ 596900 h 6591300"/>
                <a:gd name="connsiteX2" fmla="*/ 3055213 w 3296513"/>
                <a:gd name="connsiteY2" fmla="*/ 4000500 h 6591300"/>
                <a:gd name="connsiteX3" fmla="*/ 127863 w 3296513"/>
                <a:gd name="connsiteY3" fmla="*/ 6591300 h 6591300"/>
                <a:gd name="connsiteX4" fmla="*/ 19913 w 3296513"/>
                <a:gd name="connsiteY4" fmla="*/ 6413500 h 6591300"/>
                <a:gd name="connsiteX5" fmla="*/ 2420213 w 3296513"/>
                <a:gd name="connsiteY5" fmla="*/ 0 h 659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96513" h="6591300">
                  <a:moveTo>
                    <a:pt x="2420213" y="0"/>
                  </a:moveTo>
                  <a:lnTo>
                    <a:pt x="3296513" y="596900"/>
                  </a:lnTo>
                  <a:lnTo>
                    <a:pt x="3055213" y="4000500"/>
                  </a:lnTo>
                  <a:lnTo>
                    <a:pt x="127863" y="6591300"/>
                  </a:lnTo>
                  <a:cubicBezTo>
                    <a:pt x="-41470" y="6570133"/>
                    <a:pt x="-1254" y="6491817"/>
                    <a:pt x="19913" y="6413500"/>
                  </a:cubicBezTo>
                  <a:lnTo>
                    <a:pt x="2420213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78" name="Circulo"/>
          <p:cNvSpPr/>
          <p:nvPr/>
        </p:nvSpPr>
        <p:spPr>
          <a:xfrm rot="6645959">
            <a:off x="387319" y="238921"/>
            <a:ext cx="2674961" cy="2674961"/>
          </a:xfrm>
          <a:prstGeom prst="ellipse">
            <a:avLst/>
          </a:prstGeom>
          <a:gradFill flip="none" rotWithShape="1">
            <a:gsLst>
              <a:gs pos="25000">
                <a:srgbClr val="002060">
                  <a:alpha val="98000"/>
                </a:srgbClr>
              </a:gs>
              <a:gs pos="100000">
                <a:srgbClr val="0070C0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>
              <a:solidFill>
                <a:prstClr val="white"/>
              </a:solidFill>
            </a:endParaRPr>
          </a:p>
        </p:txBody>
      </p:sp>
      <p:sp>
        <p:nvSpPr>
          <p:cNvPr id="179" name="Amarelo"/>
          <p:cNvSpPr/>
          <p:nvPr/>
        </p:nvSpPr>
        <p:spPr>
          <a:xfrm>
            <a:off x="1305177" y="448808"/>
            <a:ext cx="2422253" cy="3101577"/>
          </a:xfrm>
          <a:custGeom>
            <a:avLst/>
            <a:gdLst>
              <a:gd name="connsiteX0" fmla="*/ 1439741 w 2388358"/>
              <a:gd name="connsiteY0" fmla="*/ 0 h 3168158"/>
              <a:gd name="connsiteX1" fmla="*/ 2388358 w 2388358"/>
              <a:gd name="connsiteY1" fmla="*/ 0 h 3168158"/>
              <a:gd name="connsiteX2" fmla="*/ 2388358 w 2388358"/>
              <a:gd name="connsiteY2" fmla="*/ 3168158 h 3168158"/>
              <a:gd name="connsiteX3" fmla="*/ 0 w 2388358"/>
              <a:gd name="connsiteY3" fmla="*/ 3168158 h 3168158"/>
              <a:gd name="connsiteX4" fmla="*/ 0 w 2388358"/>
              <a:gd name="connsiteY4" fmla="*/ 2613832 h 3168158"/>
              <a:gd name="connsiteX5" fmla="*/ 8894 w 2388358"/>
              <a:gd name="connsiteY5" fmla="*/ 2616682 h 3168158"/>
              <a:gd name="connsiteX6" fmla="*/ 1796351 w 2388358"/>
              <a:gd name="connsiteY6" fmla="*/ 1657573 h 3168158"/>
              <a:gd name="connsiteX7" fmla="*/ 1452107 w 2388358"/>
              <a:gd name="connsiteY7" fmla="*/ 10964 h 3168158"/>
              <a:gd name="connsiteX0" fmla="*/ 1439741 w 2458697"/>
              <a:gd name="connsiteY0" fmla="*/ 0 h 3168158"/>
              <a:gd name="connsiteX1" fmla="*/ 2458697 w 2458697"/>
              <a:gd name="connsiteY1" fmla="*/ 0 h 3168158"/>
              <a:gd name="connsiteX2" fmla="*/ 2388358 w 2458697"/>
              <a:gd name="connsiteY2" fmla="*/ 3168158 h 3168158"/>
              <a:gd name="connsiteX3" fmla="*/ 0 w 2458697"/>
              <a:gd name="connsiteY3" fmla="*/ 3168158 h 3168158"/>
              <a:gd name="connsiteX4" fmla="*/ 0 w 2458697"/>
              <a:gd name="connsiteY4" fmla="*/ 2613832 h 3168158"/>
              <a:gd name="connsiteX5" fmla="*/ 8894 w 2458697"/>
              <a:gd name="connsiteY5" fmla="*/ 2616682 h 3168158"/>
              <a:gd name="connsiteX6" fmla="*/ 1796351 w 2458697"/>
              <a:gd name="connsiteY6" fmla="*/ 1657573 h 3168158"/>
              <a:gd name="connsiteX7" fmla="*/ 1452107 w 2458697"/>
              <a:gd name="connsiteY7" fmla="*/ 10964 h 3168158"/>
              <a:gd name="connsiteX8" fmla="*/ 1439741 w 2458697"/>
              <a:gd name="connsiteY8" fmla="*/ 0 h 3168158"/>
              <a:gd name="connsiteX0" fmla="*/ 1439741 w 2470420"/>
              <a:gd name="connsiteY0" fmla="*/ 0 h 3168158"/>
              <a:gd name="connsiteX1" fmla="*/ 2458697 w 2470420"/>
              <a:gd name="connsiteY1" fmla="*/ 0 h 3168158"/>
              <a:gd name="connsiteX2" fmla="*/ 2470420 w 2470420"/>
              <a:gd name="connsiteY2" fmla="*/ 3156435 h 3168158"/>
              <a:gd name="connsiteX3" fmla="*/ 0 w 2470420"/>
              <a:gd name="connsiteY3" fmla="*/ 3168158 h 3168158"/>
              <a:gd name="connsiteX4" fmla="*/ 0 w 2470420"/>
              <a:gd name="connsiteY4" fmla="*/ 2613832 h 3168158"/>
              <a:gd name="connsiteX5" fmla="*/ 8894 w 2470420"/>
              <a:gd name="connsiteY5" fmla="*/ 2616682 h 3168158"/>
              <a:gd name="connsiteX6" fmla="*/ 1796351 w 2470420"/>
              <a:gd name="connsiteY6" fmla="*/ 1657573 h 3168158"/>
              <a:gd name="connsiteX7" fmla="*/ 1452107 w 2470420"/>
              <a:gd name="connsiteY7" fmla="*/ 10964 h 3168158"/>
              <a:gd name="connsiteX8" fmla="*/ 1439741 w 2470420"/>
              <a:gd name="connsiteY8" fmla="*/ 0 h 3168158"/>
              <a:gd name="connsiteX0" fmla="*/ 1439741 w 2465572"/>
              <a:gd name="connsiteY0" fmla="*/ 0 h 3168158"/>
              <a:gd name="connsiteX1" fmla="*/ 2458697 w 2465572"/>
              <a:gd name="connsiteY1" fmla="*/ 0 h 3168158"/>
              <a:gd name="connsiteX2" fmla="*/ 2465572 w 2465572"/>
              <a:gd name="connsiteY2" fmla="*/ 1939862 h 3168158"/>
              <a:gd name="connsiteX3" fmla="*/ 0 w 2465572"/>
              <a:gd name="connsiteY3" fmla="*/ 3168158 h 3168158"/>
              <a:gd name="connsiteX4" fmla="*/ 0 w 2465572"/>
              <a:gd name="connsiteY4" fmla="*/ 2613832 h 3168158"/>
              <a:gd name="connsiteX5" fmla="*/ 8894 w 2465572"/>
              <a:gd name="connsiteY5" fmla="*/ 2616682 h 3168158"/>
              <a:gd name="connsiteX6" fmla="*/ 1796351 w 2465572"/>
              <a:gd name="connsiteY6" fmla="*/ 1657573 h 3168158"/>
              <a:gd name="connsiteX7" fmla="*/ 1452107 w 2465572"/>
              <a:gd name="connsiteY7" fmla="*/ 10964 h 3168158"/>
              <a:gd name="connsiteX8" fmla="*/ 1439741 w 2465572"/>
              <a:gd name="connsiteY8" fmla="*/ 0 h 3168158"/>
              <a:gd name="connsiteX0" fmla="*/ 1439741 w 2465572"/>
              <a:gd name="connsiteY0" fmla="*/ 0 h 3168158"/>
              <a:gd name="connsiteX1" fmla="*/ 2458697 w 2465572"/>
              <a:gd name="connsiteY1" fmla="*/ 0 h 3168158"/>
              <a:gd name="connsiteX2" fmla="*/ 2465572 w 2465572"/>
              <a:gd name="connsiteY2" fmla="*/ 1939862 h 3168158"/>
              <a:gd name="connsiteX3" fmla="*/ 252080 w 2465572"/>
              <a:gd name="connsiteY3" fmla="*/ 3032152 h 3168158"/>
              <a:gd name="connsiteX4" fmla="*/ 0 w 2465572"/>
              <a:gd name="connsiteY4" fmla="*/ 3168158 h 3168158"/>
              <a:gd name="connsiteX5" fmla="*/ 0 w 2465572"/>
              <a:gd name="connsiteY5" fmla="*/ 2613832 h 3168158"/>
              <a:gd name="connsiteX6" fmla="*/ 8894 w 2465572"/>
              <a:gd name="connsiteY6" fmla="*/ 2616682 h 3168158"/>
              <a:gd name="connsiteX7" fmla="*/ 1796351 w 2465572"/>
              <a:gd name="connsiteY7" fmla="*/ 1657573 h 3168158"/>
              <a:gd name="connsiteX8" fmla="*/ 1452107 w 2465572"/>
              <a:gd name="connsiteY8" fmla="*/ 10964 h 3168158"/>
              <a:gd name="connsiteX9" fmla="*/ 1439741 w 2465572"/>
              <a:gd name="connsiteY9" fmla="*/ 0 h 3168158"/>
              <a:gd name="connsiteX0" fmla="*/ 1439741 w 2465572"/>
              <a:gd name="connsiteY0" fmla="*/ 0 h 3168158"/>
              <a:gd name="connsiteX1" fmla="*/ 2458697 w 2465572"/>
              <a:gd name="connsiteY1" fmla="*/ 0 h 3168158"/>
              <a:gd name="connsiteX2" fmla="*/ 2465572 w 2465572"/>
              <a:gd name="connsiteY2" fmla="*/ 1939862 h 3168158"/>
              <a:gd name="connsiteX3" fmla="*/ 247232 w 2465572"/>
              <a:gd name="connsiteY3" fmla="*/ 3138361 h 3168158"/>
              <a:gd name="connsiteX4" fmla="*/ 0 w 2465572"/>
              <a:gd name="connsiteY4" fmla="*/ 3168158 h 3168158"/>
              <a:gd name="connsiteX5" fmla="*/ 0 w 2465572"/>
              <a:gd name="connsiteY5" fmla="*/ 2613832 h 3168158"/>
              <a:gd name="connsiteX6" fmla="*/ 8894 w 2465572"/>
              <a:gd name="connsiteY6" fmla="*/ 2616682 h 3168158"/>
              <a:gd name="connsiteX7" fmla="*/ 1796351 w 2465572"/>
              <a:gd name="connsiteY7" fmla="*/ 1657573 h 3168158"/>
              <a:gd name="connsiteX8" fmla="*/ 1452107 w 2465572"/>
              <a:gd name="connsiteY8" fmla="*/ 10964 h 3168158"/>
              <a:gd name="connsiteX9" fmla="*/ 1439741 w 2465572"/>
              <a:gd name="connsiteY9" fmla="*/ 0 h 3168158"/>
              <a:gd name="connsiteX0" fmla="*/ 1439741 w 2465572"/>
              <a:gd name="connsiteY0" fmla="*/ 0 h 3144019"/>
              <a:gd name="connsiteX1" fmla="*/ 2458697 w 2465572"/>
              <a:gd name="connsiteY1" fmla="*/ 0 h 3144019"/>
              <a:gd name="connsiteX2" fmla="*/ 2465572 w 2465572"/>
              <a:gd name="connsiteY2" fmla="*/ 1939862 h 3144019"/>
              <a:gd name="connsiteX3" fmla="*/ 247232 w 2465572"/>
              <a:gd name="connsiteY3" fmla="*/ 3138361 h 3144019"/>
              <a:gd name="connsiteX4" fmla="*/ 0 w 2465572"/>
              <a:gd name="connsiteY4" fmla="*/ 3144019 h 3144019"/>
              <a:gd name="connsiteX5" fmla="*/ 0 w 2465572"/>
              <a:gd name="connsiteY5" fmla="*/ 2613832 h 3144019"/>
              <a:gd name="connsiteX6" fmla="*/ 8894 w 2465572"/>
              <a:gd name="connsiteY6" fmla="*/ 2616682 h 3144019"/>
              <a:gd name="connsiteX7" fmla="*/ 1796351 w 2465572"/>
              <a:gd name="connsiteY7" fmla="*/ 1657573 h 3144019"/>
              <a:gd name="connsiteX8" fmla="*/ 1452107 w 2465572"/>
              <a:gd name="connsiteY8" fmla="*/ 10964 h 3144019"/>
              <a:gd name="connsiteX9" fmla="*/ 1439741 w 2465572"/>
              <a:gd name="connsiteY9" fmla="*/ 0 h 3144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5572" h="3144019">
                <a:moveTo>
                  <a:pt x="1439741" y="0"/>
                </a:moveTo>
                <a:lnTo>
                  <a:pt x="2458697" y="0"/>
                </a:lnTo>
                <a:cubicBezTo>
                  <a:pt x="2462605" y="1052145"/>
                  <a:pt x="2461664" y="887717"/>
                  <a:pt x="2465572" y="1939862"/>
                </a:cubicBezTo>
                <a:lnTo>
                  <a:pt x="247232" y="3138361"/>
                </a:lnTo>
                <a:lnTo>
                  <a:pt x="0" y="3144019"/>
                </a:lnTo>
                <a:lnTo>
                  <a:pt x="0" y="2613832"/>
                </a:lnTo>
                <a:lnTo>
                  <a:pt x="8894" y="2616682"/>
                </a:lnTo>
                <a:cubicBezTo>
                  <a:pt x="736013" y="2808135"/>
                  <a:pt x="1513922" y="2402404"/>
                  <a:pt x="1796351" y="1657573"/>
                </a:cubicBezTo>
                <a:cubicBezTo>
                  <a:pt x="2022294" y="1061709"/>
                  <a:pt x="1866959" y="418052"/>
                  <a:pt x="1452107" y="10964"/>
                </a:cubicBezTo>
                <a:lnTo>
                  <a:pt x="143974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>
              <a:solidFill>
                <a:prstClr val="white"/>
              </a:solidFill>
            </a:endParaRPr>
          </a:p>
        </p:txBody>
      </p:sp>
      <p:sp>
        <p:nvSpPr>
          <p:cNvPr id="180" name="Amarelo1"/>
          <p:cNvSpPr/>
          <p:nvPr/>
        </p:nvSpPr>
        <p:spPr>
          <a:xfrm>
            <a:off x="1305177" y="448808"/>
            <a:ext cx="2422253" cy="3101577"/>
          </a:xfrm>
          <a:custGeom>
            <a:avLst/>
            <a:gdLst>
              <a:gd name="connsiteX0" fmla="*/ 1439741 w 2388358"/>
              <a:gd name="connsiteY0" fmla="*/ 0 h 3168158"/>
              <a:gd name="connsiteX1" fmla="*/ 2388358 w 2388358"/>
              <a:gd name="connsiteY1" fmla="*/ 0 h 3168158"/>
              <a:gd name="connsiteX2" fmla="*/ 2388358 w 2388358"/>
              <a:gd name="connsiteY2" fmla="*/ 3168158 h 3168158"/>
              <a:gd name="connsiteX3" fmla="*/ 0 w 2388358"/>
              <a:gd name="connsiteY3" fmla="*/ 3168158 h 3168158"/>
              <a:gd name="connsiteX4" fmla="*/ 0 w 2388358"/>
              <a:gd name="connsiteY4" fmla="*/ 2613832 h 3168158"/>
              <a:gd name="connsiteX5" fmla="*/ 8894 w 2388358"/>
              <a:gd name="connsiteY5" fmla="*/ 2616682 h 3168158"/>
              <a:gd name="connsiteX6" fmla="*/ 1796351 w 2388358"/>
              <a:gd name="connsiteY6" fmla="*/ 1657573 h 3168158"/>
              <a:gd name="connsiteX7" fmla="*/ 1452107 w 2388358"/>
              <a:gd name="connsiteY7" fmla="*/ 10964 h 3168158"/>
              <a:gd name="connsiteX0" fmla="*/ 1439741 w 2458697"/>
              <a:gd name="connsiteY0" fmla="*/ 0 h 3168158"/>
              <a:gd name="connsiteX1" fmla="*/ 2458697 w 2458697"/>
              <a:gd name="connsiteY1" fmla="*/ 0 h 3168158"/>
              <a:gd name="connsiteX2" fmla="*/ 2388358 w 2458697"/>
              <a:gd name="connsiteY2" fmla="*/ 3168158 h 3168158"/>
              <a:gd name="connsiteX3" fmla="*/ 0 w 2458697"/>
              <a:gd name="connsiteY3" fmla="*/ 3168158 h 3168158"/>
              <a:gd name="connsiteX4" fmla="*/ 0 w 2458697"/>
              <a:gd name="connsiteY4" fmla="*/ 2613832 h 3168158"/>
              <a:gd name="connsiteX5" fmla="*/ 8894 w 2458697"/>
              <a:gd name="connsiteY5" fmla="*/ 2616682 h 3168158"/>
              <a:gd name="connsiteX6" fmla="*/ 1796351 w 2458697"/>
              <a:gd name="connsiteY6" fmla="*/ 1657573 h 3168158"/>
              <a:gd name="connsiteX7" fmla="*/ 1452107 w 2458697"/>
              <a:gd name="connsiteY7" fmla="*/ 10964 h 3168158"/>
              <a:gd name="connsiteX8" fmla="*/ 1439741 w 2458697"/>
              <a:gd name="connsiteY8" fmla="*/ 0 h 3168158"/>
              <a:gd name="connsiteX0" fmla="*/ 1439741 w 2470420"/>
              <a:gd name="connsiteY0" fmla="*/ 0 h 3168158"/>
              <a:gd name="connsiteX1" fmla="*/ 2458697 w 2470420"/>
              <a:gd name="connsiteY1" fmla="*/ 0 h 3168158"/>
              <a:gd name="connsiteX2" fmla="*/ 2470420 w 2470420"/>
              <a:gd name="connsiteY2" fmla="*/ 3156435 h 3168158"/>
              <a:gd name="connsiteX3" fmla="*/ 0 w 2470420"/>
              <a:gd name="connsiteY3" fmla="*/ 3168158 h 3168158"/>
              <a:gd name="connsiteX4" fmla="*/ 0 w 2470420"/>
              <a:gd name="connsiteY4" fmla="*/ 2613832 h 3168158"/>
              <a:gd name="connsiteX5" fmla="*/ 8894 w 2470420"/>
              <a:gd name="connsiteY5" fmla="*/ 2616682 h 3168158"/>
              <a:gd name="connsiteX6" fmla="*/ 1796351 w 2470420"/>
              <a:gd name="connsiteY6" fmla="*/ 1657573 h 3168158"/>
              <a:gd name="connsiteX7" fmla="*/ 1452107 w 2470420"/>
              <a:gd name="connsiteY7" fmla="*/ 10964 h 3168158"/>
              <a:gd name="connsiteX8" fmla="*/ 1439741 w 2470420"/>
              <a:gd name="connsiteY8" fmla="*/ 0 h 3168158"/>
              <a:gd name="connsiteX0" fmla="*/ 1439741 w 2465572"/>
              <a:gd name="connsiteY0" fmla="*/ 0 h 3168158"/>
              <a:gd name="connsiteX1" fmla="*/ 2458697 w 2465572"/>
              <a:gd name="connsiteY1" fmla="*/ 0 h 3168158"/>
              <a:gd name="connsiteX2" fmla="*/ 2465572 w 2465572"/>
              <a:gd name="connsiteY2" fmla="*/ 1939862 h 3168158"/>
              <a:gd name="connsiteX3" fmla="*/ 0 w 2465572"/>
              <a:gd name="connsiteY3" fmla="*/ 3168158 h 3168158"/>
              <a:gd name="connsiteX4" fmla="*/ 0 w 2465572"/>
              <a:gd name="connsiteY4" fmla="*/ 2613832 h 3168158"/>
              <a:gd name="connsiteX5" fmla="*/ 8894 w 2465572"/>
              <a:gd name="connsiteY5" fmla="*/ 2616682 h 3168158"/>
              <a:gd name="connsiteX6" fmla="*/ 1796351 w 2465572"/>
              <a:gd name="connsiteY6" fmla="*/ 1657573 h 3168158"/>
              <a:gd name="connsiteX7" fmla="*/ 1452107 w 2465572"/>
              <a:gd name="connsiteY7" fmla="*/ 10964 h 3168158"/>
              <a:gd name="connsiteX8" fmla="*/ 1439741 w 2465572"/>
              <a:gd name="connsiteY8" fmla="*/ 0 h 3168158"/>
              <a:gd name="connsiteX0" fmla="*/ 1439741 w 2465572"/>
              <a:gd name="connsiteY0" fmla="*/ 0 h 3168158"/>
              <a:gd name="connsiteX1" fmla="*/ 2458697 w 2465572"/>
              <a:gd name="connsiteY1" fmla="*/ 0 h 3168158"/>
              <a:gd name="connsiteX2" fmla="*/ 2465572 w 2465572"/>
              <a:gd name="connsiteY2" fmla="*/ 1939862 h 3168158"/>
              <a:gd name="connsiteX3" fmla="*/ 252080 w 2465572"/>
              <a:gd name="connsiteY3" fmla="*/ 3032152 h 3168158"/>
              <a:gd name="connsiteX4" fmla="*/ 0 w 2465572"/>
              <a:gd name="connsiteY4" fmla="*/ 3168158 h 3168158"/>
              <a:gd name="connsiteX5" fmla="*/ 0 w 2465572"/>
              <a:gd name="connsiteY5" fmla="*/ 2613832 h 3168158"/>
              <a:gd name="connsiteX6" fmla="*/ 8894 w 2465572"/>
              <a:gd name="connsiteY6" fmla="*/ 2616682 h 3168158"/>
              <a:gd name="connsiteX7" fmla="*/ 1796351 w 2465572"/>
              <a:gd name="connsiteY7" fmla="*/ 1657573 h 3168158"/>
              <a:gd name="connsiteX8" fmla="*/ 1452107 w 2465572"/>
              <a:gd name="connsiteY8" fmla="*/ 10964 h 3168158"/>
              <a:gd name="connsiteX9" fmla="*/ 1439741 w 2465572"/>
              <a:gd name="connsiteY9" fmla="*/ 0 h 3168158"/>
              <a:gd name="connsiteX0" fmla="*/ 1439741 w 2465572"/>
              <a:gd name="connsiteY0" fmla="*/ 0 h 3168158"/>
              <a:gd name="connsiteX1" fmla="*/ 2458697 w 2465572"/>
              <a:gd name="connsiteY1" fmla="*/ 0 h 3168158"/>
              <a:gd name="connsiteX2" fmla="*/ 2465572 w 2465572"/>
              <a:gd name="connsiteY2" fmla="*/ 1939862 h 3168158"/>
              <a:gd name="connsiteX3" fmla="*/ 247232 w 2465572"/>
              <a:gd name="connsiteY3" fmla="*/ 3138361 h 3168158"/>
              <a:gd name="connsiteX4" fmla="*/ 0 w 2465572"/>
              <a:gd name="connsiteY4" fmla="*/ 3168158 h 3168158"/>
              <a:gd name="connsiteX5" fmla="*/ 0 w 2465572"/>
              <a:gd name="connsiteY5" fmla="*/ 2613832 h 3168158"/>
              <a:gd name="connsiteX6" fmla="*/ 8894 w 2465572"/>
              <a:gd name="connsiteY6" fmla="*/ 2616682 h 3168158"/>
              <a:gd name="connsiteX7" fmla="*/ 1796351 w 2465572"/>
              <a:gd name="connsiteY7" fmla="*/ 1657573 h 3168158"/>
              <a:gd name="connsiteX8" fmla="*/ 1452107 w 2465572"/>
              <a:gd name="connsiteY8" fmla="*/ 10964 h 3168158"/>
              <a:gd name="connsiteX9" fmla="*/ 1439741 w 2465572"/>
              <a:gd name="connsiteY9" fmla="*/ 0 h 3168158"/>
              <a:gd name="connsiteX0" fmla="*/ 1439741 w 2465572"/>
              <a:gd name="connsiteY0" fmla="*/ 0 h 3144019"/>
              <a:gd name="connsiteX1" fmla="*/ 2458697 w 2465572"/>
              <a:gd name="connsiteY1" fmla="*/ 0 h 3144019"/>
              <a:gd name="connsiteX2" fmla="*/ 2465572 w 2465572"/>
              <a:gd name="connsiteY2" fmla="*/ 1939862 h 3144019"/>
              <a:gd name="connsiteX3" fmla="*/ 247232 w 2465572"/>
              <a:gd name="connsiteY3" fmla="*/ 3138361 h 3144019"/>
              <a:gd name="connsiteX4" fmla="*/ 0 w 2465572"/>
              <a:gd name="connsiteY4" fmla="*/ 3144019 h 3144019"/>
              <a:gd name="connsiteX5" fmla="*/ 0 w 2465572"/>
              <a:gd name="connsiteY5" fmla="*/ 2613832 h 3144019"/>
              <a:gd name="connsiteX6" fmla="*/ 8894 w 2465572"/>
              <a:gd name="connsiteY6" fmla="*/ 2616682 h 3144019"/>
              <a:gd name="connsiteX7" fmla="*/ 1796351 w 2465572"/>
              <a:gd name="connsiteY7" fmla="*/ 1657573 h 3144019"/>
              <a:gd name="connsiteX8" fmla="*/ 1452107 w 2465572"/>
              <a:gd name="connsiteY8" fmla="*/ 10964 h 3144019"/>
              <a:gd name="connsiteX9" fmla="*/ 1439741 w 2465572"/>
              <a:gd name="connsiteY9" fmla="*/ 0 h 3144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5572" h="3144019">
                <a:moveTo>
                  <a:pt x="1439741" y="0"/>
                </a:moveTo>
                <a:lnTo>
                  <a:pt x="2458697" y="0"/>
                </a:lnTo>
                <a:cubicBezTo>
                  <a:pt x="2462605" y="1052145"/>
                  <a:pt x="2461664" y="887717"/>
                  <a:pt x="2465572" y="1939862"/>
                </a:cubicBezTo>
                <a:lnTo>
                  <a:pt x="247232" y="3138361"/>
                </a:lnTo>
                <a:lnTo>
                  <a:pt x="0" y="3144019"/>
                </a:lnTo>
                <a:lnTo>
                  <a:pt x="0" y="2613832"/>
                </a:lnTo>
                <a:lnTo>
                  <a:pt x="8894" y="2616682"/>
                </a:lnTo>
                <a:cubicBezTo>
                  <a:pt x="736013" y="2808135"/>
                  <a:pt x="1513922" y="2402404"/>
                  <a:pt x="1796351" y="1657573"/>
                </a:cubicBezTo>
                <a:cubicBezTo>
                  <a:pt x="2022294" y="1061709"/>
                  <a:pt x="1866959" y="418052"/>
                  <a:pt x="1452107" y="10964"/>
                </a:cubicBezTo>
                <a:lnTo>
                  <a:pt x="143974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>
              <a:solidFill>
                <a:prstClr val="white"/>
              </a:solidFill>
            </a:endParaRPr>
          </a:p>
        </p:txBody>
      </p:sp>
      <p:sp>
        <p:nvSpPr>
          <p:cNvPr id="181" name="verde"/>
          <p:cNvSpPr/>
          <p:nvPr/>
        </p:nvSpPr>
        <p:spPr>
          <a:xfrm rot="8018462">
            <a:off x="1944901" y="2560925"/>
            <a:ext cx="2177884" cy="1418135"/>
          </a:xfrm>
          <a:custGeom>
            <a:avLst/>
            <a:gdLst>
              <a:gd name="connsiteX0" fmla="*/ 0 w 1428750"/>
              <a:gd name="connsiteY0" fmla="*/ 833438 h 833438"/>
              <a:gd name="connsiteX1" fmla="*/ 714375 w 1428750"/>
              <a:gd name="connsiteY1" fmla="*/ 0 h 833438"/>
              <a:gd name="connsiteX2" fmla="*/ 1428750 w 1428750"/>
              <a:gd name="connsiteY2" fmla="*/ 833438 h 833438"/>
              <a:gd name="connsiteX3" fmla="*/ 0 w 1428750"/>
              <a:gd name="connsiteY3" fmla="*/ 833438 h 833438"/>
              <a:gd name="connsiteX0" fmla="*/ 0 w 1528152"/>
              <a:gd name="connsiteY0" fmla="*/ 763710 h 833438"/>
              <a:gd name="connsiteX1" fmla="*/ 813777 w 1528152"/>
              <a:gd name="connsiteY1" fmla="*/ 0 h 833438"/>
              <a:gd name="connsiteX2" fmla="*/ 1528152 w 1528152"/>
              <a:gd name="connsiteY2" fmla="*/ 833438 h 833438"/>
              <a:gd name="connsiteX3" fmla="*/ 0 w 1528152"/>
              <a:gd name="connsiteY3" fmla="*/ 763710 h 833438"/>
              <a:gd name="connsiteX0" fmla="*/ 0 w 2177884"/>
              <a:gd name="connsiteY0" fmla="*/ 763710 h 1418135"/>
              <a:gd name="connsiteX1" fmla="*/ 813777 w 2177884"/>
              <a:gd name="connsiteY1" fmla="*/ 0 h 1418135"/>
              <a:gd name="connsiteX2" fmla="*/ 2177884 w 2177884"/>
              <a:gd name="connsiteY2" fmla="*/ 1418135 h 1418135"/>
              <a:gd name="connsiteX3" fmla="*/ 0 w 2177884"/>
              <a:gd name="connsiteY3" fmla="*/ 763710 h 1418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7884" h="1418135">
                <a:moveTo>
                  <a:pt x="0" y="763710"/>
                </a:moveTo>
                <a:lnTo>
                  <a:pt x="813777" y="0"/>
                </a:lnTo>
                <a:lnTo>
                  <a:pt x="2177884" y="1418135"/>
                </a:lnTo>
                <a:lnTo>
                  <a:pt x="0" y="76371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>
              <a:solidFill>
                <a:prstClr val="white"/>
              </a:solidFill>
            </a:endParaRPr>
          </a:p>
        </p:txBody>
      </p:sp>
      <p:sp>
        <p:nvSpPr>
          <p:cNvPr id="182" name="Estrela1"/>
          <p:cNvSpPr/>
          <p:nvPr/>
        </p:nvSpPr>
        <p:spPr>
          <a:xfrm>
            <a:off x="1970304" y="1030464"/>
            <a:ext cx="92164" cy="92164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>
              <a:solidFill>
                <a:prstClr val="white"/>
              </a:solidFill>
            </a:endParaRPr>
          </a:p>
        </p:txBody>
      </p:sp>
      <p:sp>
        <p:nvSpPr>
          <p:cNvPr id="183" name="Estrela2"/>
          <p:cNvSpPr/>
          <p:nvPr/>
        </p:nvSpPr>
        <p:spPr>
          <a:xfrm rot="20866709">
            <a:off x="2665318" y="1800838"/>
            <a:ext cx="92164" cy="92164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>
              <a:solidFill>
                <a:prstClr val="white"/>
              </a:solidFill>
            </a:endParaRPr>
          </a:p>
        </p:txBody>
      </p:sp>
      <p:sp>
        <p:nvSpPr>
          <p:cNvPr id="184" name="Estrela3"/>
          <p:cNvSpPr/>
          <p:nvPr/>
        </p:nvSpPr>
        <p:spPr>
          <a:xfrm rot="20866709">
            <a:off x="2749441" y="1909723"/>
            <a:ext cx="92164" cy="92164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>
              <a:solidFill>
                <a:prstClr val="white"/>
              </a:solidFill>
            </a:endParaRPr>
          </a:p>
        </p:txBody>
      </p:sp>
      <p:sp>
        <p:nvSpPr>
          <p:cNvPr id="185" name="Estrela4"/>
          <p:cNvSpPr/>
          <p:nvPr/>
        </p:nvSpPr>
        <p:spPr>
          <a:xfrm rot="20866709">
            <a:off x="1825521" y="2173839"/>
            <a:ext cx="119446" cy="11944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>
              <a:solidFill>
                <a:prstClr val="white"/>
              </a:solidFill>
            </a:endParaRPr>
          </a:p>
        </p:txBody>
      </p:sp>
      <p:sp>
        <p:nvSpPr>
          <p:cNvPr id="186" name="Estrela5"/>
          <p:cNvSpPr/>
          <p:nvPr/>
        </p:nvSpPr>
        <p:spPr>
          <a:xfrm rot="20866709">
            <a:off x="1360619" y="2423266"/>
            <a:ext cx="119446" cy="11944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>
              <a:solidFill>
                <a:prstClr val="white"/>
              </a:solidFill>
            </a:endParaRPr>
          </a:p>
        </p:txBody>
      </p:sp>
      <p:sp>
        <p:nvSpPr>
          <p:cNvPr id="187" name="Estrela6"/>
          <p:cNvSpPr/>
          <p:nvPr/>
        </p:nvSpPr>
        <p:spPr>
          <a:xfrm rot="20866709">
            <a:off x="798965" y="2130719"/>
            <a:ext cx="119446" cy="11944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>
              <a:solidFill>
                <a:prstClr val="white"/>
              </a:solidFill>
            </a:endParaRPr>
          </a:p>
        </p:txBody>
      </p:sp>
      <p:sp>
        <p:nvSpPr>
          <p:cNvPr id="188" name="Estrela7"/>
          <p:cNvSpPr/>
          <p:nvPr/>
        </p:nvSpPr>
        <p:spPr>
          <a:xfrm rot="20866709">
            <a:off x="584429" y="1658639"/>
            <a:ext cx="119446" cy="11944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>
              <a:solidFill>
                <a:prstClr val="white"/>
              </a:solidFill>
            </a:endParaRPr>
          </a:p>
        </p:txBody>
      </p:sp>
      <p:sp>
        <p:nvSpPr>
          <p:cNvPr id="189" name="Estrela8"/>
          <p:cNvSpPr/>
          <p:nvPr/>
        </p:nvSpPr>
        <p:spPr>
          <a:xfrm rot="20866709">
            <a:off x="1215720" y="1743205"/>
            <a:ext cx="89030" cy="8903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>
              <a:solidFill>
                <a:prstClr val="white"/>
              </a:solidFill>
            </a:endParaRPr>
          </a:p>
        </p:txBody>
      </p:sp>
      <p:sp>
        <p:nvSpPr>
          <p:cNvPr id="190" name="Estrela9"/>
          <p:cNvSpPr/>
          <p:nvPr/>
        </p:nvSpPr>
        <p:spPr>
          <a:xfrm rot="20866709">
            <a:off x="1760790" y="1785975"/>
            <a:ext cx="89030" cy="8903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>
              <a:solidFill>
                <a:prstClr val="white"/>
              </a:solidFill>
            </a:endParaRPr>
          </a:p>
        </p:txBody>
      </p:sp>
      <p:sp>
        <p:nvSpPr>
          <p:cNvPr id="191" name="Estrela10"/>
          <p:cNvSpPr/>
          <p:nvPr/>
        </p:nvSpPr>
        <p:spPr>
          <a:xfrm rot="20866709">
            <a:off x="1969776" y="1455420"/>
            <a:ext cx="87579" cy="87579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>
              <a:solidFill>
                <a:prstClr val="white"/>
              </a:solidFill>
            </a:endParaRPr>
          </a:p>
        </p:txBody>
      </p:sp>
      <p:sp>
        <p:nvSpPr>
          <p:cNvPr id="192" name="Estrela11"/>
          <p:cNvSpPr/>
          <p:nvPr/>
        </p:nvSpPr>
        <p:spPr>
          <a:xfrm rot="20866709">
            <a:off x="1895041" y="1903739"/>
            <a:ext cx="87579" cy="87579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>
              <a:solidFill>
                <a:prstClr val="white"/>
              </a:solidFill>
            </a:endParaRPr>
          </a:p>
        </p:txBody>
      </p:sp>
      <p:sp>
        <p:nvSpPr>
          <p:cNvPr id="193" name="Estrela12"/>
          <p:cNvSpPr/>
          <p:nvPr/>
        </p:nvSpPr>
        <p:spPr>
          <a:xfrm rot="20866709">
            <a:off x="1628565" y="1967280"/>
            <a:ext cx="83568" cy="83568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>
              <a:solidFill>
                <a:prstClr val="white"/>
              </a:solidFill>
            </a:endParaRPr>
          </a:p>
        </p:txBody>
      </p:sp>
      <p:sp>
        <p:nvSpPr>
          <p:cNvPr id="194" name="Estrela13"/>
          <p:cNvSpPr/>
          <p:nvPr/>
        </p:nvSpPr>
        <p:spPr>
          <a:xfrm rot="20866709">
            <a:off x="1142995" y="2189283"/>
            <a:ext cx="98871" cy="98871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>
              <a:solidFill>
                <a:prstClr val="white"/>
              </a:solidFill>
            </a:endParaRPr>
          </a:p>
        </p:txBody>
      </p:sp>
      <p:sp>
        <p:nvSpPr>
          <p:cNvPr id="195" name="Estrela14"/>
          <p:cNvSpPr/>
          <p:nvPr/>
        </p:nvSpPr>
        <p:spPr>
          <a:xfrm rot="20866709">
            <a:off x="1161446" y="2363833"/>
            <a:ext cx="87833" cy="87833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>
              <a:solidFill>
                <a:prstClr val="white"/>
              </a:solidFill>
            </a:endParaRPr>
          </a:p>
        </p:txBody>
      </p:sp>
      <p:sp>
        <p:nvSpPr>
          <p:cNvPr id="196" name="Estrela15"/>
          <p:cNvSpPr/>
          <p:nvPr/>
        </p:nvSpPr>
        <p:spPr>
          <a:xfrm rot="20866709">
            <a:off x="2161093" y="2250887"/>
            <a:ext cx="67937" cy="6793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>
              <a:solidFill>
                <a:prstClr val="white"/>
              </a:solidFill>
            </a:endParaRPr>
          </a:p>
        </p:txBody>
      </p:sp>
      <p:sp>
        <p:nvSpPr>
          <p:cNvPr id="197" name="Estrela16"/>
          <p:cNvSpPr/>
          <p:nvPr/>
        </p:nvSpPr>
        <p:spPr>
          <a:xfrm rot="20866709">
            <a:off x="2338153" y="2215044"/>
            <a:ext cx="67937" cy="6793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>
              <a:solidFill>
                <a:prstClr val="white"/>
              </a:solidFill>
            </a:endParaRPr>
          </a:p>
        </p:txBody>
      </p:sp>
      <p:sp>
        <p:nvSpPr>
          <p:cNvPr id="198" name="Estrela17"/>
          <p:cNvSpPr/>
          <p:nvPr/>
        </p:nvSpPr>
        <p:spPr>
          <a:xfrm rot="20866709">
            <a:off x="2482334" y="2134264"/>
            <a:ext cx="67937" cy="6793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>
              <a:solidFill>
                <a:prstClr val="white"/>
              </a:solidFill>
            </a:endParaRPr>
          </a:p>
        </p:txBody>
      </p:sp>
      <p:sp>
        <p:nvSpPr>
          <p:cNvPr id="199" name="Estrela18"/>
          <p:cNvSpPr/>
          <p:nvPr/>
        </p:nvSpPr>
        <p:spPr>
          <a:xfrm rot="20866709">
            <a:off x="2297764" y="2392323"/>
            <a:ext cx="67937" cy="6793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>
              <a:solidFill>
                <a:prstClr val="white"/>
              </a:solidFill>
            </a:endParaRPr>
          </a:p>
        </p:txBody>
      </p:sp>
      <p:sp>
        <p:nvSpPr>
          <p:cNvPr id="200" name="Estrela19"/>
          <p:cNvSpPr/>
          <p:nvPr/>
        </p:nvSpPr>
        <p:spPr>
          <a:xfrm rot="20866709">
            <a:off x="2561399" y="2392321"/>
            <a:ext cx="67937" cy="6793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>
              <a:solidFill>
                <a:prstClr val="white"/>
              </a:solidFill>
            </a:endParaRPr>
          </a:p>
        </p:txBody>
      </p:sp>
      <p:sp>
        <p:nvSpPr>
          <p:cNvPr id="201" name="Estrela20"/>
          <p:cNvSpPr/>
          <p:nvPr/>
        </p:nvSpPr>
        <p:spPr>
          <a:xfrm rot="20866709">
            <a:off x="2630318" y="2142679"/>
            <a:ext cx="71852" cy="71852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>
              <a:solidFill>
                <a:prstClr val="white"/>
              </a:solidFill>
            </a:endParaRPr>
          </a:p>
        </p:txBody>
      </p:sp>
      <p:sp>
        <p:nvSpPr>
          <p:cNvPr id="202" name="Estrela21"/>
          <p:cNvSpPr/>
          <p:nvPr/>
        </p:nvSpPr>
        <p:spPr>
          <a:xfrm rot="20866709">
            <a:off x="2846408" y="1767324"/>
            <a:ext cx="75760" cy="7576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>
              <a:solidFill>
                <a:prstClr val="white"/>
              </a:solidFill>
            </a:endParaRPr>
          </a:p>
        </p:txBody>
      </p:sp>
      <p:sp>
        <p:nvSpPr>
          <p:cNvPr id="203" name="Estrela22"/>
          <p:cNvSpPr/>
          <p:nvPr/>
        </p:nvSpPr>
        <p:spPr>
          <a:xfrm rot="20866709">
            <a:off x="732888" y="2330259"/>
            <a:ext cx="53042" cy="53042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>
              <a:solidFill>
                <a:prstClr val="white"/>
              </a:solidFill>
            </a:endParaRPr>
          </a:p>
        </p:txBody>
      </p:sp>
      <p:sp>
        <p:nvSpPr>
          <p:cNvPr id="204" name="Estrela23"/>
          <p:cNvSpPr/>
          <p:nvPr/>
        </p:nvSpPr>
        <p:spPr>
          <a:xfrm rot="20866709">
            <a:off x="2525169" y="2261235"/>
            <a:ext cx="89030" cy="8903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>
              <a:solidFill>
                <a:prstClr val="white"/>
              </a:solidFill>
            </a:endParaRPr>
          </a:p>
        </p:txBody>
      </p:sp>
      <p:sp>
        <p:nvSpPr>
          <p:cNvPr id="205" name="Estrela24"/>
          <p:cNvSpPr/>
          <p:nvPr/>
        </p:nvSpPr>
        <p:spPr>
          <a:xfrm rot="20866709">
            <a:off x="2671640" y="2021984"/>
            <a:ext cx="89030" cy="8903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>
              <a:solidFill>
                <a:prstClr val="white"/>
              </a:solidFill>
            </a:endParaRPr>
          </a:p>
        </p:txBody>
      </p:sp>
      <p:sp>
        <p:nvSpPr>
          <p:cNvPr id="125" name="Estrela25"/>
          <p:cNvSpPr/>
          <p:nvPr/>
        </p:nvSpPr>
        <p:spPr>
          <a:xfrm rot="20866709">
            <a:off x="918814" y="2055563"/>
            <a:ext cx="66038" cy="66038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>
              <a:solidFill>
                <a:prstClr val="white"/>
              </a:solidFill>
            </a:endParaRPr>
          </a:p>
        </p:txBody>
      </p:sp>
      <p:sp>
        <p:nvSpPr>
          <p:cNvPr id="126" name="Estrela26"/>
          <p:cNvSpPr/>
          <p:nvPr/>
        </p:nvSpPr>
        <p:spPr>
          <a:xfrm rot="20866709">
            <a:off x="1764997" y="2016258"/>
            <a:ext cx="74483" cy="74483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>
              <a:solidFill>
                <a:prstClr val="white"/>
              </a:solidFill>
            </a:endParaRPr>
          </a:p>
        </p:txBody>
      </p:sp>
      <p:sp>
        <p:nvSpPr>
          <p:cNvPr id="124" name="Estrela27"/>
          <p:cNvSpPr/>
          <p:nvPr/>
        </p:nvSpPr>
        <p:spPr>
          <a:xfrm rot="20866709">
            <a:off x="1900428" y="2619496"/>
            <a:ext cx="67937" cy="6793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>
              <a:solidFill>
                <a:prstClr val="white"/>
              </a:solidFill>
            </a:endParaRPr>
          </a:p>
        </p:txBody>
      </p:sp>
      <p:sp>
        <p:nvSpPr>
          <p:cNvPr id="206" name="Justiça eleitoral"/>
          <p:cNvSpPr txBox="1"/>
          <p:nvPr/>
        </p:nvSpPr>
        <p:spPr>
          <a:xfrm>
            <a:off x="3854146" y="2376733"/>
            <a:ext cx="7328076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JUSTIÇA ELEITORAL</a:t>
            </a:r>
            <a:endParaRPr lang="pt-BR" sz="4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tre-mt"/>
          <p:cNvSpPr txBox="1"/>
          <p:nvPr/>
        </p:nvSpPr>
        <p:spPr>
          <a:xfrm>
            <a:off x="3870418" y="3028391"/>
            <a:ext cx="5732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Tribunal Regional Eleitoral - XX</a:t>
            </a:r>
            <a:endParaRPr lang="pt-BR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Silent23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bmkLst>
                    <p14:bmk name="Indicador 1" time="1638"/>
                  </p14:bmkLst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43544" y="5152603"/>
            <a:ext cx="609600" cy="6096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 rot="20065247">
            <a:off x="10981260" y="4167624"/>
            <a:ext cx="601447" cy="230832"/>
          </a:xfrm>
          <a:prstGeom prst="rect">
            <a:avLst/>
          </a:prstGeom>
          <a:noFill/>
          <a:ln>
            <a:noFill/>
          </a:ln>
          <a:scene3d>
            <a:camera prst="perspectiveContrastingRightFacing" fov="2700000">
              <a:rot lat="1200000" lon="1920000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pt-BR" sz="900" i="1" dirty="0" smtClean="0">
                <a:solidFill>
                  <a:schemeClr val="accent3">
                    <a:lumMod val="75000"/>
                  </a:schemeClr>
                </a:solidFill>
              </a:rPr>
              <a:t>JORGE K.</a:t>
            </a:r>
            <a:endParaRPr lang="pt-BR" sz="900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38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25272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showWhenStopped="0">
                    <p:cTn id="7" repeatCount="indefinite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4"/>
                    </p:tgtEl>
                  </p:cMediaNode>
                </p:audio>
                <p:seq concurrent="1" nextAc="seek">
                  <p:cTn id="8" restart="whenNotActive" fill="hold" evtFilter="cancelBubble" nodeType="interactiveSeq">
                    <p:stCondLst>
                      <p:cond evt="onMediaBookmark" delay="0">
                        <p:tgtEl>
                          <p14:bmkTgt spid="4" bmkName="Indicador 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9" fill="hold">
                          <p:stCondLst>
                            <p:cond delay="0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1" nodeType="withEffect">
                                      <p:stCondLst>
                                        <p:cond delay="163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275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1" nodeType="withEffect">
                                      <p:stCondLst>
                                        <p:cond delay="174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265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MediaBookmark" delay="0">
                      <p:tgtEl>
                        <p14:bmkTgt spid="4" bmkName="Indicador 1"/>
                      </p:tgtEl>
                    </p:cond>
                  </p:nextCondLst>
                </p:seq>
              </p:childTnLst>
            </p:cTn>
          </p:par>
        </p:tnLst>
        <p:bldLst>
          <p:bldP spid="206" grpId="1"/>
          <p:bldP spid="207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25272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showWhenStopped="0">
                    <p:cTn id="7" repeatCount="indefinite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4"/>
                    </p:tgtEl>
                  </p:cMediaNode>
                </p:audio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6300" y="584200"/>
            <a:ext cx="1099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SLIDE Nº 2</a:t>
            </a:r>
          </a:p>
          <a:p>
            <a:endParaRPr lang="pt-BR" dirty="0" smtClean="0"/>
          </a:p>
          <a:p>
            <a:r>
              <a:rPr lang="pt-BR" dirty="0" smtClean="0"/>
              <a:t>Adicionar conteúdo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900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PASSING_SCORE" val="0.000000"/>
  <p:tag name="ISPRING_ULTRA_SCORM_COURSE_ID" val="1A499735-B8E5-4DC1-8799-06F32B8DC19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237"/>
  <p:tag name="ISPRINGONLINEFOLDERPATH" val="Каталог/Game On"/>
  <p:tag name="ISPRINGCLOUDFOLDERID" val="0"/>
  <p:tag name="ISPRINGCLOUDFOLDERPATH" val="Repository"/>
  <p:tag name="ISPRING_PLAYERS_CUSTOMIZATION" val="UEsDBBQAAgAIAE+MlUepAcR2+wIAALAIAAAUAAAAdW5pdmVyc2FsL3BsYXllci54bWytVU1v2zAMPadA/4Ohe6WkH2sb2C26AsUO61Ag67ZboNqKrcW2PEmum/76UZK/53QrsEMCm+J7pMhH2r9+yVLvmUnFRR6gBZ4jj+WhiHgeB+jx693RBbq+Ojzwi5TumPR4FKAy5wZAU+RFTIWSFxrAD1QnAeoZMDAjr5BcSK53wH0G3G2k41N0eDADl1wFKNG6WBJSVRXmChB5rERaGhKFQ5GRQjLFcs0kcWkgr8Eu9d/R8MtETvSuYKqHLPT7A9ckLceL4gOS6gQLGZPj+XxBftx/XoUJy+gRz5WmeciQB5Wc2VI+0XB7L6IyZcrYZr5LcsW0NklY28zXS764yD0lwwA5h3XGlKIxUzjNY0QclkyA/U1KVVLzqAGt4VVbXvNav7V5XzdutnOkcy7Kp5SrBI76kM46CfTJMKqf2etaBT02CrozTMiT7FfJJYvs67dWjPMFcgFbxdk8sapCOICnOxpqIXe3AAMV1R3EbdOwaxq2oJYDt9FXHQVqbrthVJeSNaWa+c88YuILlZIaWVxpWTKfjIw1lgzBPnFXrpvUNcRPdJae/UNvjN+oNT/VW52xgP/RmE9A1NaE5xF7uePgo1kGNdUMim1sWBcpNjG7nFT5lPV0PTC5HOumwEU8TWXMYAwjqinp7GQflEmqwCUs5QjbO9gLTnicpPDTkwzj0700GZXbSYbewV5wKsLtBLQ1t2Uk4zqOxNQqyCcT68QPS6VFxl+tPAd7Ri+tDt8auebopuDtwfn8j1EcxGgGc4MmVpd56u2r5vDBzKlWnc+6cJaBWmEemC4L59XMQlmMfCK2oWWqb/s5NfuwBx3lPDUd01zfQe+iWvFX5lU8Ml+6xYmpScKMZgL04eKkxwD9hO0yCG9N+yJuRN7UAWNi39y/rWiz5evWua7v67APNXzmrHIYN1MfQR2xFGUejXqIi+4jolLYaTeSUS9lG7jR4hhEKooAncJDfefLs8vuyueLywZr83pwgV0u71jpdcKdgkit6/Yifr0b4PE3UEsDBBQAAgAIAPVjskjBeyFoDAUAAKERAAAdAAAAdW5pdmVyc2FsL2NvbW1vbl9tZXNzYWdlcy5sbme1WMuO2zYU3QfIPxACArRAm0eBBFnMeEBLHA8RWXIkeWbSBwTGYhyiEumQkpFmVaCf0F13RYEGLZBV0E22+pN+SS8l2zOepJU0gy4MmLbu4eF9nMurg6PXRY7WXBuh5KHz4O59B3G5UJmQy0Nnnhx/+dhBpmQyY7mS/NCRykFHo9u3DnImlxVbcvh++xZCBwU3BpZmZFcXaySyQ2c2Tt1wOsPBs9QPJ2E6phNn5KpixeQPyFdL9a3+7KtHj18/ePjo84N7G8s+QPEU+/4+FGqQHt7vARQkUeingEb8NCDniTOaRfXP53QaDrMN54lPAwI84GdS/+INtJ9F5NQZYbCNaBh12s6jiARJGvvUIymN0yBMGq/4JCGeMzpVi/pPlPE1t3FFCplcZByVKlNoxTRDCyVLISumu3bywimmQRqROImom9AwcEaxkKVCRSVK9QUqmAF8VpVKI0AvNReSFdw+kXHDnoscHqsQQ2thKpaLN6x+W/8GfzLEVpobeHLzi+Sm5IBR1O+kUHc7mUX4jAaTNAlDP05J4G1/cUbHQMHuZBlw+VINhIpwTCJnNFZas8VLdg3rtElJvGJLhsoqG0jghE5OfPgklsWU6QXLlB4GMSMQJ5dJXnbSJzbnIAvj+CyMIHeofKF0wSFi1neszRebRVcD1hkhGrgh5KmbXELHG1SIdf0rEiAzWgPJTqwpiWM8Iek4PIdkd0ZB/VM4xCZ84ozCJ0MsnpEYUp1Ou2wCfEon2FaGLcRtoVxUoanfo5WC6mMLa6jbWjS2HkplELh0LZqC4cN2isnTOcSOYv/jejfbTSRDSme8AK+/qkDUBcs7XQ1S5BLP5tLTOf06PcbUJ14KyeWFZ2nSaGS7n7RVC0pi+LISGsLJ1kzWb+GIK6Vhu/aBF0rYxFFryGIkFXpViTdWKVpJurORsMAj53eGUttTvU8xbDwCObtSMmt0sNlcfnLzNtGBqGnPcw0uNs3/g4ixRdTPEy2ZrT8H+CV2SYChhdwkbOuLx1bMGFBvSCMjiirfKvVNo7dj2S+CK81KsWBWgrpp3Nx1PUJp/WIdxvP/h1LcqvKYgtSNhepvQaBdgyCQgom8vxUNjmGjWavukKW2B/S3DsINQAxCI5r2Yd3xF+hPf5BTcNceh1Nw4wASZ2Qc0wQuYGf8uRHdYtoUbRukfwvyAq6UOTSnnXAwIGaQlfJdxdjAQpno+v1rUWyC3xngS7epvZaT0MQntkdKtubLTUrVf6BcFKJkGeuBO5+SrVPaTrF3uImCe7wW9mIEsghXNmmLCvb4kJc7+m1nOrrJZu05IrgKCmg5+srFoQt5V4h9w7Nfg7soFVUGf8KXflGJCY7ck9TFgUv85va0gPLuaQU1YB3iJ3Hq47G1D+CeUxW2+1R5aRXfzlSy1Kz7OrjBbCcDjxxjwN2cf1wZEMK/f/y9J8YVUu0Se2GMPIzG89jFg4Cg0K08kh3gN4EqmfmuCyTB4307WOC4j9VmsNra9R6vEgrJ2XNsuc6cUqhmyLnbzQNqYRNKnCTYPZlCucS2OhaVNsoMAZji6AloXXPHhzGHw4BiWcBZCjsm9Kquy3hNSCAYNoZD7C6mXchoXn/IBu16te/YboPw1sk9Zh17/oTOUux5zTsA4JGLxfcw3yKWZYg10mBfBuRqqfqCuSc4AB2+gsczUQ4EbDrZVrVAF9r1Jn9ti1zX7z5qbbuVaV6mHNy79G7lH1BLAwQUAAIACAD1Y7JImswRX1MEAABhEQAAJwAAAHVuaXZlcnNhbC9mbGFzaF9wdWJsaXNoaW5nX3NldHRpbmdzLnhtbNVYT2/bNhS/+1MQGnqslXTJkga2Aze2V6OOnVnKkGEYAlp6sblQpEpSTtLTgH2E3XYbBqzYrr3tqm+yT7JH01biOknldBlaBEEk8vH33vu9f1Rq+5cJJ1NQmklR9zarGx4BEcmYiXHdOw47T3c9og0VMeVSQN0T0iP7jUotzUac6UkAxqCoJggj9F5q6t7EmHTP9y8uLqpMp8ruSp4ZxNfVSCZ+qkCDMKD8lNMr/GOuUtDeHKEEAP4mUsyPNSoVQmoO6VDGGQfCYrRcMOsU5R1O9cTzndiIRudjJTMRH0guFVHjUd37YrdpfxYyDqrFEhCWE93ARbts9mgcM2sF5QF7A2QCbDxBc3e2PHLBYjOpe8+2LApK+6soM2znOrUoBxI5EGYOn4ChMTXUvTp9Bi6NXiy4pfhK0IRFIe4Q63/da4WnQa/bap/2B2E7OH0ZHvacDWscCtsn4RqHwm7Ya68jXxb+5XdH7WGv2391Gg4GvbB7dH0KGV0ipOYvM1ZDZmWmIigIq5lJlowEZRxz9D0aNRjMck7VGELZYRjEM8o1eOTHFMbfZJQzc4XFsIHFcA6QNnUKkRnasNU9ozLwruEcIBqGsSxSYvt5kRI7u0uu+077tVu3WlmjxtBogsmDazPTav7NpYXYmRRLrtl3MpI8LhyCZARxnyZwoySCcyY6KLnpkTMMAkdXBykIElCBZcgMuh8VADobacPMrPw6c+mmYpQTxMM+AeQwWKEjmlCll1gvmLfJHzW+70tD9Q+ODrd0l+jXEh9QIUFVCoxUgipCJcn/5oYlkmjOcGfKtJH7ZfC+lVH+F4JNgWAjSTmmkSKSvM7YG0KxJLVVRKdU5G9xI6WK4m6q8neXhbbqmno0oMWpklMaSyLmuuKF6U9clXT7rfbJE6dwoX5dRVgEqRQxFA6Je5SgQVrDOGOqvBaR/y6RNuHO5b/dIEqq1xk4gTPJyvpbfXDIKNEsyTjN31qVReSSLMZNfHhQpFKqtXUG+DK8eIRgpcqurHjyH6v6YMSm12LWe5kRUcagdb2dzpLSARkZS+cQGobXh4yukYI6f4em2xrFZm+DNcPUrgNoZBWmjNo2CQ+xUC/gkASpYkiweJElEWHHK+XyxuazL7e2v9rZfb5X9f/56Y+n9x6aj8EjTplYzMGDO+dsuVPvTdsPHLpn5q6c7UiV4BiCeEXp7feI+bxbnQY1306q2wfXbL5+qnNr2A6Oe2GzNQhIq0leHAcHzTJJ0QeBY96254wb2xTtFVsYhY9ljh8M+mE7/7U1KCPcRNlhdzAsI3s0zH856R6Wwg26h6VczX8uBTd4VUZqCAyjxehsfrq786wplSICa3gK43kXy/8knCXM3hk/izK+q6I+vgP8L1X80ddP1wYep4pfZBrnLkb10TLhs+iUj0nxp8Saeys+HJe+FGv+rd/kdifB1pMgl/Y+UHzIN7a3NvDb89atSgXRlv8t0qj8C1BLAwQUAAIACAD1Y7JI89q4oM4CAAB/CgAAIQAAAHVuaXZlcnNhbC9mbGFzaF9za2luX3NldHRpbmdzLnhtbJVW207jMBB95yuq7jthr2UlUwlKV0JiFwSIdzeZJlYdO7InZfv363Ec4rQNzcaqFM+c47l6UmY3Qs3PJhOW1saAwhcoK8kRJlVtYFFb1OXVFE0N06SBaanNMyAKlVuStLKJyK6mqxpRq/NUK3RnnSttSi6n80+//MMSjzzF0lswYzlrnkJnZuafMZRg4/uM1hAh1WXF1e5e5/p8xdNNbnStspOuFbsKjBRq45AXP2eL5aABKSzeIZQ9n5aXtMZRKgPWArn0Y0nrJEvyFcjW0oV/RnI6Ux9Hv0fbCivQ064/0xqiVTyHfpIvr2kN45U7vV+VGa2PCQh/0UG/fqE1CJV8B6Z/+O03WoMMXdXV//RIZXROCe1zPi7iO0dqnrnrR15d0DpJoIDI0MkqhPT4WG8jUHiN7z2j62q0fKS87g0EKvpKwpzmBkvaXaOzhX57qNHdj1YfSzrMo/P5kdcW5msubYB1wg74BG9CZTEqSDrIq5Z1CYvG4RjZV3SExeLGD4sY+y6LfDSwDcIulEjYIf+4xB4gI2GHfJYigwcld4ce7KsaUlvlGx7qGRUgkHsVcGpQ3G2z4Eq7a7Vk6p4ur418DYIWU+oM5pb8eRElUOlY4mWNT8mBU0zxrcg5Cq1+E26189FYluwpQrcd7y2GAiUcaznvoxvUcb78/uxkQljzYeiCa/YTdHP8asoReVqU7sNkp5PAi7+IhwyalA4O5k6tdcTxtodIJTcbMC9ay7FmlEawY4/Xzf0agrMkygFLjmeZhUOOpV/V5QrM0lVNgG2z3Bc2wELkhXQ/fBXwBtkeY0DbULFw5yku3vsyEoQmAG7Sou3aZtNoylqikLAFGbSRwIc8FBuzrkuHGu4a72GNccsFyaieDMOi65X+EInkR/Cvzq3ewXuaEW2PfGV9ZL2b307i6OjecG4HGnVfPMv8PjRT72SnP0yhE9Ifz39QSwMEFAACAAgA9WOySEP+4SU8BAAA8hAAACYAAAB1bml2ZXJzYWwvaHRtbF9wdWJsaXNoaW5nX3NldHRpbmdzLnhtbNVYzW4bNxC+6ymILXKM1kmd2jEkGYp+aiH6i7QuXBSFQe2OJTZcckNyZTunAH2E3nIrCjRor7n1um/SJ+lQlOTIkp2VW9ctDMO7w5lv/me4Lh1exJxMQWkmRdl7UtzxCIhQRkyMy95x0Hy87xFtqIgolwLKnpAeOawUSkk64kxPhmAMsmqCMEIfJKbsTYxJDnz//Py8yHSi7KnkqUF8XQxl7CcKNAgDyk84vcQ/5jIB7c0RcgDgbyzFXKxSKBBSckgdGaUcCIvQcsGsU5QfmZh7vuMa0fD1WMlURDXJpSJqPCp7X+xX7c+CxyHVWQzChkRXkGjJ5oBGEbNGUD5kb4FMgI0naO3erkfOWWQmZe/prkVBbn8dZYbtPKcWpSYxBMLM4WMwNKKGulenz8CF0QuCI0WXgsYsDPCEWPfLXj04HbZb9cZptxc0hqdHQaftbNhCKGicBFsIBa2g3diGPy/80bf9xqDd6r48DXq9dtDqX0lhRFcCUvJXI1bCyMpUhbAMWMlM0ngkKONYotfCqMFgkXOqxhDIJsMknlGuwSM/JDB+lVLOzCX2wg72wmuApKoTCM3Apq3sGZWCdwXnANEwzOWyJJ49X5bE3v6K677TfuXWRitL1BgaTrB4kDYzreR/SlqwnUmx4pp9JyPJo6VDEI8g6tIYA9xvCo+cYdQ5+tZLQJAhFdh2zKC/4VJCpyNtmJm1W3POXVWMcoIthXMBSGe45n84oUqvhHkZalvtYeW7rjRUf+/8d6SbWL+W+IAKCapSYKQSVBEqSfYHNyyWRHOGJ1OmjTzMg/eNDLPfEWwKBAdHwrFuFJHkTcreEoo9qK0iOqUi+4AHCVUUTxOVfbxYaituqUcDWpwoOaWRJGKuK1qY/si1Ratbb5w8cgoX6rdVhFWfSBHB0iFxixI0SGsYp0zl1yKyXySGTTi57OdPAiXVmxQcw5lkef0t3jlllGgWp5xmH6zKZebiNMJDfLhTphKqtXUG+Cq8uIdkJcpS1jz5h1V9NmPTKzbrvUyJyGPQtt5OZ0XpgIyMpHMIDcPrQkq3KEGdfUTTbY/idLfJmmFqNwE0RhWmjNq5CHexUC/gMAhSRRBj82KURIgTL5fLO0+efrn77Ku9/ecHRf/Pd78+vlVovvf6nDKxWHy1GxdrPqlr6/UzQrcs2TXZplQx7h2I1pRuvjjMF9z6Nij5djVt3lSzhXptUY0eblMNGsPjdlCt94akXiUvjoe1ap4y6ILATW4HcsqNHYP2Ei2Mwsc84rVeN2hk7+u9PMxV5B20eoM8vP1B9tNJq5MLd9jq5HI1+zEXXO9lHq4BMMwWo7ON6a7HszGUKxDYtVMYz+dW9hvhLGb2Wvi/aNybeujv9/y/0rcbb5js1sZ1rX4/ffsi1bhbMY/3lvuHm4YPF9X/UqDc2/IDcOWLr+Rv/LYuIH31/xSVwl9QSwMEFAACAAgA9WOySIITx3SWAQAAIgYAAB8AAAB1bml2ZXJzYWwvaHRtbF9za2luX3NldHRpbmdzLmpzjZTLbsIwEEX3fAVytxWiT2h3qFCpEotKZVd1YcIQIhzbsk0KRfx7M+YVO5NSzya+OrrziDzbVrs8LGHt5/bWf/v7e3j3GqDmzAquQ1006DnqzIpsBpMsB5FJYBFSIDLnwsJJ350RyplJ7zrdfKCvrRgyRdD6lKAiGgK0FFgQ4DcFrinxJ2zu0Ni+qcqopyvnlOwkSjqQriOVybln2NWrP9UeI1gVYC6gc55AYNrzp4k8Oz70MKpconLN5WasUtWZ8mSZGrWSs6b8i40GU/705R7oPvVeRoGdyKx7c5DHiUd9jGZSG7AWDnkfRxgkLPgURMW3688faGBcbyiii8xm7kgPbjCqtOYp1KbUH2CEmCy9atPsYdQ5B2u3J+5uMQJC8A2YmtXwHiMAlV7pf/xAbVSKE6mh9ZmfUKH4LJPpIXUXg+SwWLRtmt65UV/+kAVPSEVPaEE9v7xpecSgJUB31IK8Nso7puwEJUoih6JATYAFvUhcvEjw/tlm3DmeLPJyP5TrsZwDN0swE6VEWf7XpULjXK3dL1BLAwQUAAIACAD1Y7JIF/yJOQgMAAC3IAAAFwAAAHVuaXZlcnNhbC91bml2ZXJzYWwucG5n7Zl9WBNX1sBjtatdVrHalpZCYimrru2LpY+8IEKiKxp4lg8REQSSdBsthQhBMXwEklj1FbYUUtBdLFDwla8IJFO1STAhia7FbJcClYQMGkMQtDEMIcZkEsiQ5J1gu92/98/3yR8z85zzu/eee+49c+Y8c/9yIJm49reBv8VgMGsT4uMOYjCrEjCYlfQ1v0E174jPPUUfK4oPEv+IEYwEGVFhVe6epD0YzDWu39KfX0blV4rijxRjMOvueK8VSjrvKAazKTEhbs+hMrJJJ6W3jL9x99ESePHi//qR4v6HF3Jv072Oy5cvx5+9uPlg3Iq806cSAtYELA68NzY9Z827X2yZWChr/a/Yzw3SH55oZz72xJRgc96f0UlLAwieJetgCsFlu10TsB01jJmvLcSOE3rO9s20xT+HAEXdlpWo9mHG+F5mZXUofXLgLf9VqKLf3FODyma9Aufv7RYVME7Eqs1TibtWoNLIPrh+NWHp2Z3+jag0lXMIV/6BablZZMgr6GN3dahXeqfBez8X/xJ6X+8DPuADPuADPuADPuADPuADPuADPuADPuADPuAD//+AZUqsZ0uXfw6W/qcjBb2eMClnVVhsRlWNkoujxFQuPJtu5+Kn/zbOACCK9YA1fHgjBnPrmIah+/anj8SSkie9gDz6U9JhpWYny31K/8MsU/c4emEq/rkThmq4BHdZ5fWlXfn4fHLXImpnggnP/hVX1pbJH5qVJIMV6crMNApFxnHcnKyKjmqIKX9+tPLMkvTn1pnj/pkvNzRbFg1tXLAyXZloONnPxLU5V65cTdwwCBX2lH/1kx8Gc3kc2BrDtH2ak1YUqGJQkgxFA0xC2/MM+rq6UNWF6cJLLxrpT17SbGgZOaXLUO3MSZEB3TTW7+ofY18ModbTL2lebdGcMnnpqJzj/wku5PvYD4cD0FVxRZ9R7D25qwtSNI08cs6ChV0Qa+svXW/h/GSxKthrNhDWb0sBl9aHfN+KR+Zu1ATqOR7X164ZoapyBQZjMN2/kTvj/Kw5fPh2fnSVqty9tFimc/y+Ye6RKoUgK3PM6wZL9azIecV7y96PZLgcPHfVmDZi+E5+tEE0XjHdSGEvfjPCh+dP/eDpZRaAi/TPPML4gxtT20a2alltlc+/JyD/tDdLCikiwFzqYh408B03snBU5LzRcNhjF+HpbZGgACwJfjGhIY6jAukqz0wyPBThOEuW6eHmyAr+nz04ksF84WF+6NVNz4Yj9ZWXvmAMlFmm26iz4JGuVAMc/noAU22RydRHwUxF637i53l93FTHtUlOLDcQst6v6zmhAp7MWR8IqE3bMZipmHF97iXN2qpZHD7Fb3bIDvt/DVV954I7RiHkCOzfBeJ2ANxrkuMeO1uMgAYRSRFMa6oZPzUSBkGXWg14kAefOLaL7orSKp+aYrew3CUeu/uf6aMFuozkiNVPJhQpJ3vrO97dw+rr/vvuq7ufDwZQKicoHg2vegyBMnK2Rauf+pED6MFQXF99x5ZZCFC4v+FjS2ULLAJkv46/+059x4gRPERdG4XIRdBysEQRtlPkQeDvlE8j/uSS6sTujyQBP3aCacJ5I9B9D+LDbKatqdetq8u6w+eC7fRGk7+BpqY9hXO/as3+Wowt5uXhD6t2ShPBXBJ9vrh2VpgMdojgE+j2PakqgFigPJBhcvZjWYkEhTF2DJoJhOzN7vV7rprP5q0TeN3Z0rE59wHlQmb7lbsS2ZYBz+Z4RX1FiPPtXptILotlt5kyTJDhenIOF+5nY11ZDlYBGO6N1SJ2Mqy4b/OvqGDdqF0tk911vv2SrLUHTvaclvRBVyQ6wvvziNHUGfBY9knPPgZLpxR4HXDshMtghnHfouRLQHk1VTlOTVEG5Tdxl3cBvgqO0aDPA4UKijkd5AEsXPH9EzK+YJhZQRqyT7SmUVlc9UOgXexAeshEQmMap/qy2nF7x+qMm8L4sYDuzZ88oDCPix1vi8OWmNKwjxU7mSHMk4JojlS2+Yr9r3/4rs+gfjzO41Rkc3vroGvYtLCKFmqi9WUMpqUtT1b0hfu13UC2ZvDUVUYi38I8ka0ct+PZpEjYEuHsJ2mHSgqE55vxXUSWLOwHcY2J3UIm2K0Dc/K68GFlfnRuowm+T75AAj+t3cBg5WdfBSrm0XnfCGQc51w/KsN3EvUCF+2c0fT64XybfHJSDD476GS0TO9dVdB0tvdhVuhXk5XZsSKt2GA3SU5DR0F5dNfddANdDFCRN7XFIrp8bKZnhtmnvDiENbz54r3KzdoelI+cnSdPCGrmyBx+zaMHcsF95wS88IBQAFghaOyzdvCwcEFgddolX86nUhxUR/GRAjAPugbDJazyL15Ez3EgmzPd+e4dAe1blq43L9m5EPh6qoai/UOss0RPdGUrHXYGnmazY1lSuFJt0bKUTT9NbSv9sKFPf+pY9m2nnHlGWqgxmQYpXD3enj5qvM5SNfcqmQ/tSVoqSJPW5ckxmNNW67NHd04MF1W7X9sDsPJvk9o5g+19EJC1HuS5tBFau3fSFCJORfuGoaby/RxYGE6HBkxMAZdEfLkhq7tgVAfuwPUaW0hdUBoVeS8BygTu2RlA105jygX1BJvJsz3VsnDBQ7NLzLlAId9BKWFL8+frUvWrVUE5Tw57NidwC7Z+SpvLFJcWTcjrkRLSUk96pyIctG6X/piRdMv5ajsD+W/2RdTPtpRadto88ktqWapETOKZpkfrZeeNKSttWTTSDqBGT947nsXjvDlAMtgs0JmlHlPnfPv+YNVo3tqITiJLN9reamYmGn9UjfaC54TzEEu4X9taWv1izW2w8SbP0H++hQTyZgadxmaNVUJG2AOSsAiRdYxaUVlVz2yRt6JeOCwysvx7/1cvOvGX0GUXByZEr1GHqkP/JimKLXf9hp+qtLuxwUHOfja1kZ1me2qCLFo/nZZ2Jp8CuVzneZFHCPpARiWhcax91PwKRX/61+yTwsURsOBahDdIqzVl5Un7+QURzgHyjM3OGBZhKVA7S9RIrhpXwP3CZOnxJI0YKS8006VPzYysWLZu/lZRBiHhQ1LbdSiQv4K2dqNQQaRDB1LBj13PbjHJXLluFJALYHYwJfoQH/kTxWBC2ptvlyDhsy4CyUMqjGhQ7zPVXKuDX1Kfs70tIerI+g7X/klyP/sOmCmm6xe0Ju09BFp7bTK3lhkmZMnaTDyq6NiNf8v4MhZi57whquqfu7BaVm1K0dADFHAZ1JQr/UR6/Jpei1zY0AkeYuAi0Bh9laK0LaIR3ZY22ikPk73BjyDjxKT37NbtSrI0L+zFptwni0WjEbMID9SDHYR9B61ZykRAYZYKKPoM1CGHDEtpbxuVKPpoluaF9XtiHUxPCshpzK4N5YfsJV38UGaZPWNzD9XdTHLFiE48fjNy8cGLbyw41LhdKbwTJiubFHy2LUfdP7fxJSg8gln/0LmQ5ZekBe8Z7FcqZMA6bDCNaXOPGfjtrQ5n02y5mqc0FwRXa7YWVedhvZPMKdE9QL9VmlZZQbCQD3YGb3O24AFCzI+EKfM9ZZ/5rEQe68wCEG0Su3pq0WqYEeqVig0J/W/9XBwYVd0zzkdB6hAZZzfryEdRwrx16LDiPBlWu6ZEW4gmpJTWmLcARB7XUHHUu8yniVxsLW1NMl3i7jUGJbe7I5upnOGuv4Q6/rGDghZzAEWBNwLO4ptGJ9BVHFWbAZBrl4uTn6uaqwrVB/x3o/jGByjul+eOttaCyIF/4V4F+AH/91FfGyVe3Aq5gxvGb9d/R/x2vqup0Zs5MIeXw/S1HIor6QtjEzB7yZhTl2Y2GKNx0FT8lZjJpO73c9H6yPUELSZaWJpjGnV3mnmGSUgBFzPRAk5/oHQ0aSAcdQTpdd/qZOjyTNKwG134Wsn57oW9/OzVxIaDKV5755uqmsuoqEFHM0NnDJKEFZsAw2bwNnHfBoy39/5Q71H5mnrvcfqmuGVd2TPErODuwvxyhI4WN8pfj9CfOfQc7q/n6wFv4ZO8NXBL72xIBD6uIZDjXjSUbUI1t1jpsR1KQn3HXQrHxbC4XYgldNnkFSeR8aWnrqbGg7lXsuo73orwm15bCfuS4wR//OjM/wFQSwECAAAUAAIACABPjJVHqQHEdvsCAACwCAAAFAAAAAAAAAABAAAAAAAAAAAAdW5pdmVyc2FsL3BsYXllci54bWxQSwECAAAUAAIACAD1Y7JIwXshaAwFAAChEQAAHQAAAAAAAAABAAAAAAAtAwAAdW5pdmVyc2FsL2NvbW1vbl9tZXNzYWdlcy5sbmdQSwECAAAUAAIACAD1Y7JImswRX1MEAABhEQAAJwAAAAAAAAABAAAAAAB0CAAAdW5pdmVyc2FsL2ZsYXNoX3B1Ymxpc2hpbmdfc2V0dGluZ3MueG1sUEsBAgAAFAACAAgA9WOySPPauKDOAgAAfwoAACEAAAAAAAAAAQAAAAAADA0AAHVuaXZlcnNhbC9mbGFzaF9za2luX3NldHRpbmdzLnhtbFBLAQIAABQAAgAIAPVjskhD/uElPAQAAPIQAAAmAAAAAAAAAAEAAAAAABkQAAB1bml2ZXJzYWwvaHRtbF9wdWJsaXNoaW5nX3NldHRpbmdzLnhtbFBLAQIAABQAAgAIAPVjskiCE8d0lgEAACIGAAAfAAAAAAAAAAEAAAAAAJkUAAB1bml2ZXJzYWwvaHRtbF9za2luX3NldHRpbmdzLmpzUEsBAgAAFAACAAgA9WOySBf8iTkIDAAAtyAAABcAAAAAAAAAAAAAAAAAbBYAAHVuaXZlcnNhbC91bml2ZXJzYWwucG5nUEsFBgAAAAAHAAcAFwIAAKkiAAAAAA=="/>
  <p:tag name="ISPRING_PRESENTATION_TITLE" val="JE_Connect_curso"/>
  <p:tag name="ISPRING_SCORM_RATE_QUIZZES" val="0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3803</TotalTime>
  <Words>33</Words>
  <Application>Microsoft Office PowerPoint</Application>
  <PresentationFormat>Widescreen</PresentationFormat>
  <Paragraphs>23</Paragraphs>
  <Slides>2</Slides>
  <Notes>2</Notes>
  <HiddenSlides>0</HiddenSlides>
  <MMClips>1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Arial Narrow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JE_Connect_curso</dc:title>
  <dc:creator>Jorge Kimura</dc:creator>
  <cp:lastModifiedBy>Jorge Kimura</cp:lastModifiedBy>
  <cp:revision>165</cp:revision>
  <dcterms:created xsi:type="dcterms:W3CDTF">2016-08-16T13:48:03Z</dcterms:created>
  <dcterms:modified xsi:type="dcterms:W3CDTF">2018-02-22T14:45:12Z</dcterms:modified>
</cp:coreProperties>
</file>