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ACFA-771F-4A50-8ECA-299AA1C97B4E}" type="datetimeFigureOut">
              <a:rPr lang="pt-BR" smtClean="0"/>
              <a:t>26/02/2018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A1C2-E440-4C28-A376-D5DDC0A12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325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ACFA-771F-4A50-8ECA-299AA1C97B4E}" type="datetimeFigureOut">
              <a:rPr lang="pt-BR" smtClean="0"/>
              <a:t>26/02/2018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A1C2-E440-4C28-A376-D5DDC0A12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53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ACFA-771F-4A50-8ECA-299AA1C97B4E}" type="datetimeFigureOut">
              <a:rPr lang="pt-BR" smtClean="0"/>
              <a:t>26/02/2018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A1C2-E440-4C28-A376-D5DDC0A12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668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ACFA-771F-4A50-8ECA-299AA1C97B4E}" type="datetimeFigureOut">
              <a:rPr lang="pt-BR" smtClean="0"/>
              <a:t>26/02/2018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A1C2-E440-4C28-A376-D5DDC0A12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079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ACFA-771F-4A50-8ECA-299AA1C97B4E}" type="datetimeFigureOut">
              <a:rPr lang="pt-BR" smtClean="0"/>
              <a:t>26/02/2018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A1C2-E440-4C28-A376-D5DDC0A12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798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ACFA-771F-4A50-8ECA-299AA1C97B4E}" type="datetimeFigureOut">
              <a:rPr lang="pt-BR" smtClean="0"/>
              <a:t>26/02/2018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A1C2-E440-4C28-A376-D5DDC0A12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04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ACFA-771F-4A50-8ECA-299AA1C97B4E}" type="datetimeFigureOut">
              <a:rPr lang="pt-BR" smtClean="0"/>
              <a:t>26/02/2018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A1C2-E440-4C28-A376-D5DDC0A12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177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ACFA-771F-4A50-8ECA-299AA1C97B4E}" type="datetimeFigureOut">
              <a:rPr lang="pt-BR" smtClean="0"/>
              <a:t>26/02/2018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A1C2-E440-4C28-A376-D5DDC0A12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1201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ACFA-771F-4A50-8ECA-299AA1C97B4E}" type="datetimeFigureOut">
              <a:rPr lang="pt-BR" smtClean="0"/>
              <a:t>26/02/2018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A1C2-E440-4C28-A376-D5DDC0A12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62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ACFA-771F-4A50-8ECA-299AA1C97B4E}" type="datetimeFigureOut">
              <a:rPr lang="pt-BR" smtClean="0"/>
              <a:t>26/02/2018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A1C2-E440-4C28-A376-D5DDC0A12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38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ACFA-771F-4A50-8ECA-299AA1C97B4E}" type="datetimeFigureOut">
              <a:rPr lang="pt-BR" smtClean="0"/>
              <a:t>26/02/2018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A1C2-E440-4C28-A376-D5DDC0A12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35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8ACFA-771F-4A50-8ECA-299AA1C97B4E}" type="datetimeFigureOut">
              <a:rPr lang="pt-BR" smtClean="0"/>
              <a:t>26/02/2018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7A1C2-E440-4C28-A376-D5DDC0A12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07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Relationship Id="rId9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362269"/>
              </p:ext>
            </p:extLst>
          </p:nvPr>
        </p:nvGraphicFramePr>
        <p:xfrm>
          <a:off x="4937760" y="2301239"/>
          <a:ext cx="1814732" cy="1765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CorelDRAW" r:id="rId3" imgW="58205" imgH="57909" progId="CorelDraw.Graphic.18">
                  <p:embed/>
                </p:oleObj>
              </mc:Choice>
              <mc:Fallback>
                <p:oleObj name="CorelDRAW" r:id="rId3" imgW="58205" imgH="57909" progId="CorelDraw.Graphic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37760" y="2301239"/>
                        <a:ext cx="1814732" cy="17657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137682"/>
              </p:ext>
            </p:extLst>
          </p:nvPr>
        </p:nvGraphicFramePr>
        <p:xfrm>
          <a:off x="3454180" y="1071871"/>
          <a:ext cx="2112218" cy="2112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CorelDRAW" r:id="rId5" imgW="56050" imgH="56111" progId="CorelDraw.Graphic.18">
                  <p:embed/>
                </p:oleObj>
              </mc:Choice>
              <mc:Fallback>
                <p:oleObj name="CorelDRAW" r:id="rId5" imgW="56050" imgH="56111" progId="CorelDraw.Graphic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54180" y="1071871"/>
                        <a:ext cx="2112218" cy="21122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hone WiFi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6375" y="1671802"/>
            <a:ext cx="1449799" cy="1448204"/>
          </a:xfrm>
          <a:prstGeom prst="rect">
            <a:avLst/>
          </a:prstGeom>
        </p:spPr>
      </p:pic>
      <p:graphicFrame>
        <p:nvGraphicFramePr>
          <p:cNvPr id="10" name="windows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785560"/>
              </p:ext>
            </p:extLst>
          </p:nvPr>
        </p:nvGraphicFramePr>
        <p:xfrm>
          <a:off x="2228333" y="2621132"/>
          <a:ext cx="1412959" cy="1445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CorelDRAW" r:id="rId8" imgW="68984" imgH="69060" progId="CorelDraw.Graphic.18">
                  <p:embed/>
                </p:oleObj>
              </mc:Choice>
              <mc:Fallback>
                <p:oleObj name="CorelDRAW" r:id="rId8" imgW="68984" imgH="69060" progId="CorelDraw.Graphic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28333" y="2621132"/>
                        <a:ext cx="1412959" cy="14458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762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82"/>
    </mc:Choice>
    <mc:Fallback xmlns="">
      <p:transition spd="slow" advTm="9182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gradFill flip="none" rotWithShape="1">
            <a:gsLst>
              <a:gs pos="61000">
                <a:schemeClr val="tx2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accent5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5" name="UE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228953"/>
              </p:ext>
            </p:extLst>
          </p:nvPr>
        </p:nvGraphicFramePr>
        <p:xfrm>
          <a:off x="7316041" y="2419887"/>
          <a:ext cx="4030089" cy="201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CorelDRAW" r:id="rId3" imgW="3017700" imgH="1510678" progId="CorelDraw.Graphic.18">
                  <p:embed/>
                </p:oleObj>
              </mc:Choice>
              <mc:Fallback>
                <p:oleObj name="CorelDRAW" r:id="rId3" imgW="3017700" imgH="1510678" progId="CorelDraw.Graphic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16041" y="2419887"/>
                        <a:ext cx="4030089" cy="2018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hone WiFi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6200" y="1367002"/>
            <a:ext cx="1449799" cy="144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0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28"/>
    </mc:Choice>
    <mc:Fallback xmlns="">
      <p:transition spd="slow" advTm="17028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CorelDRAW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Jorge Kimura</dc:creator>
  <cp:lastModifiedBy>Jorge Kimura</cp:lastModifiedBy>
  <cp:revision>8</cp:revision>
  <dcterms:created xsi:type="dcterms:W3CDTF">2018-02-22T14:27:17Z</dcterms:created>
  <dcterms:modified xsi:type="dcterms:W3CDTF">2018-02-26T11:21:24Z</dcterms:modified>
</cp:coreProperties>
</file>