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10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charts/chart4.xml" ContentType="application/vnd.openxmlformats-officedocument.drawingml.chart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charts/chart5.xml" ContentType="application/vnd.openxmlformats-officedocument.drawingml.chart+xml"/>
  <Override PartName="/ppt/diagrams/quickStyle11.xml" ContentType="application/vnd.openxmlformats-officedocument.drawingml.diagramStyle+xml"/>
  <Override PartName="/ppt/diagrams/drawing1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470" r:id="rId4"/>
    <p:sldId id="445" r:id="rId5"/>
    <p:sldId id="446" r:id="rId6"/>
    <p:sldId id="385" r:id="rId7"/>
    <p:sldId id="469" r:id="rId8"/>
    <p:sldId id="460" r:id="rId9"/>
    <p:sldId id="444" r:id="rId10"/>
    <p:sldId id="443" r:id="rId11"/>
    <p:sldId id="461" r:id="rId12"/>
    <p:sldId id="442" r:id="rId13"/>
    <p:sldId id="440" r:id="rId14"/>
    <p:sldId id="462" r:id="rId15"/>
    <p:sldId id="463" r:id="rId16"/>
    <p:sldId id="467" r:id="rId17"/>
    <p:sldId id="465" r:id="rId18"/>
    <p:sldId id="448" r:id="rId19"/>
    <p:sldId id="449" r:id="rId20"/>
    <p:sldId id="464" r:id="rId21"/>
    <p:sldId id="450" r:id="rId22"/>
    <p:sldId id="451" r:id="rId23"/>
    <p:sldId id="452" r:id="rId24"/>
    <p:sldId id="453" r:id="rId25"/>
    <p:sldId id="454" r:id="rId26"/>
    <p:sldId id="468" r:id="rId27"/>
    <p:sldId id="457" r:id="rId28"/>
    <p:sldId id="458" r:id="rId29"/>
    <p:sldId id="459" r:id="rId30"/>
    <p:sldId id="47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676"/>
    <a:srgbClr val="554E6C"/>
    <a:srgbClr val="305271"/>
    <a:srgbClr val="374F77"/>
    <a:srgbClr val="30527C"/>
    <a:srgbClr val="0E17C2"/>
    <a:srgbClr val="2FD422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14" autoAdjust="0"/>
    <p:restoredTop sz="94660"/>
  </p:normalViewPr>
  <p:slideViewPr>
    <p:cSldViewPr>
      <p:cViewPr>
        <p:scale>
          <a:sx n="75" d="100"/>
          <a:sy n="75" d="100"/>
        </p:scale>
        <p:origin x="-330" y="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perspective val="30"/>
    </c:view3D>
    <c:plotArea>
      <c:layout>
        <c:manualLayout>
          <c:layoutTarget val="inner"/>
          <c:xMode val="edge"/>
          <c:yMode val="edge"/>
          <c:x val="0.15916178866128874"/>
          <c:y val="0.25621700245866375"/>
          <c:w val="0.82775182266905534"/>
          <c:h val="0.45716689691483597"/>
        </c:manualLayout>
      </c:layout>
      <c:bar3DChart>
        <c:barDir val="col"/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Número de SMSats</c:v>
                </c:pt>
              </c:strCache>
            </c:strRef>
          </c:tx>
          <c:spPr>
            <a:effectLst>
              <a:outerShdw blurRad="152400" dist="317500" dir="5400000" sx="90000" sy="-19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 sz="4000"/>
                </a:pPr>
                <a:endParaRPr lang="pt-BR"/>
              </a:p>
            </c:txPr>
            <c:showVal val="1"/>
          </c:dLbls>
          <c:cat>
            <c:numRef>
              <c:f>Plan1!$A$2:$A$3</c:f>
              <c:numCache>
                <c:formatCode>General</c:formatCode>
                <c:ptCount val="2"/>
                <c:pt idx="0">
                  <c:v>2008</c:v>
                </c:pt>
                <c:pt idx="1">
                  <c:v>2010</c:v>
                </c:pt>
              </c:numCache>
            </c:numRef>
          </c:cat>
          <c:val>
            <c:numRef>
              <c:f>Plan1!$B$2:$B$3</c:f>
              <c:numCache>
                <c:formatCode>General</c:formatCode>
                <c:ptCount val="2"/>
                <c:pt idx="0">
                  <c:v>1192</c:v>
                </c:pt>
                <c:pt idx="1">
                  <c:v>1418</c:v>
                </c:pt>
              </c:numCache>
            </c:numRef>
          </c:val>
        </c:ser>
        <c:dLbls>
          <c:showVal val="1"/>
        </c:dLbls>
        <c:gapWidth val="75"/>
        <c:shape val="box"/>
        <c:axId val="81431552"/>
        <c:axId val="81433344"/>
        <c:axId val="81396608"/>
      </c:bar3DChart>
      <c:catAx>
        <c:axId val="81431552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3200"/>
            </a:pPr>
            <a:endParaRPr lang="pt-BR"/>
          </a:p>
        </c:txPr>
        <c:crossAx val="81433344"/>
        <c:crosses val="autoZero"/>
        <c:auto val="1"/>
        <c:lblAlgn val="ctr"/>
        <c:lblOffset val="100"/>
      </c:catAx>
      <c:valAx>
        <c:axId val="81433344"/>
        <c:scaling>
          <c:orientation val="minMax"/>
        </c:scaling>
        <c:axPos val="l"/>
        <c:numFmt formatCode="General" sourceLinked="1"/>
        <c:majorTickMark val="none"/>
        <c:tickLblPos val="nextTo"/>
        <c:crossAx val="81431552"/>
        <c:crosses val="autoZero"/>
        <c:crossBetween val="between"/>
      </c:valAx>
      <c:serAx>
        <c:axId val="81396608"/>
        <c:scaling>
          <c:orientation val="minMax"/>
        </c:scaling>
        <c:delete val="1"/>
        <c:axPos val="b"/>
        <c:majorTickMark val="none"/>
        <c:tickLblPos val="none"/>
        <c:crossAx val="81433344"/>
        <c:crosses val="autoZero"/>
      </c:serAx>
    </c:plotArea>
    <c:legend>
      <c:legendPos val="b"/>
      <c:layout>
        <c:manualLayout>
          <c:xMode val="edge"/>
          <c:yMode val="edge"/>
          <c:x val="0.18157271847139644"/>
          <c:y val="3.7507909749158663E-3"/>
          <c:w val="0.68266458849449685"/>
          <c:h val="0.15274389802099311"/>
        </c:manualLayout>
      </c:layout>
      <c:txPr>
        <a:bodyPr/>
        <a:lstStyle/>
        <a:p>
          <a:pPr>
            <a:defRPr sz="2800"/>
          </a:pPr>
          <a:endParaRPr lang="pt-BR"/>
        </a:p>
      </c:txPr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perspective val="30"/>
    </c:view3D>
    <c:plotArea>
      <c:layout>
        <c:manualLayout>
          <c:layoutTarget val="inner"/>
          <c:xMode val="edge"/>
          <c:yMode val="edge"/>
          <c:x val="0.13642225830329441"/>
          <c:y val="0.19504167045412471"/>
          <c:w val="0.84020349813876105"/>
          <c:h val="0.5728776348082536"/>
        </c:manualLayout>
      </c:layout>
      <c:bar3DChart>
        <c:barDir val="col"/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Banda total (Mbps)</c:v>
                </c:pt>
              </c:strCache>
            </c:strRef>
          </c:tx>
          <c:spPr>
            <a:effectLst>
              <a:outerShdw blurRad="152400" dist="317500" dir="5400000" sx="90000" sy="-19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 sz="4000"/>
                </a:pPr>
                <a:endParaRPr lang="pt-BR"/>
              </a:p>
            </c:txPr>
            <c:showVal val="1"/>
          </c:dLbls>
          <c:cat>
            <c:numRef>
              <c:f>Plan1!$A$2:$A$3</c:f>
              <c:numCache>
                <c:formatCode>General</c:formatCode>
                <c:ptCount val="2"/>
                <c:pt idx="0">
                  <c:v>2008</c:v>
                </c:pt>
                <c:pt idx="1">
                  <c:v>2010</c:v>
                </c:pt>
              </c:numCache>
            </c:numRef>
          </c:cat>
          <c:val>
            <c:numRef>
              <c:f>Plan1!$B$2:$B$3</c:f>
              <c:numCache>
                <c:formatCode>General</c:formatCode>
                <c:ptCount val="2"/>
                <c:pt idx="0">
                  <c:v>51</c:v>
                </c:pt>
                <c:pt idx="1">
                  <c:v>190</c:v>
                </c:pt>
              </c:numCache>
            </c:numRef>
          </c:val>
        </c:ser>
        <c:dLbls>
          <c:showVal val="1"/>
        </c:dLbls>
        <c:gapWidth val="75"/>
        <c:shape val="box"/>
        <c:axId val="82097664"/>
        <c:axId val="82099200"/>
        <c:axId val="81397504"/>
      </c:bar3DChart>
      <c:catAx>
        <c:axId val="8209766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3600"/>
            </a:pPr>
            <a:endParaRPr lang="pt-BR"/>
          </a:p>
        </c:txPr>
        <c:crossAx val="82099200"/>
        <c:crosses val="autoZero"/>
        <c:auto val="1"/>
        <c:lblAlgn val="ctr"/>
        <c:lblOffset val="100"/>
      </c:catAx>
      <c:valAx>
        <c:axId val="82099200"/>
        <c:scaling>
          <c:orientation val="minMax"/>
        </c:scaling>
        <c:axPos val="l"/>
        <c:numFmt formatCode="General" sourceLinked="1"/>
        <c:majorTickMark val="none"/>
        <c:tickLblPos val="nextTo"/>
        <c:crossAx val="82097664"/>
        <c:crosses val="autoZero"/>
        <c:crossBetween val="between"/>
      </c:valAx>
      <c:serAx>
        <c:axId val="81397504"/>
        <c:scaling>
          <c:orientation val="minMax"/>
        </c:scaling>
        <c:delete val="1"/>
        <c:axPos val="b"/>
        <c:majorTickMark val="none"/>
        <c:tickLblPos val="none"/>
        <c:crossAx val="82099200"/>
        <c:crosses val="autoZero"/>
      </c:serAx>
    </c:plotArea>
    <c:legend>
      <c:legendPos val="b"/>
      <c:layout>
        <c:manualLayout>
          <c:xMode val="edge"/>
          <c:yMode val="edge"/>
          <c:x val="0.13054607051693076"/>
          <c:y val="1.52567223170489E-2"/>
          <c:w val="0.76015700397412411"/>
          <c:h val="0.13229169822881617"/>
        </c:manualLayout>
      </c:layout>
      <c:txPr>
        <a:bodyPr/>
        <a:lstStyle/>
        <a:p>
          <a:pPr>
            <a:defRPr sz="3600"/>
          </a:pPr>
          <a:endParaRPr lang="pt-BR"/>
        </a:p>
      </c:txPr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perspective val="30"/>
    </c:view3D>
    <c:plotArea>
      <c:layout>
        <c:manualLayout>
          <c:layoutTarget val="inner"/>
          <c:xMode val="edge"/>
          <c:yMode val="edge"/>
          <c:x val="0.13642225830329441"/>
          <c:y val="0.19504167045412471"/>
          <c:w val="0.84020349813876105"/>
          <c:h val="0.5728776348082536"/>
        </c:manualLayout>
      </c:layout>
      <c:bar3DChart>
        <c:barDir val="col"/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Número de linhas</c:v>
                </c:pt>
              </c:strCache>
            </c:strRef>
          </c:tx>
          <c:spPr>
            <a:effectLst>
              <a:outerShdw blurRad="152400" dist="317500" dir="5400000" sx="90000" sy="-19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 sz="4000"/>
                </a:pPr>
                <a:endParaRPr lang="pt-BR"/>
              </a:p>
            </c:txPr>
            <c:showVal val="1"/>
          </c:dLbls>
          <c:cat>
            <c:numRef>
              <c:f>Plan1!$A$2:$A$3</c:f>
              <c:numCache>
                <c:formatCode>General</c:formatCode>
                <c:ptCount val="2"/>
                <c:pt idx="0">
                  <c:v>2008</c:v>
                </c:pt>
                <c:pt idx="1">
                  <c:v>2010</c:v>
                </c:pt>
              </c:numCache>
            </c:numRef>
          </c:cat>
          <c:val>
            <c:numRef>
              <c:f>Plan1!$B$2:$B$3</c:f>
              <c:numCache>
                <c:formatCode>General</c:formatCode>
                <c:ptCount val="2"/>
                <c:pt idx="0">
                  <c:v>2155</c:v>
                </c:pt>
                <c:pt idx="1">
                  <c:v>2280</c:v>
                </c:pt>
              </c:numCache>
            </c:numRef>
          </c:val>
        </c:ser>
        <c:dLbls>
          <c:showVal val="1"/>
        </c:dLbls>
        <c:gapWidth val="75"/>
        <c:shape val="box"/>
        <c:axId val="82525568"/>
        <c:axId val="82572416"/>
        <c:axId val="79906560"/>
      </c:bar3DChart>
      <c:catAx>
        <c:axId val="8252556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3600"/>
            </a:pPr>
            <a:endParaRPr lang="pt-BR"/>
          </a:p>
        </c:txPr>
        <c:crossAx val="82572416"/>
        <c:crosses val="autoZero"/>
        <c:auto val="1"/>
        <c:lblAlgn val="ctr"/>
        <c:lblOffset val="100"/>
      </c:catAx>
      <c:valAx>
        <c:axId val="82572416"/>
        <c:scaling>
          <c:orientation val="minMax"/>
        </c:scaling>
        <c:axPos val="l"/>
        <c:numFmt formatCode="General" sourceLinked="1"/>
        <c:majorTickMark val="none"/>
        <c:tickLblPos val="nextTo"/>
        <c:crossAx val="82525568"/>
        <c:crosses val="autoZero"/>
        <c:crossBetween val="between"/>
      </c:valAx>
      <c:serAx>
        <c:axId val="79906560"/>
        <c:scaling>
          <c:orientation val="minMax"/>
        </c:scaling>
        <c:delete val="1"/>
        <c:axPos val="b"/>
        <c:majorTickMark val="none"/>
        <c:tickLblPos val="none"/>
        <c:crossAx val="82572416"/>
        <c:crosses val="autoZero"/>
      </c:serAx>
    </c:plotArea>
    <c:legend>
      <c:legendPos val="b"/>
      <c:layout>
        <c:manualLayout>
          <c:xMode val="edge"/>
          <c:yMode val="edge"/>
          <c:x val="0.13054607051693073"/>
          <c:y val="1.52567223170489E-2"/>
          <c:w val="0.760157003974124"/>
          <c:h val="0.1322916982288162"/>
        </c:manualLayout>
      </c:layout>
      <c:txPr>
        <a:bodyPr/>
        <a:lstStyle/>
        <a:p>
          <a:pPr>
            <a:defRPr sz="3600"/>
          </a:pPr>
          <a:endParaRPr lang="pt-BR"/>
        </a:p>
      </c:txPr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3"/>
  <c:chart>
    <c:autoTitleDeleted val="1"/>
    <c:view3D>
      <c:perspective val="30"/>
    </c:view3D>
    <c:plotArea>
      <c:layout>
        <c:manualLayout>
          <c:layoutTarget val="inner"/>
          <c:xMode val="edge"/>
          <c:yMode val="edge"/>
          <c:x val="0.14348506251273638"/>
          <c:y val="0.22819850714643491"/>
          <c:w val="0.8345082918268355"/>
          <c:h val="0.53793966057610332"/>
        </c:manualLayout>
      </c:layout>
      <c:bar3DChart>
        <c:barDir val="col"/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Banda total (Mbps)</c:v>
                </c:pt>
              </c:strCache>
            </c:strRef>
          </c:tx>
          <c:spPr>
            <a:effectLst>
              <a:outerShdw blurRad="152400" dist="317500" dir="5400000" sx="90000" sy="-19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 sz="4400"/>
                </a:pPr>
                <a:endParaRPr lang="pt-BR"/>
              </a:p>
            </c:txPr>
            <c:showVal val="1"/>
          </c:dLbls>
          <c:cat>
            <c:numRef>
              <c:f>Plan1!$A$2:$A$3</c:f>
              <c:numCache>
                <c:formatCode>General</c:formatCode>
                <c:ptCount val="2"/>
                <c:pt idx="0">
                  <c:v>2008</c:v>
                </c:pt>
                <c:pt idx="1">
                  <c:v>2010</c:v>
                </c:pt>
              </c:numCache>
            </c:numRef>
          </c:cat>
          <c:val>
            <c:numRef>
              <c:f>Plan1!$B$2:$B$3</c:f>
              <c:numCache>
                <c:formatCode>General</c:formatCode>
                <c:ptCount val="2"/>
                <c:pt idx="0">
                  <c:v>80.5</c:v>
                </c:pt>
                <c:pt idx="1">
                  <c:v>636</c:v>
                </c:pt>
              </c:numCache>
            </c:numRef>
          </c:val>
        </c:ser>
        <c:dLbls>
          <c:showVal val="1"/>
        </c:dLbls>
        <c:gapWidth val="75"/>
        <c:shape val="box"/>
        <c:axId val="82559744"/>
        <c:axId val="82561280"/>
        <c:axId val="82535744"/>
      </c:bar3DChart>
      <c:catAx>
        <c:axId val="8255974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3600"/>
            </a:pPr>
            <a:endParaRPr lang="pt-BR"/>
          </a:p>
        </c:txPr>
        <c:crossAx val="82561280"/>
        <c:crosses val="autoZero"/>
        <c:auto val="1"/>
        <c:lblAlgn val="ctr"/>
        <c:lblOffset val="100"/>
      </c:catAx>
      <c:valAx>
        <c:axId val="82561280"/>
        <c:scaling>
          <c:orientation val="minMax"/>
        </c:scaling>
        <c:axPos val="l"/>
        <c:numFmt formatCode="General" sourceLinked="1"/>
        <c:majorTickMark val="none"/>
        <c:tickLblPos val="nextTo"/>
        <c:crossAx val="82559744"/>
        <c:crosses val="autoZero"/>
        <c:crossBetween val="between"/>
      </c:valAx>
      <c:serAx>
        <c:axId val="82535744"/>
        <c:scaling>
          <c:orientation val="minMax"/>
        </c:scaling>
        <c:delete val="1"/>
        <c:axPos val="b"/>
        <c:majorTickMark val="none"/>
        <c:tickLblPos val="none"/>
        <c:crossAx val="82561280"/>
        <c:crosses val="autoZero"/>
      </c:serAx>
    </c:plotArea>
    <c:legend>
      <c:legendPos val="b"/>
      <c:legendEntry>
        <c:idx val="0"/>
        <c:txPr>
          <a:bodyPr/>
          <a:lstStyle/>
          <a:p>
            <a:pPr>
              <a:defRPr sz="4000"/>
            </a:pPr>
            <a:endParaRPr lang="pt-BR"/>
          </a:p>
        </c:txPr>
      </c:legendEntry>
      <c:layout>
        <c:manualLayout>
          <c:xMode val="edge"/>
          <c:yMode val="edge"/>
          <c:x val="4.9999965343865103E-2"/>
          <c:y val="8.5254784451397024E-3"/>
          <c:w val="0.89999989603159669"/>
          <c:h val="0.15247075594740844"/>
        </c:manualLayout>
      </c:layout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3"/>
  <c:chart>
    <c:autoTitleDeleted val="1"/>
    <c:view3D>
      <c:perspective val="30"/>
    </c:view3D>
    <c:plotArea>
      <c:layout>
        <c:manualLayout>
          <c:layoutTarget val="inner"/>
          <c:xMode val="edge"/>
          <c:yMode val="edge"/>
          <c:x val="0.12340408498793283"/>
          <c:y val="0.20108538227113232"/>
          <c:w val="0.85458926935163859"/>
          <c:h val="0.56505278545140558"/>
        </c:manualLayout>
      </c:layout>
      <c:bar3DChart>
        <c:barDir val="col"/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Velocidade média (Kbps)</c:v>
                </c:pt>
              </c:strCache>
            </c:strRef>
          </c:tx>
          <c:spPr>
            <a:effectLst>
              <a:outerShdw blurRad="152400" dist="317500" dir="5400000" sx="90000" sy="-19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 sz="4400"/>
                </a:pPr>
                <a:endParaRPr lang="pt-BR"/>
              </a:p>
            </c:txPr>
            <c:showVal val="1"/>
          </c:dLbls>
          <c:cat>
            <c:numRef>
              <c:f>Plan1!$A$2:$A$3</c:f>
              <c:numCache>
                <c:formatCode>General</c:formatCode>
                <c:ptCount val="2"/>
                <c:pt idx="0">
                  <c:v>2008</c:v>
                </c:pt>
                <c:pt idx="1">
                  <c:v>2010</c:v>
                </c:pt>
              </c:numCache>
            </c:numRef>
          </c:cat>
          <c:val>
            <c:numRef>
              <c:f>Plan1!$B$2:$B$3</c:f>
              <c:numCache>
                <c:formatCode>General</c:formatCode>
                <c:ptCount val="2"/>
                <c:pt idx="0">
                  <c:v>37</c:v>
                </c:pt>
                <c:pt idx="1">
                  <c:v>278</c:v>
                </c:pt>
              </c:numCache>
            </c:numRef>
          </c:val>
        </c:ser>
        <c:dLbls>
          <c:showVal val="1"/>
        </c:dLbls>
        <c:gapWidth val="75"/>
        <c:shape val="box"/>
        <c:axId val="83015936"/>
        <c:axId val="83030016"/>
        <c:axId val="82747840"/>
      </c:bar3DChart>
      <c:catAx>
        <c:axId val="83015936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3600"/>
            </a:pPr>
            <a:endParaRPr lang="pt-BR"/>
          </a:p>
        </c:txPr>
        <c:crossAx val="83030016"/>
        <c:crosses val="autoZero"/>
        <c:auto val="1"/>
        <c:lblAlgn val="ctr"/>
        <c:lblOffset val="100"/>
      </c:catAx>
      <c:valAx>
        <c:axId val="83030016"/>
        <c:scaling>
          <c:orientation val="minMax"/>
        </c:scaling>
        <c:axPos val="l"/>
        <c:numFmt formatCode="General" sourceLinked="1"/>
        <c:majorTickMark val="none"/>
        <c:tickLblPos val="nextTo"/>
        <c:crossAx val="83015936"/>
        <c:crosses val="autoZero"/>
        <c:crossBetween val="between"/>
      </c:valAx>
      <c:serAx>
        <c:axId val="82747840"/>
        <c:scaling>
          <c:orientation val="minMax"/>
        </c:scaling>
        <c:delete val="1"/>
        <c:axPos val="b"/>
        <c:majorTickMark val="none"/>
        <c:tickLblPos val="none"/>
        <c:crossAx val="83030016"/>
        <c:crosses val="autoZero"/>
      </c:serAx>
    </c:plotArea>
    <c:legend>
      <c:legendPos val="b"/>
      <c:legendEntry>
        <c:idx val="0"/>
        <c:txPr>
          <a:bodyPr/>
          <a:lstStyle/>
          <a:p>
            <a:pPr>
              <a:defRPr sz="3200"/>
            </a:pPr>
            <a:endParaRPr lang="pt-BR"/>
          </a:p>
        </c:txPr>
      </c:legendEntry>
      <c:layout>
        <c:manualLayout>
          <c:xMode val="edge"/>
          <c:yMode val="edge"/>
          <c:x val="6.3203952740121958E-2"/>
          <c:y val="7.5782767114976135E-3"/>
          <c:w val="0.89999989603159669"/>
          <c:h val="0.12535763107210554"/>
        </c:manualLayout>
      </c:layout>
      <c:txPr>
        <a:bodyPr/>
        <a:lstStyle/>
        <a:p>
          <a:pPr>
            <a:defRPr sz="3200"/>
          </a:pPr>
          <a:endParaRPr lang="pt-BR"/>
        </a:p>
      </c:txPr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92204-890C-480F-8E9E-9D71A9CA2F3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774986B-A476-408D-8289-B0F3343401C4}">
      <dgm:prSet phldrT="[Texto]" custT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900" dirty="0" smtClean="0"/>
        </a:p>
        <a:p>
          <a:r>
            <a:rPr lang="pt-BR" sz="4400" dirty="0" smtClean="0"/>
            <a:t>   Soluções Corporativos</a:t>
          </a:r>
        </a:p>
      </dgm:t>
    </dgm:pt>
    <dgm:pt modelId="{9EF9848C-6732-4312-89B0-E33724671375}" type="parTrans" cxnId="{7197B245-86BF-46D5-8E68-5AA4B3021895}">
      <dgm:prSet/>
      <dgm:spPr/>
      <dgm:t>
        <a:bodyPr/>
        <a:lstStyle/>
        <a:p>
          <a:endParaRPr lang="pt-BR"/>
        </a:p>
      </dgm:t>
    </dgm:pt>
    <dgm:pt modelId="{42243F70-BBFE-40C7-B8D9-1DEF7814F738}" type="sibTrans" cxnId="{7197B245-86BF-46D5-8E68-5AA4B3021895}">
      <dgm:prSet/>
      <dgm:spPr/>
      <dgm:t>
        <a:bodyPr/>
        <a:lstStyle/>
        <a:p>
          <a:endParaRPr lang="pt-BR"/>
        </a:p>
      </dgm:t>
    </dgm:pt>
    <dgm:pt modelId="{FB14765C-FD32-4CC6-9AF5-CC60878BE444}">
      <dgm:prSet phldrT="[Texto]" phldr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000" dirty="0"/>
        </a:p>
      </dgm:t>
    </dgm:pt>
    <dgm:pt modelId="{A5873885-A0C7-4BF6-A0DC-8568F5B22A62}" type="parTrans" cxnId="{85E713B7-DFDE-4690-9EDE-2827D90807C8}">
      <dgm:prSet/>
      <dgm:spPr/>
      <dgm:t>
        <a:bodyPr/>
        <a:lstStyle/>
        <a:p>
          <a:endParaRPr lang="pt-BR"/>
        </a:p>
      </dgm:t>
    </dgm:pt>
    <dgm:pt modelId="{24C40CA7-F154-4DE1-8728-5CA6EE9FD6EA}" type="sibTrans" cxnId="{85E713B7-DFDE-4690-9EDE-2827D90807C8}">
      <dgm:prSet/>
      <dgm:spPr/>
      <dgm:t>
        <a:bodyPr/>
        <a:lstStyle/>
        <a:p>
          <a:endParaRPr lang="pt-BR"/>
        </a:p>
      </dgm:t>
    </dgm:pt>
    <dgm:pt modelId="{82C1178C-BC27-4B65-9B58-47DFB0DD13E7}">
      <dgm:prSet phldrT="[Texto]" phldr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000" dirty="0"/>
        </a:p>
      </dgm:t>
    </dgm:pt>
    <dgm:pt modelId="{514C2E23-C3BE-4059-B095-5559D612DE0F}" type="parTrans" cxnId="{EE999D25-6BBC-4BBB-A673-D32940C3858D}">
      <dgm:prSet/>
      <dgm:spPr/>
      <dgm:t>
        <a:bodyPr/>
        <a:lstStyle/>
        <a:p>
          <a:endParaRPr lang="pt-BR"/>
        </a:p>
      </dgm:t>
    </dgm:pt>
    <dgm:pt modelId="{97729CA1-0E58-47D1-89C0-ADB71FF678C3}" type="sibTrans" cxnId="{EE999D25-6BBC-4BBB-A673-D32940C3858D}">
      <dgm:prSet/>
      <dgm:spPr/>
      <dgm:t>
        <a:bodyPr/>
        <a:lstStyle/>
        <a:p>
          <a:endParaRPr lang="pt-BR"/>
        </a:p>
      </dgm:t>
    </dgm:pt>
    <dgm:pt modelId="{F191BAA3-5720-45D2-8A77-A76F66D1C762}" type="pres">
      <dgm:prSet presAssocID="{9AA92204-890C-480F-8E9E-9D71A9CA2F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8C6803B-93D9-466E-8162-95F58F047E56}" type="pres">
      <dgm:prSet presAssocID="{5774986B-A476-408D-8289-B0F3343401C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408C2D1-20FC-4D40-8529-6065F8A8211B}" type="presOf" srcId="{9AA92204-890C-480F-8E9E-9D71A9CA2F37}" destId="{F191BAA3-5720-45D2-8A77-A76F66D1C762}" srcOrd="0" destOrd="0" presId="urn:microsoft.com/office/officeart/2005/8/layout/hList6"/>
    <dgm:cxn modelId="{EE999D25-6BBC-4BBB-A673-D32940C3858D}" srcId="{5774986B-A476-408D-8289-B0F3343401C4}" destId="{82C1178C-BC27-4B65-9B58-47DFB0DD13E7}" srcOrd="1" destOrd="0" parTransId="{514C2E23-C3BE-4059-B095-5559D612DE0F}" sibTransId="{97729CA1-0E58-47D1-89C0-ADB71FF678C3}"/>
    <dgm:cxn modelId="{BB9CBCA9-1226-49ED-AA42-2E54B698CF4F}" type="presOf" srcId="{FB14765C-FD32-4CC6-9AF5-CC60878BE444}" destId="{F8C6803B-93D9-466E-8162-95F58F047E56}" srcOrd="0" destOrd="1" presId="urn:microsoft.com/office/officeart/2005/8/layout/hList6"/>
    <dgm:cxn modelId="{876F7A56-0A4C-4404-8911-C600E2A2E7D0}" type="presOf" srcId="{82C1178C-BC27-4B65-9B58-47DFB0DD13E7}" destId="{F8C6803B-93D9-466E-8162-95F58F047E56}" srcOrd="0" destOrd="2" presId="urn:microsoft.com/office/officeart/2005/8/layout/hList6"/>
    <dgm:cxn modelId="{A1A87FA9-6A58-4DBC-854D-7AD5CEE8D705}" type="presOf" srcId="{5774986B-A476-408D-8289-B0F3343401C4}" destId="{F8C6803B-93D9-466E-8162-95F58F047E56}" srcOrd="0" destOrd="0" presId="urn:microsoft.com/office/officeart/2005/8/layout/hList6"/>
    <dgm:cxn modelId="{85E713B7-DFDE-4690-9EDE-2827D90807C8}" srcId="{5774986B-A476-408D-8289-B0F3343401C4}" destId="{FB14765C-FD32-4CC6-9AF5-CC60878BE444}" srcOrd="0" destOrd="0" parTransId="{A5873885-A0C7-4BF6-A0DC-8568F5B22A62}" sibTransId="{24C40CA7-F154-4DE1-8728-5CA6EE9FD6EA}"/>
    <dgm:cxn modelId="{7197B245-86BF-46D5-8E68-5AA4B3021895}" srcId="{9AA92204-890C-480F-8E9E-9D71A9CA2F37}" destId="{5774986B-A476-408D-8289-B0F3343401C4}" srcOrd="0" destOrd="0" parTransId="{9EF9848C-6732-4312-89B0-E33724671375}" sibTransId="{42243F70-BBFE-40C7-B8D9-1DEF7814F738}"/>
    <dgm:cxn modelId="{8F9016D1-4DE5-40F9-8856-923231A83EC6}" type="presParOf" srcId="{F191BAA3-5720-45D2-8A77-A76F66D1C762}" destId="{F8C6803B-93D9-466E-8162-95F58F047E56}" srcOrd="0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7F89E9-2A2C-4B5D-AF06-EF43A3D8AB6A}" type="doc">
      <dgm:prSet loTypeId="urn:microsoft.com/office/officeart/2005/8/layout/arrow4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8410DE17-6DC9-4D43-A307-E64186515887}">
      <dgm:prSet phldrT="[Texto]"/>
      <dgm:spPr/>
      <dgm:t>
        <a:bodyPr/>
        <a:lstStyle/>
        <a:p>
          <a:pPr algn="ctr"/>
          <a:r>
            <a:rPr lang="pt-BR" dirty="0" smtClean="0"/>
            <a:t>651%</a:t>
          </a:r>
          <a:endParaRPr lang="pt-BR" dirty="0"/>
        </a:p>
      </dgm:t>
    </dgm:pt>
    <dgm:pt modelId="{C5EDC72F-90A7-404B-AAB9-5AB4A3539192}" type="parTrans" cxnId="{86674B94-53BC-480F-AEB0-B5625A2E3593}">
      <dgm:prSet/>
      <dgm:spPr/>
      <dgm:t>
        <a:bodyPr/>
        <a:lstStyle/>
        <a:p>
          <a:endParaRPr lang="pt-BR"/>
        </a:p>
      </dgm:t>
    </dgm:pt>
    <dgm:pt modelId="{C4B92708-501B-40CC-A886-090912E23D09}" type="sibTrans" cxnId="{86674B94-53BC-480F-AEB0-B5625A2E3593}">
      <dgm:prSet/>
      <dgm:spPr/>
      <dgm:t>
        <a:bodyPr/>
        <a:lstStyle/>
        <a:p>
          <a:endParaRPr lang="pt-BR"/>
        </a:p>
      </dgm:t>
    </dgm:pt>
    <dgm:pt modelId="{92B447CA-A8F0-4E26-931A-324109E9E1DF}" type="pres">
      <dgm:prSet presAssocID="{907F89E9-2A2C-4B5D-AF06-EF43A3D8AB6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D27E271-38B6-4BDB-B9FC-BF6DEECE2115}" type="pres">
      <dgm:prSet presAssocID="{8410DE17-6DC9-4D43-A307-E64186515887}" presName="upArrow" presStyleLbl="node1" presStyleIdx="0" presStyleCnt="1" custScaleX="303030" custScaleY="75385" custLinFactNeighborX="94914" custLinFactNeighborY="-10769"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  <a:bevelB/>
        </a:sp3d>
      </dgm:spPr>
    </dgm:pt>
    <dgm:pt modelId="{7DE7C342-75F2-4CEA-9C12-1583A943EB36}" type="pres">
      <dgm:prSet presAssocID="{8410DE17-6DC9-4D43-A307-E64186515887}" presName="upArrowText" presStyleLbl="revTx" presStyleIdx="0" presStyleCnt="1" custScaleX="146476" custScaleY="20000" custLinFactNeighborX="-46830" custLinFactNeighborY="3916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3097E1D-F504-4158-B31F-31B65ED02156}" type="presOf" srcId="{8410DE17-6DC9-4D43-A307-E64186515887}" destId="{7DE7C342-75F2-4CEA-9C12-1583A943EB36}" srcOrd="0" destOrd="0" presId="urn:microsoft.com/office/officeart/2005/8/layout/arrow4"/>
    <dgm:cxn modelId="{CE26E39B-F70D-4CE7-9061-DAC045AC330C}" type="presOf" srcId="{907F89E9-2A2C-4B5D-AF06-EF43A3D8AB6A}" destId="{92B447CA-A8F0-4E26-931A-324109E9E1DF}" srcOrd="0" destOrd="0" presId="urn:microsoft.com/office/officeart/2005/8/layout/arrow4"/>
    <dgm:cxn modelId="{86674B94-53BC-480F-AEB0-B5625A2E3593}" srcId="{907F89E9-2A2C-4B5D-AF06-EF43A3D8AB6A}" destId="{8410DE17-6DC9-4D43-A307-E64186515887}" srcOrd="0" destOrd="0" parTransId="{C5EDC72F-90A7-404B-AAB9-5AB4A3539192}" sibTransId="{C4B92708-501B-40CC-A886-090912E23D09}"/>
    <dgm:cxn modelId="{15474D0E-AEAE-486F-B644-7F426EAF3700}" type="presParOf" srcId="{92B447CA-A8F0-4E26-931A-324109E9E1DF}" destId="{ED27E271-38B6-4BDB-B9FC-BF6DEECE2115}" srcOrd="0" destOrd="0" presId="urn:microsoft.com/office/officeart/2005/8/layout/arrow4"/>
    <dgm:cxn modelId="{7B124CC3-9AE1-43BF-AF45-34015AB9EAE7}" type="presParOf" srcId="{92B447CA-A8F0-4E26-931A-324109E9E1DF}" destId="{7DE7C342-75F2-4CEA-9C12-1583A943EB36}" srcOrd="1" destOrd="0" presId="urn:microsoft.com/office/officeart/2005/8/layout/arrow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A92204-890C-480F-8E9E-9D71A9CA2F3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774986B-A476-408D-8289-B0F3343401C4}">
      <dgm:prSet phldrT="[Texto]" custT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900" dirty="0" smtClean="0"/>
        </a:p>
        <a:p>
          <a:r>
            <a:rPr lang="pt-BR" sz="5400" dirty="0" smtClean="0"/>
            <a:t>         Logística</a:t>
          </a:r>
          <a:endParaRPr lang="pt-BR" sz="5400" dirty="0"/>
        </a:p>
      </dgm:t>
    </dgm:pt>
    <dgm:pt modelId="{9EF9848C-6732-4312-89B0-E33724671375}" type="parTrans" cxnId="{7197B245-86BF-46D5-8E68-5AA4B3021895}">
      <dgm:prSet/>
      <dgm:spPr/>
      <dgm:t>
        <a:bodyPr/>
        <a:lstStyle/>
        <a:p>
          <a:endParaRPr lang="pt-BR"/>
        </a:p>
      </dgm:t>
    </dgm:pt>
    <dgm:pt modelId="{42243F70-BBFE-40C7-B8D9-1DEF7814F738}" type="sibTrans" cxnId="{7197B245-86BF-46D5-8E68-5AA4B3021895}">
      <dgm:prSet/>
      <dgm:spPr/>
      <dgm:t>
        <a:bodyPr/>
        <a:lstStyle/>
        <a:p>
          <a:endParaRPr lang="pt-BR"/>
        </a:p>
      </dgm:t>
    </dgm:pt>
    <dgm:pt modelId="{FB14765C-FD32-4CC6-9AF5-CC60878BE444}">
      <dgm:prSet phldrT="[Texto]" phldr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000" dirty="0"/>
        </a:p>
      </dgm:t>
    </dgm:pt>
    <dgm:pt modelId="{A5873885-A0C7-4BF6-A0DC-8568F5B22A62}" type="parTrans" cxnId="{85E713B7-DFDE-4690-9EDE-2827D90807C8}">
      <dgm:prSet/>
      <dgm:spPr/>
      <dgm:t>
        <a:bodyPr/>
        <a:lstStyle/>
        <a:p>
          <a:endParaRPr lang="pt-BR"/>
        </a:p>
      </dgm:t>
    </dgm:pt>
    <dgm:pt modelId="{24C40CA7-F154-4DE1-8728-5CA6EE9FD6EA}" type="sibTrans" cxnId="{85E713B7-DFDE-4690-9EDE-2827D90807C8}">
      <dgm:prSet/>
      <dgm:spPr/>
      <dgm:t>
        <a:bodyPr/>
        <a:lstStyle/>
        <a:p>
          <a:endParaRPr lang="pt-BR"/>
        </a:p>
      </dgm:t>
    </dgm:pt>
    <dgm:pt modelId="{82C1178C-BC27-4B65-9B58-47DFB0DD13E7}">
      <dgm:prSet phldrT="[Texto]" phldr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000" dirty="0"/>
        </a:p>
      </dgm:t>
    </dgm:pt>
    <dgm:pt modelId="{514C2E23-C3BE-4059-B095-5559D612DE0F}" type="parTrans" cxnId="{EE999D25-6BBC-4BBB-A673-D32940C3858D}">
      <dgm:prSet/>
      <dgm:spPr/>
      <dgm:t>
        <a:bodyPr/>
        <a:lstStyle/>
        <a:p>
          <a:endParaRPr lang="pt-BR"/>
        </a:p>
      </dgm:t>
    </dgm:pt>
    <dgm:pt modelId="{97729CA1-0E58-47D1-89C0-ADB71FF678C3}" type="sibTrans" cxnId="{EE999D25-6BBC-4BBB-A673-D32940C3858D}">
      <dgm:prSet/>
      <dgm:spPr/>
      <dgm:t>
        <a:bodyPr/>
        <a:lstStyle/>
        <a:p>
          <a:endParaRPr lang="pt-BR"/>
        </a:p>
      </dgm:t>
    </dgm:pt>
    <dgm:pt modelId="{F191BAA3-5720-45D2-8A77-A76F66D1C762}" type="pres">
      <dgm:prSet presAssocID="{9AA92204-890C-480F-8E9E-9D71A9CA2F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8C6803B-93D9-466E-8162-95F58F047E56}" type="pres">
      <dgm:prSet presAssocID="{5774986B-A476-408D-8289-B0F3343401C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5E713B7-DFDE-4690-9EDE-2827D90807C8}" srcId="{5774986B-A476-408D-8289-B0F3343401C4}" destId="{FB14765C-FD32-4CC6-9AF5-CC60878BE444}" srcOrd="0" destOrd="0" parTransId="{A5873885-A0C7-4BF6-A0DC-8568F5B22A62}" sibTransId="{24C40CA7-F154-4DE1-8728-5CA6EE9FD6EA}"/>
    <dgm:cxn modelId="{2E7861AE-95EE-42F4-AC84-2F864ECC5277}" type="presOf" srcId="{9AA92204-890C-480F-8E9E-9D71A9CA2F37}" destId="{F191BAA3-5720-45D2-8A77-A76F66D1C762}" srcOrd="0" destOrd="0" presId="urn:microsoft.com/office/officeart/2005/8/layout/hList6"/>
    <dgm:cxn modelId="{8C48BA02-9453-4DB3-B9D6-F927AB2A4537}" type="presOf" srcId="{82C1178C-BC27-4B65-9B58-47DFB0DD13E7}" destId="{F8C6803B-93D9-466E-8162-95F58F047E56}" srcOrd="0" destOrd="2" presId="urn:microsoft.com/office/officeart/2005/8/layout/hList6"/>
    <dgm:cxn modelId="{7353FAEB-8A1F-4AE7-ACAF-A0E300F4E4CE}" type="presOf" srcId="{5774986B-A476-408D-8289-B0F3343401C4}" destId="{F8C6803B-93D9-466E-8162-95F58F047E56}" srcOrd="0" destOrd="0" presId="urn:microsoft.com/office/officeart/2005/8/layout/hList6"/>
    <dgm:cxn modelId="{EE999D25-6BBC-4BBB-A673-D32940C3858D}" srcId="{5774986B-A476-408D-8289-B0F3343401C4}" destId="{82C1178C-BC27-4B65-9B58-47DFB0DD13E7}" srcOrd="1" destOrd="0" parTransId="{514C2E23-C3BE-4059-B095-5559D612DE0F}" sibTransId="{97729CA1-0E58-47D1-89C0-ADB71FF678C3}"/>
    <dgm:cxn modelId="{7B940E7D-C451-4F3B-AD05-3B1904080D7A}" type="presOf" srcId="{FB14765C-FD32-4CC6-9AF5-CC60878BE444}" destId="{F8C6803B-93D9-466E-8162-95F58F047E56}" srcOrd="0" destOrd="1" presId="urn:microsoft.com/office/officeart/2005/8/layout/hList6"/>
    <dgm:cxn modelId="{7197B245-86BF-46D5-8E68-5AA4B3021895}" srcId="{9AA92204-890C-480F-8E9E-9D71A9CA2F37}" destId="{5774986B-A476-408D-8289-B0F3343401C4}" srcOrd="0" destOrd="0" parTransId="{9EF9848C-6732-4312-89B0-E33724671375}" sibTransId="{42243F70-BBFE-40C7-B8D9-1DEF7814F738}"/>
    <dgm:cxn modelId="{D3442557-A7C3-477A-84D4-E321B9D31439}" type="presParOf" srcId="{F191BAA3-5720-45D2-8A77-A76F66D1C762}" destId="{F8C6803B-93D9-466E-8162-95F58F047E56}" srcOrd="0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A92204-890C-480F-8E9E-9D71A9CA2F3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774986B-A476-408D-8289-B0F3343401C4}">
      <dgm:prSet phldrT="[Texto]" custT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900" dirty="0" smtClean="0"/>
        </a:p>
        <a:p>
          <a:r>
            <a:rPr lang="pt-BR" sz="5400" dirty="0" smtClean="0"/>
            <a:t>   Muito obrigado</a:t>
          </a:r>
          <a:endParaRPr lang="pt-BR" sz="5400" dirty="0"/>
        </a:p>
      </dgm:t>
    </dgm:pt>
    <dgm:pt modelId="{9EF9848C-6732-4312-89B0-E33724671375}" type="parTrans" cxnId="{7197B245-86BF-46D5-8E68-5AA4B3021895}">
      <dgm:prSet/>
      <dgm:spPr/>
      <dgm:t>
        <a:bodyPr/>
        <a:lstStyle/>
        <a:p>
          <a:endParaRPr lang="pt-BR"/>
        </a:p>
      </dgm:t>
    </dgm:pt>
    <dgm:pt modelId="{42243F70-BBFE-40C7-B8D9-1DEF7814F738}" type="sibTrans" cxnId="{7197B245-86BF-46D5-8E68-5AA4B3021895}">
      <dgm:prSet/>
      <dgm:spPr/>
      <dgm:t>
        <a:bodyPr/>
        <a:lstStyle/>
        <a:p>
          <a:endParaRPr lang="pt-BR"/>
        </a:p>
      </dgm:t>
    </dgm:pt>
    <dgm:pt modelId="{FB14765C-FD32-4CC6-9AF5-CC60878BE444}">
      <dgm:prSet phldrT="[Texto]" phldr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000" dirty="0"/>
        </a:p>
      </dgm:t>
    </dgm:pt>
    <dgm:pt modelId="{A5873885-A0C7-4BF6-A0DC-8568F5B22A62}" type="parTrans" cxnId="{85E713B7-DFDE-4690-9EDE-2827D90807C8}">
      <dgm:prSet/>
      <dgm:spPr/>
      <dgm:t>
        <a:bodyPr/>
        <a:lstStyle/>
        <a:p>
          <a:endParaRPr lang="pt-BR"/>
        </a:p>
      </dgm:t>
    </dgm:pt>
    <dgm:pt modelId="{24C40CA7-F154-4DE1-8728-5CA6EE9FD6EA}" type="sibTrans" cxnId="{85E713B7-DFDE-4690-9EDE-2827D90807C8}">
      <dgm:prSet/>
      <dgm:spPr/>
      <dgm:t>
        <a:bodyPr/>
        <a:lstStyle/>
        <a:p>
          <a:endParaRPr lang="pt-BR"/>
        </a:p>
      </dgm:t>
    </dgm:pt>
    <dgm:pt modelId="{82C1178C-BC27-4B65-9B58-47DFB0DD13E7}">
      <dgm:prSet phldrT="[Texto]" phldr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000" dirty="0"/>
        </a:p>
      </dgm:t>
    </dgm:pt>
    <dgm:pt modelId="{514C2E23-C3BE-4059-B095-5559D612DE0F}" type="parTrans" cxnId="{EE999D25-6BBC-4BBB-A673-D32940C3858D}">
      <dgm:prSet/>
      <dgm:spPr/>
      <dgm:t>
        <a:bodyPr/>
        <a:lstStyle/>
        <a:p>
          <a:endParaRPr lang="pt-BR"/>
        </a:p>
      </dgm:t>
    </dgm:pt>
    <dgm:pt modelId="{97729CA1-0E58-47D1-89C0-ADB71FF678C3}" type="sibTrans" cxnId="{EE999D25-6BBC-4BBB-A673-D32940C3858D}">
      <dgm:prSet/>
      <dgm:spPr/>
      <dgm:t>
        <a:bodyPr/>
        <a:lstStyle/>
        <a:p>
          <a:endParaRPr lang="pt-BR"/>
        </a:p>
      </dgm:t>
    </dgm:pt>
    <dgm:pt modelId="{F191BAA3-5720-45D2-8A77-A76F66D1C762}" type="pres">
      <dgm:prSet presAssocID="{9AA92204-890C-480F-8E9E-9D71A9CA2F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8C6803B-93D9-466E-8162-95F58F047E56}" type="pres">
      <dgm:prSet presAssocID="{5774986B-A476-408D-8289-B0F3343401C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5E713B7-DFDE-4690-9EDE-2827D90807C8}" srcId="{5774986B-A476-408D-8289-B0F3343401C4}" destId="{FB14765C-FD32-4CC6-9AF5-CC60878BE444}" srcOrd="0" destOrd="0" parTransId="{A5873885-A0C7-4BF6-A0DC-8568F5B22A62}" sibTransId="{24C40CA7-F154-4DE1-8728-5CA6EE9FD6EA}"/>
    <dgm:cxn modelId="{26C178B5-7C36-47AE-981A-BC225686C656}" type="presOf" srcId="{5774986B-A476-408D-8289-B0F3343401C4}" destId="{F8C6803B-93D9-466E-8162-95F58F047E56}" srcOrd="0" destOrd="0" presId="urn:microsoft.com/office/officeart/2005/8/layout/hList6"/>
    <dgm:cxn modelId="{774EDCE9-AC5D-4368-A933-F192B9C08343}" type="presOf" srcId="{9AA92204-890C-480F-8E9E-9D71A9CA2F37}" destId="{F191BAA3-5720-45D2-8A77-A76F66D1C762}" srcOrd="0" destOrd="0" presId="urn:microsoft.com/office/officeart/2005/8/layout/hList6"/>
    <dgm:cxn modelId="{180CC7F4-F3C6-4CA1-8E9B-EC8FF8AD6C1F}" type="presOf" srcId="{82C1178C-BC27-4B65-9B58-47DFB0DD13E7}" destId="{F8C6803B-93D9-466E-8162-95F58F047E56}" srcOrd="0" destOrd="2" presId="urn:microsoft.com/office/officeart/2005/8/layout/hList6"/>
    <dgm:cxn modelId="{0564E932-A814-4689-ADD5-1E356D0E8F05}" type="presOf" srcId="{FB14765C-FD32-4CC6-9AF5-CC60878BE444}" destId="{F8C6803B-93D9-466E-8162-95F58F047E56}" srcOrd="0" destOrd="1" presId="urn:microsoft.com/office/officeart/2005/8/layout/hList6"/>
    <dgm:cxn modelId="{EE999D25-6BBC-4BBB-A673-D32940C3858D}" srcId="{5774986B-A476-408D-8289-B0F3343401C4}" destId="{82C1178C-BC27-4B65-9B58-47DFB0DD13E7}" srcOrd="1" destOrd="0" parTransId="{514C2E23-C3BE-4059-B095-5559D612DE0F}" sibTransId="{97729CA1-0E58-47D1-89C0-ADB71FF678C3}"/>
    <dgm:cxn modelId="{7197B245-86BF-46D5-8E68-5AA4B3021895}" srcId="{9AA92204-890C-480F-8E9E-9D71A9CA2F37}" destId="{5774986B-A476-408D-8289-B0F3343401C4}" srcOrd="0" destOrd="0" parTransId="{9EF9848C-6732-4312-89B0-E33724671375}" sibTransId="{42243F70-BBFE-40C7-B8D9-1DEF7814F738}"/>
    <dgm:cxn modelId="{75D4EC39-9CB4-4A24-B85E-305F02062A3E}" type="presParOf" srcId="{F191BAA3-5720-45D2-8A77-A76F66D1C762}" destId="{F8C6803B-93D9-466E-8162-95F58F047E56}" srcOrd="0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6BB218-EEF7-4156-BB82-D159C97DC6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6B8639-9843-4868-9AC6-0C21FBD9F2B5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1600" b="1" dirty="0" smtClean="0">
              <a:solidFill>
                <a:schemeClr val="tx1"/>
              </a:solidFill>
              <a:latin typeface="+mn-lt"/>
            </a:rPr>
            <a:t>08/2010</a:t>
          </a:r>
          <a:endParaRPr lang="pt-BR" sz="1600" b="1" dirty="0" smtClean="0">
            <a:solidFill>
              <a:schemeClr val="tx1"/>
            </a:solidFill>
          </a:endParaRPr>
        </a:p>
        <a:p>
          <a:endParaRPr lang="pt-BR" sz="1600" b="1" dirty="0" smtClean="0"/>
        </a:p>
        <a:p>
          <a:r>
            <a:rPr lang="pt-BR" sz="1600" b="1" dirty="0" smtClean="0"/>
            <a:t>FASE 1</a:t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>PJE no âmbito do TSE (Registro de Candidatura)</a:t>
          </a:r>
          <a:endParaRPr lang="pt-BR" sz="1600" b="1" dirty="0"/>
        </a:p>
      </dgm:t>
    </dgm:pt>
    <dgm:pt modelId="{D84E555A-5A05-4B15-AA40-AC4BDCD724C0}" type="parTrans" cxnId="{0B9A1AB2-917B-4CB3-87F6-AFCAF167F45C}">
      <dgm:prSet/>
      <dgm:spPr/>
      <dgm:t>
        <a:bodyPr/>
        <a:lstStyle/>
        <a:p>
          <a:endParaRPr lang="pt-BR"/>
        </a:p>
      </dgm:t>
    </dgm:pt>
    <dgm:pt modelId="{A689D6D1-3B82-4FE4-8681-23343DCBB36D}" type="sibTrans" cxnId="{0B9A1AB2-917B-4CB3-87F6-AFCAF167F45C}">
      <dgm:prSet/>
      <dgm:spPr/>
      <dgm:t>
        <a:bodyPr/>
        <a:lstStyle/>
        <a:p>
          <a:endParaRPr lang="pt-BR"/>
        </a:p>
      </dgm:t>
    </dgm:pt>
    <dgm:pt modelId="{AC5B6C9A-44FD-4A34-9FEE-77A603A31C7A}">
      <dgm:prSet phldrT="[Texto]" custT="1"/>
      <dgm:spPr>
        <a:solidFill>
          <a:srgbClr val="7030A0"/>
        </a:solidFill>
      </dgm:spPr>
      <dgm:t>
        <a:bodyPr/>
        <a:lstStyle/>
        <a:p>
          <a:r>
            <a:rPr lang="pt-BR" sz="1600" b="1" dirty="0" smtClean="0">
              <a:solidFill>
                <a:schemeClr val="tx1"/>
              </a:solidFill>
              <a:latin typeface="+mn-lt"/>
            </a:rPr>
            <a:t>08/2011</a:t>
          </a: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>FASE 3</a:t>
          </a:r>
        </a:p>
        <a:p>
          <a:endParaRPr lang="pt-BR" sz="1600" dirty="0" smtClean="0"/>
        </a:p>
        <a:p>
          <a:r>
            <a:rPr lang="pt-BR" sz="1600" dirty="0" smtClean="0"/>
            <a:t>PJE no âmbito dos </a:t>
          </a:r>
          <a:r>
            <a:rPr lang="pt-BR" sz="1600" dirty="0" err="1" smtClean="0"/>
            <a:t>TREs</a:t>
          </a:r>
          <a:r>
            <a:rPr lang="pt-BR" sz="1600" dirty="0" smtClean="0"/>
            <a:t> piloto (classes originárias)</a:t>
          </a:r>
        </a:p>
        <a:p>
          <a:r>
            <a:rPr lang="pt-BR" sz="1600" dirty="0" smtClean="0"/>
            <a:t>+</a:t>
          </a:r>
        </a:p>
        <a:p>
          <a:r>
            <a:rPr lang="pt-BR" sz="1600" dirty="0" smtClean="0"/>
            <a:t>Transmissão TRE/TSE</a:t>
          </a:r>
          <a:endParaRPr lang="pt-BR" sz="1600" dirty="0"/>
        </a:p>
      </dgm:t>
    </dgm:pt>
    <dgm:pt modelId="{DEDB96E8-AF2E-47AF-A2EF-E9AC939951A0}" type="parTrans" cxnId="{10C781C6-3C39-4E13-BC95-C356AD8472C7}">
      <dgm:prSet/>
      <dgm:spPr/>
      <dgm:t>
        <a:bodyPr/>
        <a:lstStyle/>
        <a:p>
          <a:endParaRPr lang="pt-BR"/>
        </a:p>
      </dgm:t>
    </dgm:pt>
    <dgm:pt modelId="{34F6CA94-3CCF-45E8-B341-FC723207E3F4}" type="sibTrans" cxnId="{10C781C6-3C39-4E13-BC95-C356AD8472C7}">
      <dgm:prSet/>
      <dgm:spPr/>
      <dgm:t>
        <a:bodyPr/>
        <a:lstStyle/>
        <a:p>
          <a:endParaRPr lang="pt-BR"/>
        </a:p>
      </dgm:t>
    </dgm:pt>
    <dgm:pt modelId="{5242697B-E681-421F-8A09-9CB4AC36CBD6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1600" b="1" dirty="0" smtClean="0">
              <a:solidFill>
                <a:schemeClr val="tx1"/>
              </a:solidFill>
              <a:latin typeface="+mn-lt"/>
            </a:rPr>
            <a:t>02/2012</a:t>
          </a: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>FASE 4</a:t>
          </a:r>
          <a:endParaRPr lang="pt-BR" sz="1600" dirty="0" smtClean="0"/>
        </a:p>
        <a:p>
          <a:r>
            <a:rPr lang="pt-BR" sz="1600" dirty="0" smtClean="0"/>
            <a:t/>
          </a:r>
          <a:br>
            <a:rPr lang="pt-BR" sz="1600" dirty="0" smtClean="0"/>
          </a:br>
          <a:r>
            <a:rPr lang="pt-BR" sz="1600" dirty="0" smtClean="0"/>
            <a:t>PJE no âmbito dos </a:t>
          </a:r>
          <a:r>
            <a:rPr lang="pt-BR" sz="1600" dirty="0" err="1" smtClean="0"/>
            <a:t>TREs</a:t>
          </a:r>
          <a:r>
            <a:rPr lang="pt-BR" sz="1600" dirty="0" smtClean="0"/>
            <a:t> piloto (classes recursais)</a:t>
          </a:r>
        </a:p>
        <a:p>
          <a:r>
            <a:rPr lang="pt-BR" sz="1600" dirty="0" smtClean="0"/>
            <a:t>+</a:t>
          </a:r>
        </a:p>
        <a:p>
          <a:r>
            <a:rPr lang="pt-BR" sz="1600" dirty="0" smtClean="0"/>
            <a:t>PJE nos demais </a:t>
          </a:r>
          <a:r>
            <a:rPr lang="pt-BR" sz="1600" dirty="0" err="1" smtClean="0"/>
            <a:t>TREs</a:t>
          </a:r>
          <a:endParaRPr lang="pt-BR" sz="1600" dirty="0" smtClean="0"/>
        </a:p>
        <a:p>
          <a:r>
            <a:rPr lang="pt-BR" sz="1600" dirty="0" smtClean="0"/>
            <a:t>+</a:t>
          </a:r>
        </a:p>
        <a:p>
          <a:r>
            <a:rPr lang="pt-BR" sz="1600" dirty="0" smtClean="0"/>
            <a:t>PJE na Zona Eleitoral piloto</a:t>
          </a:r>
        </a:p>
        <a:p>
          <a:r>
            <a:rPr lang="pt-BR" sz="1600" dirty="0" smtClean="0"/>
            <a:t>+</a:t>
          </a:r>
        </a:p>
        <a:p>
          <a:r>
            <a:rPr lang="pt-BR" sz="1600" dirty="0" smtClean="0"/>
            <a:t>Transmissão ZE/TRE</a:t>
          </a:r>
          <a:endParaRPr lang="pt-BR" sz="1600" dirty="0">
            <a:solidFill>
              <a:schemeClr val="bg1"/>
            </a:solidFill>
          </a:endParaRPr>
        </a:p>
      </dgm:t>
    </dgm:pt>
    <dgm:pt modelId="{59161C04-1A66-4D2B-9365-45AB40DBEC51}" type="parTrans" cxnId="{CDF94BFB-1F32-4161-A032-27D2572F128B}">
      <dgm:prSet/>
      <dgm:spPr/>
      <dgm:t>
        <a:bodyPr/>
        <a:lstStyle/>
        <a:p>
          <a:endParaRPr lang="pt-BR"/>
        </a:p>
      </dgm:t>
    </dgm:pt>
    <dgm:pt modelId="{189673BD-935B-437A-A335-FBD382189553}" type="sibTrans" cxnId="{CDF94BFB-1F32-4161-A032-27D2572F128B}">
      <dgm:prSet/>
      <dgm:spPr/>
      <dgm:t>
        <a:bodyPr/>
        <a:lstStyle/>
        <a:p>
          <a:endParaRPr lang="pt-BR"/>
        </a:p>
      </dgm:t>
    </dgm:pt>
    <dgm:pt modelId="{B135409D-7F25-4A92-B40A-94B444ED2872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1600" b="1" dirty="0" smtClean="0">
              <a:solidFill>
                <a:schemeClr val="tx1"/>
              </a:solidFill>
              <a:latin typeface="+mn-lt"/>
            </a:rPr>
            <a:t>03/2011</a:t>
          </a: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>FASE 2</a:t>
          </a:r>
        </a:p>
        <a:p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>PJE no âmbito do TSE (classes originárias e recursais)</a:t>
          </a:r>
        </a:p>
        <a:p>
          <a:endParaRPr lang="pt-BR" sz="1600" dirty="0"/>
        </a:p>
      </dgm:t>
    </dgm:pt>
    <dgm:pt modelId="{848BC07E-1F20-4D44-99F6-31F8AB21489E}" type="parTrans" cxnId="{A3A79A12-794C-4D36-A7C9-2C7AC0B5E290}">
      <dgm:prSet/>
      <dgm:spPr/>
      <dgm:t>
        <a:bodyPr/>
        <a:lstStyle/>
        <a:p>
          <a:endParaRPr lang="pt-BR"/>
        </a:p>
      </dgm:t>
    </dgm:pt>
    <dgm:pt modelId="{7327982C-59A9-4F4C-804E-9A6C6D5597DC}" type="sibTrans" cxnId="{A3A79A12-794C-4D36-A7C9-2C7AC0B5E290}">
      <dgm:prSet/>
      <dgm:spPr/>
      <dgm:t>
        <a:bodyPr/>
        <a:lstStyle/>
        <a:p>
          <a:endParaRPr lang="pt-BR"/>
        </a:p>
      </dgm:t>
    </dgm:pt>
    <dgm:pt modelId="{799FFF4D-286A-4340-A85C-DD1D47D21882}">
      <dgm:prSet phldrT="[Texto]" custT="1"/>
      <dgm:spPr>
        <a:solidFill>
          <a:srgbClr val="663300"/>
        </a:solidFill>
      </dgm:spPr>
      <dgm:t>
        <a:bodyPr/>
        <a:lstStyle/>
        <a:p>
          <a:r>
            <a:rPr lang="pt-BR" sz="1600" b="1" dirty="0" smtClean="0">
              <a:solidFill>
                <a:schemeClr val="tx1"/>
              </a:solidFill>
              <a:latin typeface="+mn-lt"/>
            </a:rPr>
            <a:t>04/2012</a:t>
          </a:r>
          <a:r>
            <a:rPr lang="pt-BR" sz="1600" b="1" dirty="0" smtClean="0">
              <a:solidFill>
                <a:schemeClr val="bg1"/>
              </a:solidFill>
            </a:rPr>
            <a:t/>
          </a:r>
          <a:br>
            <a:rPr lang="pt-BR" sz="1600" b="1" dirty="0" smtClean="0">
              <a:solidFill>
                <a:schemeClr val="bg1"/>
              </a:solidFill>
            </a:rPr>
          </a:br>
          <a:r>
            <a:rPr lang="pt-BR" sz="1600" b="1" dirty="0" smtClean="0">
              <a:solidFill>
                <a:schemeClr val="bg1"/>
              </a:solidFill>
            </a:rPr>
            <a:t/>
          </a:r>
          <a:br>
            <a:rPr lang="pt-BR" sz="1600" b="1" dirty="0" smtClean="0">
              <a:solidFill>
                <a:schemeClr val="bg1"/>
              </a:solidFill>
            </a:rPr>
          </a:br>
          <a:r>
            <a:rPr lang="pt-BR" sz="1600" b="1" dirty="0" smtClean="0">
              <a:solidFill>
                <a:schemeClr val="bg1"/>
              </a:solidFill>
            </a:rPr>
            <a:t>FASE 5</a:t>
          </a:r>
          <a:br>
            <a:rPr lang="pt-BR" sz="1600" b="1" dirty="0" smtClean="0">
              <a:solidFill>
                <a:schemeClr val="bg1"/>
              </a:solidFill>
            </a:rPr>
          </a:br>
          <a:r>
            <a:rPr lang="pt-BR" sz="1600" b="1" dirty="0" smtClean="0">
              <a:solidFill>
                <a:schemeClr val="bg1"/>
              </a:solidFill>
            </a:rPr>
            <a:t/>
          </a:r>
          <a:br>
            <a:rPr lang="pt-BR" sz="1600" b="1" dirty="0" smtClean="0">
              <a:solidFill>
                <a:schemeClr val="bg1"/>
              </a:solidFill>
            </a:rPr>
          </a:br>
          <a:r>
            <a:rPr lang="pt-BR" sz="1600" dirty="0" smtClean="0">
              <a:solidFill>
                <a:schemeClr val="bg1"/>
              </a:solidFill>
            </a:rPr>
            <a:t>Disponibilização para </a:t>
          </a:r>
          <a:r>
            <a:rPr lang="pt-BR" sz="1600" dirty="0" err="1" smtClean="0">
              <a:solidFill>
                <a:schemeClr val="bg1"/>
              </a:solidFill>
            </a:rPr>
            <a:t>ZEs</a:t>
          </a:r>
          <a:endParaRPr lang="pt-BR" sz="1600" dirty="0" smtClean="0">
            <a:solidFill>
              <a:schemeClr val="bg1"/>
            </a:solidFill>
          </a:endParaRPr>
        </a:p>
        <a:p>
          <a:r>
            <a:rPr lang="pt-BR" sz="1600" dirty="0" smtClean="0">
              <a:solidFill>
                <a:schemeClr val="bg1"/>
              </a:solidFill>
            </a:rPr>
            <a:t>+</a:t>
          </a:r>
        </a:p>
        <a:p>
          <a:r>
            <a:rPr lang="pt-BR" sz="1600" dirty="0" smtClean="0">
              <a:solidFill>
                <a:schemeClr val="bg1"/>
              </a:solidFill>
            </a:rPr>
            <a:t>Transmissão dos processos eletrônicos do TSE para outros órgãos (STF, STJ, PGE, </a:t>
          </a:r>
          <a:r>
            <a:rPr lang="pt-BR" sz="1600" dirty="0" err="1" smtClean="0">
              <a:solidFill>
                <a:schemeClr val="bg1"/>
              </a:solidFill>
            </a:rPr>
            <a:t>etc</a:t>
          </a:r>
          <a:r>
            <a:rPr lang="pt-BR" sz="1600" dirty="0" smtClean="0">
              <a:solidFill>
                <a:schemeClr val="bg1"/>
              </a:solidFill>
            </a:rPr>
            <a:t>).</a:t>
          </a:r>
          <a:endParaRPr lang="pt-BR" sz="1600" dirty="0">
            <a:solidFill>
              <a:schemeClr val="tx1"/>
            </a:solidFill>
          </a:endParaRPr>
        </a:p>
      </dgm:t>
    </dgm:pt>
    <dgm:pt modelId="{F1108450-468C-4AE9-9584-D0A7C5A878B2}" type="parTrans" cxnId="{7FE043A3-204F-46DD-A1E6-768F570CC936}">
      <dgm:prSet/>
      <dgm:spPr/>
      <dgm:t>
        <a:bodyPr/>
        <a:lstStyle/>
        <a:p>
          <a:endParaRPr lang="pt-BR"/>
        </a:p>
      </dgm:t>
    </dgm:pt>
    <dgm:pt modelId="{AF4A7DD7-157E-4EB3-9116-60FF26953589}" type="sibTrans" cxnId="{7FE043A3-204F-46DD-A1E6-768F570CC936}">
      <dgm:prSet/>
      <dgm:spPr/>
      <dgm:t>
        <a:bodyPr/>
        <a:lstStyle/>
        <a:p>
          <a:endParaRPr lang="pt-BR"/>
        </a:p>
      </dgm:t>
    </dgm:pt>
    <dgm:pt modelId="{E79F66F2-93E1-4329-AB6A-50EB2D6B287F}" type="pres">
      <dgm:prSet presAssocID="{056BB218-EEF7-4156-BB82-D159C97DC63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FE11DCC-D0D0-4119-86C1-6BA881748B24}" type="pres">
      <dgm:prSet presAssocID="{056BB218-EEF7-4156-BB82-D159C97DC63F}" presName="arrow" presStyleLbl="bgShp" presStyleIdx="0" presStyleCnt="1" custScaleX="117647"/>
      <dgm:spPr>
        <a:solidFill>
          <a:srgbClr val="002060"/>
        </a:solidFill>
      </dgm:spPr>
    </dgm:pt>
    <dgm:pt modelId="{D8D01C4C-B996-4CC6-925A-D9E3AFF709E2}" type="pres">
      <dgm:prSet presAssocID="{056BB218-EEF7-4156-BB82-D159C97DC63F}" presName="linearProcess" presStyleCnt="0"/>
      <dgm:spPr/>
    </dgm:pt>
    <dgm:pt modelId="{6F509696-1CD2-4EF5-A0EC-0A983691622E}" type="pres">
      <dgm:prSet presAssocID="{4F6B8639-9843-4868-9AC6-0C21FBD9F2B5}" presName="textNode" presStyleLbl="node1" presStyleIdx="0" presStyleCnt="5" custScaleX="238513" custScaleY="186205" custLinFactX="-37532" custLinFactNeighborX="-100000" custLinFactNeighborY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F379BB-D37E-49CB-82AF-CDE183A40A5F}" type="pres">
      <dgm:prSet presAssocID="{A689D6D1-3B82-4FE4-8681-23343DCBB36D}" presName="sibTrans" presStyleCnt="0"/>
      <dgm:spPr/>
    </dgm:pt>
    <dgm:pt modelId="{EE287EEA-20E9-4DA3-838D-25123C560274}" type="pres">
      <dgm:prSet presAssocID="{B135409D-7F25-4A92-B40A-94B444ED2872}" presName="textNode" presStyleLbl="node1" presStyleIdx="1" presStyleCnt="5" custScaleX="239860" custScaleY="186879" custLinFactX="-28087" custLinFactNeighborX="-100000" custLinFactNeighborY="33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BB5DCB-C5E7-4F8E-B066-125E5609DB48}" type="pres">
      <dgm:prSet presAssocID="{7327982C-59A9-4F4C-804E-9A6C6D5597DC}" presName="sibTrans" presStyleCnt="0"/>
      <dgm:spPr/>
    </dgm:pt>
    <dgm:pt modelId="{D0751FC0-B3C0-4CA2-B4CC-87D7D039EAE0}" type="pres">
      <dgm:prSet presAssocID="{AC5B6C9A-44FD-4A34-9FEE-77A603A31C7A}" presName="textNode" presStyleLbl="node1" presStyleIdx="2" presStyleCnt="5" custScaleX="241705" custScaleY="186877" custLinFactX="-8125" custLinFactNeighborX="-100000" custLinFactNeighborY="33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E3A5EA-FC77-43ED-B7FB-4FDAE17EF5D3}" type="pres">
      <dgm:prSet presAssocID="{34F6CA94-3CCF-45E8-B341-FC723207E3F4}" presName="sibTrans" presStyleCnt="0"/>
      <dgm:spPr/>
    </dgm:pt>
    <dgm:pt modelId="{30DFE2F4-D78A-4D53-B1E8-617AFB0583FE}" type="pres">
      <dgm:prSet presAssocID="{5242697B-E681-421F-8A09-9CB4AC36CBD6}" presName="textNode" presStyleLbl="node1" presStyleIdx="3" presStyleCnt="5" custScaleX="329038" custScaleY="186205" custLinFactNeighborX="-23369" custLinFactNeighborY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C76FA3-86B1-4A65-AEB1-6CDD547BC1AE}" type="pres">
      <dgm:prSet presAssocID="{189673BD-935B-437A-A335-FBD382189553}" presName="sibTrans" presStyleCnt="0"/>
      <dgm:spPr/>
    </dgm:pt>
    <dgm:pt modelId="{88A8BDB0-C69F-4DE0-B8CC-5B4EDB743E07}" type="pres">
      <dgm:prSet presAssocID="{799FFF4D-286A-4340-A85C-DD1D47D21882}" presName="textNode" presStyleLbl="node1" presStyleIdx="4" presStyleCnt="5" custScaleX="268661" custScaleY="186205" custLinFactNeighborX="981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91047F5-414F-44F5-852B-0F1AAF79B508}" type="presOf" srcId="{AC5B6C9A-44FD-4A34-9FEE-77A603A31C7A}" destId="{D0751FC0-B3C0-4CA2-B4CC-87D7D039EAE0}" srcOrd="0" destOrd="0" presId="urn:microsoft.com/office/officeart/2005/8/layout/hProcess9"/>
    <dgm:cxn modelId="{10C781C6-3C39-4E13-BC95-C356AD8472C7}" srcId="{056BB218-EEF7-4156-BB82-D159C97DC63F}" destId="{AC5B6C9A-44FD-4A34-9FEE-77A603A31C7A}" srcOrd="2" destOrd="0" parTransId="{DEDB96E8-AF2E-47AF-A2EF-E9AC939951A0}" sibTransId="{34F6CA94-3CCF-45E8-B341-FC723207E3F4}"/>
    <dgm:cxn modelId="{A5416081-113B-49E6-8F9E-C2D0131E080E}" type="presOf" srcId="{B135409D-7F25-4A92-B40A-94B444ED2872}" destId="{EE287EEA-20E9-4DA3-838D-25123C560274}" srcOrd="0" destOrd="0" presId="urn:microsoft.com/office/officeart/2005/8/layout/hProcess9"/>
    <dgm:cxn modelId="{0B9A1AB2-917B-4CB3-87F6-AFCAF167F45C}" srcId="{056BB218-EEF7-4156-BB82-D159C97DC63F}" destId="{4F6B8639-9843-4868-9AC6-0C21FBD9F2B5}" srcOrd="0" destOrd="0" parTransId="{D84E555A-5A05-4B15-AA40-AC4BDCD724C0}" sibTransId="{A689D6D1-3B82-4FE4-8681-23343DCBB36D}"/>
    <dgm:cxn modelId="{D98988A9-2215-4BD7-9554-9D8A05BCD780}" type="presOf" srcId="{056BB218-EEF7-4156-BB82-D159C97DC63F}" destId="{E79F66F2-93E1-4329-AB6A-50EB2D6B287F}" srcOrd="0" destOrd="0" presId="urn:microsoft.com/office/officeart/2005/8/layout/hProcess9"/>
    <dgm:cxn modelId="{A3A79A12-794C-4D36-A7C9-2C7AC0B5E290}" srcId="{056BB218-EEF7-4156-BB82-D159C97DC63F}" destId="{B135409D-7F25-4A92-B40A-94B444ED2872}" srcOrd="1" destOrd="0" parTransId="{848BC07E-1F20-4D44-99F6-31F8AB21489E}" sibTransId="{7327982C-59A9-4F4C-804E-9A6C6D5597DC}"/>
    <dgm:cxn modelId="{7FE043A3-204F-46DD-A1E6-768F570CC936}" srcId="{056BB218-EEF7-4156-BB82-D159C97DC63F}" destId="{799FFF4D-286A-4340-A85C-DD1D47D21882}" srcOrd="4" destOrd="0" parTransId="{F1108450-468C-4AE9-9584-D0A7C5A878B2}" sibTransId="{AF4A7DD7-157E-4EB3-9116-60FF26953589}"/>
    <dgm:cxn modelId="{EB32B50D-A1ED-48CD-BD97-D031292324A5}" type="presOf" srcId="{5242697B-E681-421F-8A09-9CB4AC36CBD6}" destId="{30DFE2F4-D78A-4D53-B1E8-617AFB0583FE}" srcOrd="0" destOrd="0" presId="urn:microsoft.com/office/officeart/2005/8/layout/hProcess9"/>
    <dgm:cxn modelId="{5AF1F2FF-E222-4828-A2CE-125135F6FDF6}" type="presOf" srcId="{799FFF4D-286A-4340-A85C-DD1D47D21882}" destId="{88A8BDB0-C69F-4DE0-B8CC-5B4EDB743E07}" srcOrd="0" destOrd="0" presId="urn:microsoft.com/office/officeart/2005/8/layout/hProcess9"/>
    <dgm:cxn modelId="{CDF94BFB-1F32-4161-A032-27D2572F128B}" srcId="{056BB218-EEF7-4156-BB82-D159C97DC63F}" destId="{5242697B-E681-421F-8A09-9CB4AC36CBD6}" srcOrd="3" destOrd="0" parTransId="{59161C04-1A66-4D2B-9365-45AB40DBEC51}" sibTransId="{189673BD-935B-437A-A335-FBD382189553}"/>
    <dgm:cxn modelId="{3DDCF630-160F-481B-96FD-7053FB596D85}" type="presOf" srcId="{4F6B8639-9843-4868-9AC6-0C21FBD9F2B5}" destId="{6F509696-1CD2-4EF5-A0EC-0A983691622E}" srcOrd="0" destOrd="0" presId="urn:microsoft.com/office/officeart/2005/8/layout/hProcess9"/>
    <dgm:cxn modelId="{9F2E7781-9F61-415D-860C-FADA13DAA35E}" type="presParOf" srcId="{E79F66F2-93E1-4329-AB6A-50EB2D6B287F}" destId="{DFE11DCC-D0D0-4119-86C1-6BA881748B24}" srcOrd="0" destOrd="0" presId="urn:microsoft.com/office/officeart/2005/8/layout/hProcess9"/>
    <dgm:cxn modelId="{9AF0422D-2447-4C8B-8DD1-FB1A6F7BBC4C}" type="presParOf" srcId="{E79F66F2-93E1-4329-AB6A-50EB2D6B287F}" destId="{D8D01C4C-B996-4CC6-925A-D9E3AFF709E2}" srcOrd="1" destOrd="0" presId="urn:microsoft.com/office/officeart/2005/8/layout/hProcess9"/>
    <dgm:cxn modelId="{47311F6A-5335-4396-848F-BF065F96D132}" type="presParOf" srcId="{D8D01C4C-B996-4CC6-925A-D9E3AFF709E2}" destId="{6F509696-1CD2-4EF5-A0EC-0A983691622E}" srcOrd="0" destOrd="0" presId="urn:microsoft.com/office/officeart/2005/8/layout/hProcess9"/>
    <dgm:cxn modelId="{8019FA3B-2FF5-4210-9AC1-8253E036BD64}" type="presParOf" srcId="{D8D01C4C-B996-4CC6-925A-D9E3AFF709E2}" destId="{63F379BB-D37E-49CB-82AF-CDE183A40A5F}" srcOrd="1" destOrd="0" presId="urn:microsoft.com/office/officeart/2005/8/layout/hProcess9"/>
    <dgm:cxn modelId="{98FE45F9-AF63-4623-93D3-0EBF46317441}" type="presParOf" srcId="{D8D01C4C-B996-4CC6-925A-D9E3AFF709E2}" destId="{EE287EEA-20E9-4DA3-838D-25123C560274}" srcOrd="2" destOrd="0" presId="urn:microsoft.com/office/officeart/2005/8/layout/hProcess9"/>
    <dgm:cxn modelId="{CE9579F2-C694-46B1-B28C-E50C045469A9}" type="presParOf" srcId="{D8D01C4C-B996-4CC6-925A-D9E3AFF709E2}" destId="{21BB5DCB-C5E7-4F8E-B066-125E5609DB48}" srcOrd="3" destOrd="0" presId="urn:microsoft.com/office/officeart/2005/8/layout/hProcess9"/>
    <dgm:cxn modelId="{9F6CBC64-EE4C-4456-87DE-E41F00266B8D}" type="presParOf" srcId="{D8D01C4C-B996-4CC6-925A-D9E3AFF709E2}" destId="{D0751FC0-B3C0-4CA2-B4CC-87D7D039EAE0}" srcOrd="4" destOrd="0" presId="urn:microsoft.com/office/officeart/2005/8/layout/hProcess9"/>
    <dgm:cxn modelId="{8B09FCA9-00A2-4638-9057-41255A77BAD4}" type="presParOf" srcId="{D8D01C4C-B996-4CC6-925A-D9E3AFF709E2}" destId="{2DE3A5EA-FC77-43ED-B7FB-4FDAE17EF5D3}" srcOrd="5" destOrd="0" presId="urn:microsoft.com/office/officeart/2005/8/layout/hProcess9"/>
    <dgm:cxn modelId="{7D91B5AE-73CA-45E9-BE98-53C35C60FCCD}" type="presParOf" srcId="{D8D01C4C-B996-4CC6-925A-D9E3AFF709E2}" destId="{30DFE2F4-D78A-4D53-B1E8-617AFB0583FE}" srcOrd="6" destOrd="0" presId="urn:microsoft.com/office/officeart/2005/8/layout/hProcess9"/>
    <dgm:cxn modelId="{4F22FBF6-B119-42DB-964D-9B0CCF43A4EA}" type="presParOf" srcId="{D8D01C4C-B996-4CC6-925A-D9E3AFF709E2}" destId="{2BC76FA3-86B1-4A65-AEB1-6CDD547BC1AE}" srcOrd="7" destOrd="0" presId="urn:microsoft.com/office/officeart/2005/8/layout/hProcess9"/>
    <dgm:cxn modelId="{5986970A-6232-40D6-A045-B136518FF1CD}" type="presParOf" srcId="{D8D01C4C-B996-4CC6-925A-D9E3AFF709E2}" destId="{88A8BDB0-C69F-4DE0-B8CC-5B4EDB743E07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BB218-EEF7-4156-BB82-D159C97DC6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6B8639-9843-4868-9AC6-0C21FBD9F2B5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1600" b="1" dirty="0" smtClean="0">
              <a:solidFill>
                <a:schemeClr val="tx1"/>
              </a:solidFill>
              <a:latin typeface="+mn-lt"/>
            </a:rPr>
            <a:t>11/2010</a:t>
          </a:r>
          <a:endParaRPr lang="pt-BR" sz="1600" b="1" dirty="0" smtClean="0">
            <a:solidFill>
              <a:schemeClr val="tx1"/>
            </a:solidFill>
          </a:endParaRPr>
        </a:p>
        <a:p>
          <a:endParaRPr lang="pt-BR" sz="1600" b="1" dirty="0" smtClean="0"/>
        </a:p>
        <a:p>
          <a:r>
            <a:rPr lang="pt-BR" sz="1600" b="1" dirty="0" smtClean="0"/>
            <a:t>FASE 1</a:t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dirty="0" smtClean="0"/>
            <a:t>Prova de Conceito</a:t>
          </a:r>
        </a:p>
        <a:p>
          <a:r>
            <a:rPr lang="pt-BR" sz="1600" dirty="0" smtClean="0"/>
            <a:t>(fluxo de passagens e diárias)</a:t>
          </a:r>
        </a:p>
        <a:p>
          <a:r>
            <a:rPr lang="pt-BR" sz="1600" dirty="0" smtClean="0"/>
            <a:t>+</a:t>
          </a:r>
        </a:p>
        <a:p>
          <a:r>
            <a:rPr lang="pt-BR" sz="1600" dirty="0" smtClean="0"/>
            <a:t>Requisitos refinados</a:t>
          </a:r>
        </a:p>
      </dgm:t>
    </dgm:pt>
    <dgm:pt modelId="{D84E555A-5A05-4B15-AA40-AC4BDCD724C0}" type="parTrans" cxnId="{0B9A1AB2-917B-4CB3-87F6-AFCAF167F45C}">
      <dgm:prSet/>
      <dgm:spPr/>
      <dgm:t>
        <a:bodyPr/>
        <a:lstStyle/>
        <a:p>
          <a:endParaRPr lang="pt-BR"/>
        </a:p>
      </dgm:t>
    </dgm:pt>
    <dgm:pt modelId="{A689D6D1-3B82-4FE4-8681-23343DCBB36D}" type="sibTrans" cxnId="{0B9A1AB2-917B-4CB3-87F6-AFCAF167F45C}">
      <dgm:prSet/>
      <dgm:spPr/>
      <dgm:t>
        <a:bodyPr/>
        <a:lstStyle/>
        <a:p>
          <a:endParaRPr lang="pt-BR"/>
        </a:p>
      </dgm:t>
    </dgm:pt>
    <dgm:pt modelId="{AC5B6C9A-44FD-4A34-9FEE-77A603A31C7A}">
      <dgm:prSet phldrT="[Texto]" custT="1"/>
      <dgm:spPr>
        <a:solidFill>
          <a:srgbClr val="7030A0"/>
        </a:solidFill>
      </dgm:spPr>
      <dgm:t>
        <a:bodyPr/>
        <a:lstStyle/>
        <a:p>
          <a:r>
            <a:rPr lang="pt-BR" sz="1600" b="1" dirty="0" smtClean="0">
              <a:solidFill>
                <a:schemeClr val="tx1"/>
              </a:solidFill>
              <a:latin typeface="+mn-lt"/>
            </a:rPr>
            <a:t>06/2011</a:t>
          </a: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>FASE 3</a:t>
          </a:r>
        </a:p>
        <a:p>
          <a:endParaRPr lang="pt-BR" sz="1600" dirty="0" smtClean="0"/>
        </a:p>
        <a:p>
          <a:r>
            <a:rPr lang="pt-BR" sz="1600" dirty="0" smtClean="0"/>
            <a:t>Segundo conjunto de requisitos</a:t>
          </a:r>
        </a:p>
        <a:p>
          <a:r>
            <a:rPr lang="pt-BR" sz="1600" dirty="0" smtClean="0"/>
            <a:t>+</a:t>
          </a:r>
        </a:p>
        <a:p>
          <a:r>
            <a:rPr lang="pt-BR" sz="1600" dirty="0" smtClean="0"/>
            <a:t>Implantação em Tribunais do grupo</a:t>
          </a:r>
          <a:endParaRPr lang="pt-BR" sz="1600" dirty="0"/>
        </a:p>
      </dgm:t>
    </dgm:pt>
    <dgm:pt modelId="{DEDB96E8-AF2E-47AF-A2EF-E9AC939951A0}" type="parTrans" cxnId="{10C781C6-3C39-4E13-BC95-C356AD8472C7}">
      <dgm:prSet/>
      <dgm:spPr/>
      <dgm:t>
        <a:bodyPr/>
        <a:lstStyle/>
        <a:p>
          <a:endParaRPr lang="pt-BR"/>
        </a:p>
      </dgm:t>
    </dgm:pt>
    <dgm:pt modelId="{34F6CA94-3CCF-45E8-B341-FC723207E3F4}" type="sibTrans" cxnId="{10C781C6-3C39-4E13-BC95-C356AD8472C7}">
      <dgm:prSet/>
      <dgm:spPr/>
      <dgm:t>
        <a:bodyPr/>
        <a:lstStyle/>
        <a:p>
          <a:endParaRPr lang="pt-BR"/>
        </a:p>
      </dgm:t>
    </dgm:pt>
    <dgm:pt modelId="{5242697B-E681-421F-8A09-9CB4AC36CBD6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1600" b="1" dirty="0" smtClean="0">
              <a:solidFill>
                <a:schemeClr val="tx1"/>
              </a:solidFill>
              <a:latin typeface="+mn-lt"/>
            </a:rPr>
            <a:t>09/2011</a:t>
          </a: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>FASE 4</a:t>
          </a:r>
          <a:endParaRPr lang="pt-BR" sz="1600" dirty="0" smtClean="0"/>
        </a:p>
        <a:p>
          <a:r>
            <a:rPr lang="pt-BR" sz="1600" dirty="0" smtClean="0"/>
            <a:t/>
          </a:r>
          <a:br>
            <a:rPr lang="pt-BR" sz="1600" dirty="0" smtClean="0"/>
          </a:br>
          <a:r>
            <a:rPr lang="pt-BR" sz="1600" dirty="0" smtClean="0"/>
            <a:t>Terceiro conjunto de requisitos</a:t>
          </a:r>
        </a:p>
        <a:p>
          <a:r>
            <a:rPr lang="pt-BR" sz="1600" dirty="0" smtClean="0"/>
            <a:t>+</a:t>
          </a:r>
        </a:p>
        <a:p>
          <a:r>
            <a:rPr lang="pt-BR" sz="1600" b="1" dirty="0" smtClean="0"/>
            <a:t>Primeira versão do PAE para </a:t>
          </a:r>
          <a:r>
            <a:rPr lang="pt-BR" sz="1600" b="1" dirty="0" err="1" smtClean="0"/>
            <a:t>TREs</a:t>
          </a:r>
          <a:r>
            <a:rPr lang="pt-BR" sz="1600" b="1" dirty="0" smtClean="0"/>
            <a:t> e TSE</a:t>
          </a:r>
          <a:endParaRPr lang="pt-BR" sz="1600" b="1" dirty="0">
            <a:solidFill>
              <a:schemeClr val="bg1"/>
            </a:solidFill>
          </a:endParaRPr>
        </a:p>
      </dgm:t>
    </dgm:pt>
    <dgm:pt modelId="{59161C04-1A66-4D2B-9365-45AB40DBEC51}" type="parTrans" cxnId="{CDF94BFB-1F32-4161-A032-27D2572F128B}">
      <dgm:prSet/>
      <dgm:spPr/>
      <dgm:t>
        <a:bodyPr/>
        <a:lstStyle/>
        <a:p>
          <a:endParaRPr lang="pt-BR"/>
        </a:p>
      </dgm:t>
    </dgm:pt>
    <dgm:pt modelId="{189673BD-935B-437A-A335-FBD382189553}" type="sibTrans" cxnId="{CDF94BFB-1F32-4161-A032-27D2572F128B}">
      <dgm:prSet/>
      <dgm:spPr/>
      <dgm:t>
        <a:bodyPr/>
        <a:lstStyle/>
        <a:p>
          <a:endParaRPr lang="pt-BR"/>
        </a:p>
      </dgm:t>
    </dgm:pt>
    <dgm:pt modelId="{B135409D-7F25-4A92-B40A-94B444ED2872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BR" sz="1600" b="1" dirty="0" smtClean="0">
              <a:solidFill>
                <a:schemeClr val="tx1"/>
              </a:solidFill>
              <a:latin typeface="+mn-lt"/>
            </a:rPr>
            <a:t>03/2011</a:t>
          </a: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b="1" dirty="0" smtClean="0"/>
            <a:t>FASE 2</a:t>
          </a:r>
        </a:p>
        <a:p>
          <a:r>
            <a:rPr lang="pt-BR" sz="1600" b="1" dirty="0" smtClean="0"/>
            <a:t/>
          </a:r>
          <a:br>
            <a:rPr lang="pt-BR" sz="1600" b="1" dirty="0" smtClean="0"/>
          </a:br>
          <a:r>
            <a:rPr lang="pt-BR" sz="1600" dirty="0" smtClean="0"/>
            <a:t> Primeiro conjunto de requisitos</a:t>
          </a:r>
        </a:p>
        <a:p>
          <a:r>
            <a:rPr lang="pt-BR" sz="1600" dirty="0" smtClean="0"/>
            <a:t>+</a:t>
          </a:r>
        </a:p>
        <a:p>
          <a:r>
            <a:rPr lang="pt-BR" sz="1600" dirty="0" smtClean="0"/>
            <a:t>Validação interna no grupo</a:t>
          </a:r>
          <a:endParaRPr lang="pt-BR" sz="1600" b="1" dirty="0" smtClean="0"/>
        </a:p>
        <a:p>
          <a:endParaRPr lang="pt-BR" sz="1600" dirty="0"/>
        </a:p>
      </dgm:t>
    </dgm:pt>
    <dgm:pt modelId="{848BC07E-1F20-4D44-99F6-31F8AB21489E}" type="parTrans" cxnId="{A3A79A12-794C-4D36-A7C9-2C7AC0B5E290}">
      <dgm:prSet/>
      <dgm:spPr/>
      <dgm:t>
        <a:bodyPr/>
        <a:lstStyle/>
        <a:p>
          <a:endParaRPr lang="pt-BR"/>
        </a:p>
      </dgm:t>
    </dgm:pt>
    <dgm:pt modelId="{7327982C-59A9-4F4C-804E-9A6C6D5597DC}" type="sibTrans" cxnId="{A3A79A12-794C-4D36-A7C9-2C7AC0B5E290}">
      <dgm:prSet/>
      <dgm:spPr/>
      <dgm:t>
        <a:bodyPr/>
        <a:lstStyle/>
        <a:p>
          <a:endParaRPr lang="pt-BR"/>
        </a:p>
      </dgm:t>
    </dgm:pt>
    <dgm:pt modelId="{799FFF4D-286A-4340-A85C-DD1D47D21882}">
      <dgm:prSet phldrT="[Texto]" custT="1"/>
      <dgm:spPr>
        <a:solidFill>
          <a:srgbClr val="663300"/>
        </a:solidFill>
      </dgm:spPr>
      <dgm:t>
        <a:bodyPr/>
        <a:lstStyle/>
        <a:p>
          <a:r>
            <a:rPr lang="pt-BR" sz="1600" b="1" dirty="0" smtClean="0">
              <a:solidFill>
                <a:schemeClr val="tx1"/>
              </a:solidFill>
              <a:latin typeface="+mn-lt"/>
            </a:rPr>
            <a:t>12/2011</a:t>
          </a:r>
          <a:r>
            <a:rPr lang="pt-BR" sz="1600" b="1" dirty="0" smtClean="0">
              <a:solidFill>
                <a:schemeClr val="bg1"/>
              </a:solidFill>
            </a:rPr>
            <a:t/>
          </a:r>
          <a:br>
            <a:rPr lang="pt-BR" sz="1600" b="1" dirty="0" smtClean="0">
              <a:solidFill>
                <a:schemeClr val="bg1"/>
              </a:solidFill>
            </a:rPr>
          </a:br>
          <a:r>
            <a:rPr lang="pt-BR" sz="1600" b="1" dirty="0" smtClean="0">
              <a:solidFill>
                <a:schemeClr val="bg1"/>
              </a:solidFill>
            </a:rPr>
            <a:t/>
          </a:r>
          <a:br>
            <a:rPr lang="pt-BR" sz="1600" b="1" dirty="0" smtClean="0">
              <a:solidFill>
                <a:schemeClr val="bg1"/>
              </a:solidFill>
            </a:rPr>
          </a:br>
          <a:r>
            <a:rPr lang="pt-BR" sz="1600" b="1" dirty="0" smtClean="0">
              <a:solidFill>
                <a:schemeClr val="bg1"/>
              </a:solidFill>
            </a:rPr>
            <a:t>FASE 5</a:t>
          </a:r>
          <a:br>
            <a:rPr lang="pt-BR" sz="1600" b="1" dirty="0" smtClean="0">
              <a:solidFill>
                <a:schemeClr val="bg1"/>
              </a:solidFill>
            </a:rPr>
          </a:br>
          <a:r>
            <a:rPr lang="pt-BR" sz="1600" b="1" dirty="0" smtClean="0">
              <a:solidFill>
                <a:schemeClr val="bg1"/>
              </a:solidFill>
            </a:rPr>
            <a:t/>
          </a:r>
          <a:br>
            <a:rPr lang="pt-BR" sz="1600" b="1" dirty="0" smtClean="0">
              <a:solidFill>
                <a:schemeClr val="bg1"/>
              </a:solidFill>
            </a:rPr>
          </a:br>
          <a:r>
            <a:rPr lang="pt-BR" sz="1600" b="1" dirty="0" smtClean="0"/>
            <a:t>Versão final para implantação nos </a:t>
          </a:r>
          <a:r>
            <a:rPr lang="pt-BR" sz="1600" b="1" dirty="0" err="1" smtClean="0"/>
            <a:t>TREs</a:t>
          </a:r>
          <a:r>
            <a:rPr lang="pt-BR" sz="1600" b="1" dirty="0" smtClean="0"/>
            <a:t> e TSE</a:t>
          </a:r>
          <a:endParaRPr lang="pt-BR" sz="1600" b="1" dirty="0"/>
        </a:p>
      </dgm:t>
    </dgm:pt>
    <dgm:pt modelId="{F1108450-468C-4AE9-9584-D0A7C5A878B2}" type="parTrans" cxnId="{7FE043A3-204F-46DD-A1E6-768F570CC936}">
      <dgm:prSet/>
      <dgm:spPr/>
      <dgm:t>
        <a:bodyPr/>
        <a:lstStyle/>
        <a:p>
          <a:endParaRPr lang="pt-BR"/>
        </a:p>
      </dgm:t>
    </dgm:pt>
    <dgm:pt modelId="{AF4A7DD7-157E-4EB3-9116-60FF26953589}" type="sibTrans" cxnId="{7FE043A3-204F-46DD-A1E6-768F570CC936}">
      <dgm:prSet/>
      <dgm:spPr/>
      <dgm:t>
        <a:bodyPr/>
        <a:lstStyle/>
        <a:p>
          <a:endParaRPr lang="pt-BR"/>
        </a:p>
      </dgm:t>
    </dgm:pt>
    <dgm:pt modelId="{E79F66F2-93E1-4329-AB6A-50EB2D6B287F}" type="pres">
      <dgm:prSet presAssocID="{056BB218-EEF7-4156-BB82-D159C97DC63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FE11DCC-D0D0-4119-86C1-6BA881748B24}" type="pres">
      <dgm:prSet presAssocID="{056BB218-EEF7-4156-BB82-D159C97DC63F}" presName="arrow" presStyleLbl="bgShp" presStyleIdx="0" presStyleCnt="1" custScaleX="117647"/>
      <dgm:spPr>
        <a:solidFill>
          <a:srgbClr val="002060"/>
        </a:solidFill>
      </dgm:spPr>
    </dgm:pt>
    <dgm:pt modelId="{D8D01C4C-B996-4CC6-925A-D9E3AFF709E2}" type="pres">
      <dgm:prSet presAssocID="{056BB218-EEF7-4156-BB82-D159C97DC63F}" presName="linearProcess" presStyleCnt="0"/>
      <dgm:spPr/>
    </dgm:pt>
    <dgm:pt modelId="{6F509696-1CD2-4EF5-A0EC-0A983691622E}" type="pres">
      <dgm:prSet presAssocID="{4F6B8639-9843-4868-9AC6-0C21FBD9F2B5}" presName="textNode" presStyleLbl="node1" presStyleIdx="0" presStyleCnt="5" custScaleX="160744" custScaleY="160023" custLinFactX="-23366" custLinFactNeighborX="-100000" custLinFactNeighborY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F379BB-D37E-49CB-82AF-CDE183A40A5F}" type="pres">
      <dgm:prSet presAssocID="{A689D6D1-3B82-4FE4-8681-23343DCBB36D}" presName="sibTrans" presStyleCnt="0"/>
      <dgm:spPr/>
    </dgm:pt>
    <dgm:pt modelId="{EE287EEA-20E9-4DA3-838D-25123C560274}" type="pres">
      <dgm:prSet presAssocID="{B135409D-7F25-4A92-B40A-94B444ED2872}" presName="textNode" presStyleLbl="node1" presStyleIdx="1" presStyleCnt="5" custScaleX="206672" custScaleY="160697" custLinFactNeighborX="32047" custLinFactNeighborY="33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BB5DCB-C5E7-4F8E-B066-125E5609DB48}" type="pres">
      <dgm:prSet presAssocID="{7327982C-59A9-4F4C-804E-9A6C6D5597DC}" presName="sibTrans" presStyleCnt="0"/>
      <dgm:spPr/>
    </dgm:pt>
    <dgm:pt modelId="{D0751FC0-B3C0-4CA2-B4CC-87D7D039EAE0}" type="pres">
      <dgm:prSet presAssocID="{AC5B6C9A-44FD-4A34-9FEE-77A603A31C7A}" presName="textNode" presStyleLbl="node1" presStyleIdx="2" presStyleCnt="5" custScaleX="212694" custScaleY="160695" custLinFactNeighborX="43975" custLinFactNeighborY="33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E3A5EA-FC77-43ED-B7FB-4FDAE17EF5D3}" type="pres">
      <dgm:prSet presAssocID="{34F6CA94-3CCF-45E8-B341-FC723207E3F4}" presName="sibTrans" presStyleCnt="0"/>
      <dgm:spPr/>
    </dgm:pt>
    <dgm:pt modelId="{30DFE2F4-D78A-4D53-B1E8-617AFB0583FE}" type="pres">
      <dgm:prSet presAssocID="{5242697B-E681-421F-8A09-9CB4AC36CBD6}" presName="textNode" presStyleLbl="node1" presStyleIdx="3" presStyleCnt="5" custScaleX="203769" custScaleY="160023" custLinFactNeighborX="3404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C76FA3-86B1-4A65-AEB1-6CDD547BC1AE}" type="pres">
      <dgm:prSet presAssocID="{189673BD-935B-437A-A335-FBD382189553}" presName="sibTrans" presStyleCnt="0"/>
      <dgm:spPr/>
    </dgm:pt>
    <dgm:pt modelId="{88A8BDB0-C69F-4DE0-B8CC-5B4EDB743E07}" type="pres">
      <dgm:prSet presAssocID="{799FFF4D-286A-4340-A85C-DD1D47D21882}" presName="textNode" presStyleLbl="node1" presStyleIdx="4" presStyleCnt="5" custScaleX="216675" custScaleY="160023" custLinFactNeighborX="981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8921641-0DD2-43F1-86C7-3FAD502B2E15}" type="presOf" srcId="{5242697B-E681-421F-8A09-9CB4AC36CBD6}" destId="{30DFE2F4-D78A-4D53-B1E8-617AFB0583FE}" srcOrd="0" destOrd="0" presId="urn:microsoft.com/office/officeart/2005/8/layout/hProcess9"/>
    <dgm:cxn modelId="{10C781C6-3C39-4E13-BC95-C356AD8472C7}" srcId="{056BB218-EEF7-4156-BB82-D159C97DC63F}" destId="{AC5B6C9A-44FD-4A34-9FEE-77A603A31C7A}" srcOrd="2" destOrd="0" parTransId="{DEDB96E8-AF2E-47AF-A2EF-E9AC939951A0}" sibTransId="{34F6CA94-3CCF-45E8-B341-FC723207E3F4}"/>
    <dgm:cxn modelId="{1AA462F4-3ABC-493A-8117-E222E453C741}" type="presOf" srcId="{AC5B6C9A-44FD-4A34-9FEE-77A603A31C7A}" destId="{D0751FC0-B3C0-4CA2-B4CC-87D7D039EAE0}" srcOrd="0" destOrd="0" presId="urn:microsoft.com/office/officeart/2005/8/layout/hProcess9"/>
    <dgm:cxn modelId="{0B9A1AB2-917B-4CB3-87F6-AFCAF167F45C}" srcId="{056BB218-EEF7-4156-BB82-D159C97DC63F}" destId="{4F6B8639-9843-4868-9AC6-0C21FBD9F2B5}" srcOrd="0" destOrd="0" parTransId="{D84E555A-5A05-4B15-AA40-AC4BDCD724C0}" sibTransId="{A689D6D1-3B82-4FE4-8681-23343DCBB36D}"/>
    <dgm:cxn modelId="{A3A79A12-794C-4D36-A7C9-2C7AC0B5E290}" srcId="{056BB218-EEF7-4156-BB82-D159C97DC63F}" destId="{B135409D-7F25-4A92-B40A-94B444ED2872}" srcOrd="1" destOrd="0" parTransId="{848BC07E-1F20-4D44-99F6-31F8AB21489E}" sibTransId="{7327982C-59A9-4F4C-804E-9A6C6D5597DC}"/>
    <dgm:cxn modelId="{7FE043A3-204F-46DD-A1E6-768F570CC936}" srcId="{056BB218-EEF7-4156-BB82-D159C97DC63F}" destId="{799FFF4D-286A-4340-A85C-DD1D47D21882}" srcOrd="4" destOrd="0" parTransId="{F1108450-468C-4AE9-9584-D0A7C5A878B2}" sibTransId="{AF4A7DD7-157E-4EB3-9116-60FF26953589}"/>
    <dgm:cxn modelId="{5E6809AB-5EB4-4E54-AB58-528AF204DDA9}" type="presOf" srcId="{056BB218-EEF7-4156-BB82-D159C97DC63F}" destId="{E79F66F2-93E1-4329-AB6A-50EB2D6B287F}" srcOrd="0" destOrd="0" presId="urn:microsoft.com/office/officeart/2005/8/layout/hProcess9"/>
    <dgm:cxn modelId="{C026DA18-68CE-4821-A88E-ED1B83F75CF4}" type="presOf" srcId="{4F6B8639-9843-4868-9AC6-0C21FBD9F2B5}" destId="{6F509696-1CD2-4EF5-A0EC-0A983691622E}" srcOrd="0" destOrd="0" presId="urn:microsoft.com/office/officeart/2005/8/layout/hProcess9"/>
    <dgm:cxn modelId="{CDF94BFB-1F32-4161-A032-27D2572F128B}" srcId="{056BB218-EEF7-4156-BB82-D159C97DC63F}" destId="{5242697B-E681-421F-8A09-9CB4AC36CBD6}" srcOrd="3" destOrd="0" parTransId="{59161C04-1A66-4D2B-9365-45AB40DBEC51}" sibTransId="{189673BD-935B-437A-A335-FBD382189553}"/>
    <dgm:cxn modelId="{0BDAB530-9B8A-45B1-A41B-F6A74D236868}" type="presOf" srcId="{B135409D-7F25-4A92-B40A-94B444ED2872}" destId="{EE287EEA-20E9-4DA3-838D-25123C560274}" srcOrd="0" destOrd="0" presId="urn:microsoft.com/office/officeart/2005/8/layout/hProcess9"/>
    <dgm:cxn modelId="{7D78E6A6-559F-4451-8304-45640EEBF501}" type="presOf" srcId="{799FFF4D-286A-4340-A85C-DD1D47D21882}" destId="{88A8BDB0-C69F-4DE0-B8CC-5B4EDB743E07}" srcOrd="0" destOrd="0" presId="urn:microsoft.com/office/officeart/2005/8/layout/hProcess9"/>
    <dgm:cxn modelId="{AB6633D8-962C-4FF6-A388-8FA6F6E54E16}" type="presParOf" srcId="{E79F66F2-93E1-4329-AB6A-50EB2D6B287F}" destId="{DFE11DCC-D0D0-4119-86C1-6BA881748B24}" srcOrd="0" destOrd="0" presId="urn:microsoft.com/office/officeart/2005/8/layout/hProcess9"/>
    <dgm:cxn modelId="{C6756B89-A125-4650-98DA-C3DAC54002E4}" type="presParOf" srcId="{E79F66F2-93E1-4329-AB6A-50EB2D6B287F}" destId="{D8D01C4C-B996-4CC6-925A-D9E3AFF709E2}" srcOrd="1" destOrd="0" presId="urn:microsoft.com/office/officeart/2005/8/layout/hProcess9"/>
    <dgm:cxn modelId="{2B0AFD05-A940-4FA6-A2B9-8444EB9C3C8A}" type="presParOf" srcId="{D8D01C4C-B996-4CC6-925A-D9E3AFF709E2}" destId="{6F509696-1CD2-4EF5-A0EC-0A983691622E}" srcOrd="0" destOrd="0" presId="urn:microsoft.com/office/officeart/2005/8/layout/hProcess9"/>
    <dgm:cxn modelId="{2AE5B3B6-5589-48D3-8A2C-EBCEDC758AF5}" type="presParOf" srcId="{D8D01C4C-B996-4CC6-925A-D9E3AFF709E2}" destId="{63F379BB-D37E-49CB-82AF-CDE183A40A5F}" srcOrd="1" destOrd="0" presId="urn:microsoft.com/office/officeart/2005/8/layout/hProcess9"/>
    <dgm:cxn modelId="{7073DBAC-8EFE-4191-B537-709A7D3927E5}" type="presParOf" srcId="{D8D01C4C-B996-4CC6-925A-D9E3AFF709E2}" destId="{EE287EEA-20E9-4DA3-838D-25123C560274}" srcOrd="2" destOrd="0" presId="urn:microsoft.com/office/officeart/2005/8/layout/hProcess9"/>
    <dgm:cxn modelId="{44616609-C458-4FEE-AD6F-E16880976274}" type="presParOf" srcId="{D8D01C4C-B996-4CC6-925A-D9E3AFF709E2}" destId="{21BB5DCB-C5E7-4F8E-B066-125E5609DB48}" srcOrd="3" destOrd="0" presId="urn:microsoft.com/office/officeart/2005/8/layout/hProcess9"/>
    <dgm:cxn modelId="{22DB1191-F537-4743-BA9A-F8A0E17D646A}" type="presParOf" srcId="{D8D01C4C-B996-4CC6-925A-D9E3AFF709E2}" destId="{D0751FC0-B3C0-4CA2-B4CC-87D7D039EAE0}" srcOrd="4" destOrd="0" presId="urn:microsoft.com/office/officeart/2005/8/layout/hProcess9"/>
    <dgm:cxn modelId="{D65681BB-41A2-4E8D-9A0E-A65339B0F9EC}" type="presParOf" srcId="{D8D01C4C-B996-4CC6-925A-D9E3AFF709E2}" destId="{2DE3A5EA-FC77-43ED-B7FB-4FDAE17EF5D3}" srcOrd="5" destOrd="0" presId="urn:microsoft.com/office/officeart/2005/8/layout/hProcess9"/>
    <dgm:cxn modelId="{F2C2FB30-E5F5-46F1-A7C0-4AFA2F4A98A7}" type="presParOf" srcId="{D8D01C4C-B996-4CC6-925A-D9E3AFF709E2}" destId="{30DFE2F4-D78A-4D53-B1E8-617AFB0583FE}" srcOrd="6" destOrd="0" presId="urn:microsoft.com/office/officeart/2005/8/layout/hProcess9"/>
    <dgm:cxn modelId="{F3903B18-427E-421C-B936-3D3402405446}" type="presParOf" srcId="{D8D01C4C-B996-4CC6-925A-D9E3AFF709E2}" destId="{2BC76FA3-86B1-4A65-AEB1-6CDD547BC1AE}" srcOrd="7" destOrd="0" presId="urn:microsoft.com/office/officeart/2005/8/layout/hProcess9"/>
    <dgm:cxn modelId="{7BFF6308-43B0-4EA5-B8E7-589020AABE90}" type="presParOf" srcId="{D8D01C4C-B996-4CC6-925A-D9E3AFF709E2}" destId="{88A8BDB0-C69F-4DE0-B8CC-5B4EDB743E07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A92204-890C-480F-8E9E-9D71A9CA2F3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774986B-A476-408D-8289-B0F3343401C4}">
      <dgm:prSet phldrT="[Texto]" custT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900" dirty="0" smtClean="0"/>
        </a:p>
        <a:p>
          <a:r>
            <a:rPr lang="pt-BR" sz="4400" dirty="0" smtClean="0"/>
            <a:t>   Soluções Eleitorais</a:t>
          </a:r>
        </a:p>
      </dgm:t>
    </dgm:pt>
    <dgm:pt modelId="{9EF9848C-6732-4312-89B0-E33724671375}" type="parTrans" cxnId="{7197B245-86BF-46D5-8E68-5AA4B3021895}">
      <dgm:prSet/>
      <dgm:spPr/>
      <dgm:t>
        <a:bodyPr/>
        <a:lstStyle/>
        <a:p>
          <a:endParaRPr lang="pt-BR"/>
        </a:p>
      </dgm:t>
    </dgm:pt>
    <dgm:pt modelId="{42243F70-BBFE-40C7-B8D9-1DEF7814F738}" type="sibTrans" cxnId="{7197B245-86BF-46D5-8E68-5AA4B3021895}">
      <dgm:prSet/>
      <dgm:spPr/>
      <dgm:t>
        <a:bodyPr/>
        <a:lstStyle/>
        <a:p>
          <a:endParaRPr lang="pt-BR"/>
        </a:p>
      </dgm:t>
    </dgm:pt>
    <dgm:pt modelId="{FB14765C-FD32-4CC6-9AF5-CC60878BE444}">
      <dgm:prSet phldrT="[Texto]" phldr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000" dirty="0"/>
        </a:p>
      </dgm:t>
    </dgm:pt>
    <dgm:pt modelId="{A5873885-A0C7-4BF6-A0DC-8568F5B22A62}" type="parTrans" cxnId="{85E713B7-DFDE-4690-9EDE-2827D90807C8}">
      <dgm:prSet/>
      <dgm:spPr/>
      <dgm:t>
        <a:bodyPr/>
        <a:lstStyle/>
        <a:p>
          <a:endParaRPr lang="pt-BR"/>
        </a:p>
      </dgm:t>
    </dgm:pt>
    <dgm:pt modelId="{24C40CA7-F154-4DE1-8728-5CA6EE9FD6EA}" type="sibTrans" cxnId="{85E713B7-DFDE-4690-9EDE-2827D90807C8}">
      <dgm:prSet/>
      <dgm:spPr/>
      <dgm:t>
        <a:bodyPr/>
        <a:lstStyle/>
        <a:p>
          <a:endParaRPr lang="pt-BR"/>
        </a:p>
      </dgm:t>
    </dgm:pt>
    <dgm:pt modelId="{82C1178C-BC27-4B65-9B58-47DFB0DD13E7}">
      <dgm:prSet phldrT="[Texto]" phldr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000" dirty="0"/>
        </a:p>
      </dgm:t>
    </dgm:pt>
    <dgm:pt modelId="{514C2E23-C3BE-4059-B095-5559D612DE0F}" type="parTrans" cxnId="{EE999D25-6BBC-4BBB-A673-D32940C3858D}">
      <dgm:prSet/>
      <dgm:spPr/>
      <dgm:t>
        <a:bodyPr/>
        <a:lstStyle/>
        <a:p>
          <a:endParaRPr lang="pt-BR"/>
        </a:p>
      </dgm:t>
    </dgm:pt>
    <dgm:pt modelId="{97729CA1-0E58-47D1-89C0-ADB71FF678C3}" type="sibTrans" cxnId="{EE999D25-6BBC-4BBB-A673-D32940C3858D}">
      <dgm:prSet/>
      <dgm:spPr/>
      <dgm:t>
        <a:bodyPr/>
        <a:lstStyle/>
        <a:p>
          <a:endParaRPr lang="pt-BR"/>
        </a:p>
      </dgm:t>
    </dgm:pt>
    <dgm:pt modelId="{F191BAA3-5720-45D2-8A77-A76F66D1C762}" type="pres">
      <dgm:prSet presAssocID="{9AA92204-890C-480F-8E9E-9D71A9CA2F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8C6803B-93D9-466E-8162-95F58F047E56}" type="pres">
      <dgm:prSet presAssocID="{5774986B-A476-408D-8289-B0F3343401C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5E713B7-DFDE-4690-9EDE-2827D90807C8}" srcId="{5774986B-A476-408D-8289-B0F3343401C4}" destId="{FB14765C-FD32-4CC6-9AF5-CC60878BE444}" srcOrd="0" destOrd="0" parTransId="{A5873885-A0C7-4BF6-A0DC-8568F5B22A62}" sibTransId="{24C40CA7-F154-4DE1-8728-5CA6EE9FD6EA}"/>
    <dgm:cxn modelId="{D51B969C-8EB0-4DA2-9E6E-799848AE1774}" type="presOf" srcId="{82C1178C-BC27-4B65-9B58-47DFB0DD13E7}" destId="{F8C6803B-93D9-466E-8162-95F58F047E56}" srcOrd="0" destOrd="2" presId="urn:microsoft.com/office/officeart/2005/8/layout/hList6"/>
    <dgm:cxn modelId="{6C462D9C-CBD4-4224-BC55-9757AC1C19B2}" type="presOf" srcId="{5774986B-A476-408D-8289-B0F3343401C4}" destId="{F8C6803B-93D9-466E-8162-95F58F047E56}" srcOrd="0" destOrd="0" presId="urn:microsoft.com/office/officeart/2005/8/layout/hList6"/>
    <dgm:cxn modelId="{2D910838-F9AB-43FE-9757-B71019CE04BD}" type="presOf" srcId="{9AA92204-890C-480F-8E9E-9D71A9CA2F37}" destId="{F191BAA3-5720-45D2-8A77-A76F66D1C762}" srcOrd="0" destOrd="0" presId="urn:microsoft.com/office/officeart/2005/8/layout/hList6"/>
    <dgm:cxn modelId="{EE999D25-6BBC-4BBB-A673-D32940C3858D}" srcId="{5774986B-A476-408D-8289-B0F3343401C4}" destId="{82C1178C-BC27-4B65-9B58-47DFB0DD13E7}" srcOrd="1" destOrd="0" parTransId="{514C2E23-C3BE-4059-B095-5559D612DE0F}" sibTransId="{97729CA1-0E58-47D1-89C0-ADB71FF678C3}"/>
    <dgm:cxn modelId="{7197B245-86BF-46D5-8E68-5AA4B3021895}" srcId="{9AA92204-890C-480F-8E9E-9D71A9CA2F37}" destId="{5774986B-A476-408D-8289-B0F3343401C4}" srcOrd="0" destOrd="0" parTransId="{9EF9848C-6732-4312-89B0-E33724671375}" sibTransId="{42243F70-BBFE-40C7-B8D9-1DEF7814F738}"/>
    <dgm:cxn modelId="{764A89F9-45A0-4735-BFED-982F561BBC25}" type="presOf" srcId="{FB14765C-FD32-4CC6-9AF5-CC60878BE444}" destId="{F8C6803B-93D9-466E-8162-95F58F047E56}" srcOrd="0" destOrd="1" presId="urn:microsoft.com/office/officeart/2005/8/layout/hList6"/>
    <dgm:cxn modelId="{E2214714-1EE8-43FE-BDEA-2951A0583044}" type="presParOf" srcId="{F191BAA3-5720-45D2-8A77-A76F66D1C762}" destId="{F8C6803B-93D9-466E-8162-95F58F047E56}" srcOrd="0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A92204-890C-480F-8E9E-9D71A9CA2F3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774986B-A476-408D-8289-B0F3343401C4}">
      <dgm:prSet phldrT="[Texto]" custT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900" dirty="0" smtClean="0"/>
        </a:p>
        <a:p>
          <a:r>
            <a:rPr lang="pt-BR" sz="5400" dirty="0" smtClean="0"/>
            <a:t>Infraestrutura</a:t>
          </a:r>
          <a:endParaRPr lang="pt-BR" sz="5400" dirty="0"/>
        </a:p>
      </dgm:t>
    </dgm:pt>
    <dgm:pt modelId="{9EF9848C-6732-4312-89B0-E33724671375}" type="parTrans" cxnId="{7197B245-86BF-46D5-8E68-5AA4B3021895}">
      <dgm:prSet/>
      <dgm:spPr/>
      <dgm:t>
        <a:bodyPr/>
        <a:lstStyle/>
        <a:p>
          <a:endParaRPr lang="pt-BR"/>
        </a:p>
      </dgm:t>
    </dgm:pt>
    <dgm:pt modelId="{42243F70-BBFE-40C7-B8D9-1DEF7814F738}" type="sibTrans" cxnId="{7197B245-86BF-46D5-8E68-5AA4B3021895}">
      <dgm:prSet/>
      <dgm:spPr/>
      <dgm:t>
        <a:bodyPr/>
        <a:lstStyle/>
        <a:p>
          <a:endParaRPr lang="pt-BR"/>
        </a:p>
      </dgm:t>
    </dgm:pt>
    <dgm:pt modelId="{FB14765C-FD32-4CC6-9AF5-CC60878BE444}">
      <dgm:prSet phldrT="[Texto]" phldr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000" dirty="0"/>
        </a:p>
      </dgm:t>
    </dgm:pt>
    <dgm:pt modelId="{A5873885-A0C7-4BF6-A0DC-8568F5B22A62}" type="parTrans" cxnId="{85E713B7-DFDE-4690-9EDE-2827D90807C8}">
      <dgm:prSet/>
      <dgm:spPr/>
      <dgm:t>
        <a:bodyPr/>
        <a:lstStyle/>
        <a:p>
          <a:endParaRPr lang="pt-BR"/>
        </a:p>
      </dgm:t>
    </dgm:pt>
    <dgm:pt modelId="{24C40CA7-F154-4DE1-8728-5CA6EE9FD6EA}" type="sibTrans" cxnId="{85E713B7-DFDE-4690-9EDE-2827D90807C8}">
      <dgm:prSet/>
      <dgm:spPr/>
      <dgm:t>
        <a:bodyPr/>
        <a:lstStyle/>
        <a:p>
          <a:endParaRPr lang="pt-BR"/>
        </a:p>
      </dgm:t>
    </dgm:pt>
    <dgm:pt modelId="{82C1178C-BC27-4B65-9B58-47DFB0DD13E7}">
      <dgm:prSet phldrT="[Texto]" phldr="1"/>
      <dgm:spPr>
        <a:solidFill>
          <a:schemeClr val="accent4">
            <a:lumMod val="75000"/>
          </a:schemeClr>
        </a:solidFill>
        <a:ln>
          <a:solidFill>
            <a:srgbClr val="7030A0"/>
          </a:solidFill>
        </a:ln>
      </dgm:spPr>
      <dgm:t>
        <a:bodyPr/>
        <a:lstStyle/>
        <a:p>
          <a:endParaRPr lang="pt-BR" sz="3000" dirty="0"/>
        </a:p>
      </dgm:t>
    </dgm:pt>
    <dgm:pt modelId="{514C2E23-C3BE-4059-B095-5559D612DE0F}" type="parTrans" cxnId="{EE999D25-6BBC-4BBB-A673-D32940C3858D}">
      <dgm:prSet/>
      <dgm:spPr/>
      <dgm:t>
        <a:bodyPr/>
        <a:lstStyle/>
        <a:p>
          <a:endParaRPr lang="pt-BR"/>
        </a:p>
      </dgm:t>
    </dgm:pt>
    <dgm:pt modelId="{97729CA1-0E58-47D1-89C0-ADB71FF678C3}" type="sibTrans" cxnId="{EE999D25-6BBC-4BBB-A673-D32940C3858D}">
      <dgm:prSet/>
      <dgm:spPr/>
      <dgm:t>
        <a:bodyPr/>
        <a:lstStyle/>
        <a:p>
          <a:endParaRPr lang="pt-BR"/>
        </a:p>
      </dgm:t>
    </dgm:pt>
    <dgm:pt modelId="{F191BAA3-5720-45D2-8A77-A76F66D1C762}" type="pres">
      <dgm:prSet presAssocID="{9AA92204-890C-480F-8E9E-9D71A9CA2F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8C6803B-93D9-466E-8162-95F58F047E56}" type="pres">
      <dgm:prSet presAssocID="{5774986B-A476-408D-8289-B0F3343401C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6E023A2-2D00-404D-8AF5-CF062E4EE4FB}" type="presOf" srcId="{FB14765C-FD32-4CC6-9AF5-CC60878BE444}" destId="{F8C6803B-93D9-466E-8162-95F58F047E56}" srcOrd="0" destOrd="1" presId="urn:microsoft.com/office/officeart/2005/8/layout/hList6"/>
    <dgm:cxn modelId="{FB4BFB80-00C0-4C34-A681-4B006EF45A01}" type="presOf" srcId="{82C1178C-BC27-4B65-9B58-47DFB0DD13E7}" destId="{F8C6803B-93D9-466E-8162-95F58F047E56}" srcOrd="0" destOrd="2" presId="urn:microsoft.com/office/officeart/2005/8/layout/hList6"/>
    <dgm:cxn modelId="{EE999D25-6BBC-4BBB-A673-D32940C3858D}" srcId="{5774986B-A476-408D-8289-B0F3343401C4}" destId="{82C1178C-BC27-4B65-9B58-47DFB0DD13E7}" srcOrd="1" destOrd="0" parTransId="{514C2E23-C3BE-4059-B095-5559D612DE0F}" sibTransId="{97729CA1-0E58-47D1-89C0-ADB71FF678C3}"/>
    <dgm:cxn modelId="{DD680F55-D8B5-4A65-91B6-64C4A6EBDC74}" type="presOf" srcId="{9AA92204-890C-480F-8E9E-9D71A9CA2F37}" destId="{F191BAA3-5720-45D2-8A77-A76F66D1C762}" srcOrd="0" destOrd="0" presId="urn:microsoft.com/office/officeart/2005/8/layout/hList6"/>
    <dgm:cxn modelId="{BCBBA595-F600-49F4-A91F-194289125C8D}" type="presOf" srcId="{5774986B-A476-408D-8289-B0F3343401C4}" destId="{F8C6803B-93D9-466E-8162-95F58F047E56}" srcOrd="0" destOrd="0" presId="urn:microsoft.com/office/officeart/2005/8/layout/hList6"/>
    <dgm:cxn modelId="{85E713B7-DFDE-4690-9EDE-2827D90807C8}" srcId="{5774986B-A476-408D-8289-B0F3343401C4}" destId="{FB14765C-FD32-4CC6-9AF5-CC60878BE444}" srcOrd="0" destOrd="0" parTransId="{A5873885-A0C7-4BF6-A0DC-8568F5B22A62}" sibTransId="{24C40CA7-F154-4DE1-8728-5CA6EE9FD6EA}"/>
    <dgm:cxn modelId="{7197B245-86BF-46D5-8E68-5AA4B3021895}" srcId="{9AA92204-890C-480F-8E9E-9D71A9CA2F37}" destId="{5774986B-A476-408D-8289-B0F3343401C4}" srcOrd="0" destOrd="0" parTransId="{9EF9848C-6732-4312-89B0-E33724671375}" sibTransId="{42243F70-BBFE-40C7-B8D9-1DEF7814F738}"/>
    <dgm:cxn modelId="{58F64DBC-8923-415D-96D7-7CAC125CA0A7}" type="presParOf" srcId="{F191BAA3-5720-45D2-8A77-A76F66D1C762}" destId="{F8C6803B-93D9-466E-8162-95F58F047E56}" srcOrd="0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7F89E9-2A2C-4B5D-AF06-EF43A3D8AB6A}" type="doc">
      <dgm:prSet loTypeId="urn:microsoft.com/office/officeart/2005/8/layout/arrow4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8410DE17-6DC9-4D43-A307-E64186515887}">
      <dgm:prSet phldrT="[Texto]" custT="1"/>
      <dgm:spPr/>
      <dgm:t>
        <a:bodyPr/>
        <a:lstStyle/>
        <a:p>
          <a:pPr algn="ctr"/>
          <a:r>
            <a:rPr lang="pt-BR" sz="4000" dirty="0" smtClean="0"/>
            <a:t>19%</a:t>
          </a:r>
          <a:endParaRPr lang="pt-BR" sz="4000" dirty="0"/>
        </a:p>
      </dgm:t>
    </dgm:pt>
    <dgm:pt modelId="{C5EDC72F-90A7-404B-AAB9-5AB4A3539192}" type="parTrans" cxnId="{86674B94-53BC-480F-AEB0-B5625A2E3593}">
      <dgm:prSet/>
      <dgm:spPr/>
      <dgm:t>
        <a:bodyPr/>
        <a:lstStyle/>
        <a:p>
          <a:endParaRPr lang="pt-BR"/>
        </a:p>
      </dgm:t>
    </dgm:pt>
    <dgm:pt modelId="{C4B92708-501B-40CC-A886-090912E23D09}" type="sibTrans" cxnId="{86674B94-53BC-480F-AEB0-B5625A2E3593}">
      <dgm:prSet/>
      <dgm:spPr/>
      <dgm:t>
        <a:bodyPr/>
        <a:lstStyle/>
        <a:p>
          <a:endParaRPr lang="pt-BR"/>
        </a:p>
      </dgm:t>
    </dgm:pt>
    <dgm:pt modelId="{92B447CA-A8F0-4E26-931A-324109E9E1DF}" type="pres">
      <dgm:prSet presAssocID="{907F89E9-2A2C-4B5D-AF06-EF43A3D8AB6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D27E271-38B6-4BDB-B9FC-BF6DEECE2115}" type="pres">
      <dgm:prSet presAssocID="{8410DE17-6DC9-4D43-A307-E64186515887}" presName="upArrow" presStyleLbl="node1" presStyleIdx="0" presStyleCnt="1" custScaleX="176349" custScaleY="43413" custLinFactNeighborX="94345" custLinFactNeighborY="-23849"/>
      <dgm:spPr>
        <a:effectLst>
          <a:outerShdw blurRad="76200" dir="18900000" sy="23000" kx="-1200000" algn="b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  <a:bevelB/>
        </a:sp3d>
      </dgm:spPr>
    </dgm:pt>
    <dgm:pt modelId="{7DE7C342-75F2-4CEA-9C12-1583A943EB36}" type="pres">
      <dgm:prSet presAssocID="{8410DE17-6DC9-4D43-A307-E64186515887}" presName="upArrowText" presStyleLbl="revTx" presStyleIdx="0" presStyleCnt="1" custScaleX="146476" custScaleY="20000" custLinFactNeighborX="-22215" custLinFactNeighborY="1555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55FAB06-E897-4356-8E4F-7836430C7921}" type="presOf" srcId="{8410DE17-6DC9-4D43-A307-E64186515887}" destId="{7DE7C342-75F2-4CEA-9C12-1583A943EB36}" srcOrd="0" destOrd="0" presId="urn:microsoft.com/office/officeart/2005/8/layout/arrow4"/>
    <dgm:cxn modelId="{86674B94-53BC-480F-AEB0-B5625A2E3593}" srcId="{907F89E9-2A2C-4B5D-AF06-EF43A3D8AB6A}" destId="{8410DE17-6DC9-4D43-A307-E64186515887}" srcOrd="0" destOrd="0" parTransId="{C5EDC72F-90A7-404B-AAB9-5AB4A3539192}" sibTransId="{C4B92708-501B-40CC-A886-090912E23D09}"/>
    <dgm:cxn modelId="{8DA6FEE1-0698-4F2A-9887-302A9DE615CD}" type="presOf" srcId="{907F89E9-2A2C-4B5D-AF06-EF43A3D8AB6A}" destId="{92B447CA-A8F0-4E26-931A-324109E9E1DF}" srcOrd="0" destOrd="0" presId="urn:microsoft.com/office/officeart/2005/8/layout/arrow4"/>
    <dgm:cxn modelId="{6090C4B5-E11B-493F-B1A6-69252004A02A}" type="presParOf" srcId="{92B447CA-A8F0-4E26-931A-324109E9E1DF}" destId="{ED27E271-38B6-4BDB-B9FC-BF6DEECE2115}" srcOrd="0" destOrd="0" presId="urn:microsoft.com/office/officeart/2005/8/layout/arrow4"/>
    <dgm:cxn modelId="{77936556-4278-4A65-BEDA-9403D5C7D902}" type="presParOf" srcId="{92B447CA-A8F0-4E26-931A-324109E9E1DF}" destId="{7DE7C342-75F2-4CEA-9C12-1583A943EB36}" srcOrd="1" destOrd="0" presId="urn:microsoft.com/office/officeart/2005/8/layout/arrow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7F89E9-2A2C-4B5D-AF06-EF43A3D8AB6A}" type="doc">
      <dgm:prSet loTypeId="urn:microsoft.com/office/officeart/2005/8/layout/arrow4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8410DE17-6DC9-4D43-A307-E64186515887}">
      <dgm:prSet phldrT="[Texto]"/>
      <dgm:spPr/>
      <dgm:t>
        <a:bodyPr/>
        <a:lstStyle/>
        <a:p>
          <a:pPr algn="ctr"/>
          <a:r>
            <a:rPr lang="pt-BR" dirty="0" smtClean="0"/>
            <a:t>272%</a:t>
          </a:r>
          <a:endParaRPr lang="pt-BR" dirty="0"/>
        </a:p>
      </dgm:t>
    </dgm:pt>
    <dgm:pt modelId="{C5EDC72F-90A7-404B-AAB9-5AB4A3539192}" type="parTrans" cxnId="{86674B94-53BC-480F-AEB0-B5625A2E3593}">
      <dgm:prSet/>
      <dgm:spPr/>
      <dgm:t>
        <a:bodyPr/>
        <a:lstStyle/>
        <a:p>
          <a:endParaRPr lang="pt-BR"/>
        </a:p>
      </dgm:t>
    </dgm:pt>
    <dgm:pt modelId="{C4B92708-501B-40CC-A886-090912E23D09}" type="sibTrans" cxnId="{86674B94-53BC-480F-AEB0-B5625A2E3593}">
      <dgm:prSet/>
      <dgm:spPr/>
      <dgm:t>
        <a:bodyPr/>
        <a:lstStyle/>
        <a:p>
          <a:endParaRPr lang="pt-BR"/>
        </a:p>
      </dgm:t>
    </dgm:pt>
    <dgm:pt modelId="{92B447CA-A8F0-4E26-931A-324109E9E1DF}" type="pres">
      <dgm:prSet presAssocID="{907F89E9-2A2C-4B5D-AF06-EF43A3D8AB6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D27E271-38B6-4BDB-B9FC-BF6DEECE2115}" type="pres">
      <dgm:prSet presAssocID="{8410DE17-6DC9-4D43-A307-E64186515887}" presName="upArrow" presStyleLbl="node1" presStyleIdx="0" presStyleCnt="1" custScaleX="176349" custScaleY="37850" custLinFactNeighborX="84244" custLinFactNeighborY="11452"/>
      <dgm:spPr>
        <a:effectLst>
          <a:outerShdw blurRad="76200" dir="18900000" sy="23000" kx="-1200000" algn="b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  <a:bevelB/>
        </a:sp3d>
      </dgm:spPr>
    </dgm:pt>
    <dgm:pt modelId="{7DE7C342-75F2-4CEA-9C12-1583A943EB36}" type="pres">
      <dgm:prSet presAssocID="{8410DE17-6DC9-4D43-A307-E64186515887}" presName="upArrowText" presStyleLbl="revTx" presStyleIdx="0" presStyleCnt="1" custScaleX="146476" custScaleY="20000" custLinFactNeighborX="-19896" custLinFactNeighborY="4055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18168F2-5360-4CCC-8614-FFDC461C6C20}" type="presOf" srcId="{907F89E9-2A2C-4B5D-AF06-EF43A3D8AB6A}" destId="{92B447CA-A8F0-4E26-931A-324109E9E1DF}" srcOrd="0" destOrd="0" presId="urn:microsoft.com/office/officeart/2005/8/layout/arrow4"/>
    <dgm:cxn modelId="{86674B94-53BC-480F-AEB0-B5625A2E3593}" srcId="{907F89E9-2A2C-4B5D-AF06-EF43A3D8AB6A}" destId="{8410DE17-6DC9-4D43-A307-E64186515887}" srcOrd="0" destOrd="0" parTransId="{C5EDC72F-90A7-404B-AAB9-5AB4A3539192}" sibTransId="{C4B92708-501B-40CC-A886-090912E23D09}"/>
    <dgm:cxn modelId="{715069D1-B77C-4CEA-B677-22965C6D145D}" type="presOf" srcId="{8410DE17-6DC9-4D43-A307-E64186515887}" destId="{7DE7C342-75F2-4CEA-9C12-1583A943EB36}" srcOrd="0" destOrd="0" presId="urn:microsoft.com/office/officeart/2005/8/layout/arrow4"/>
    <dgm:cxn modelId="{A9BF38D5-E91F-4B01-83C6-CB2ECE6B8DB1}" type="presParOf" srcId="{92B447CA-A8F0-4E26-931A-324109E9E1DF}" destId="{ED27E271-38B6-4BDB-B9FC-BF6DEECE2115}" srcOrd="0" destOrd="0" presId="urn:microsoft.com/office/officeart/2005/8/layout/arrow4"/>
    <dgm:cxn modelId="{B14FC41B-AB6A-4751-A0EC-297559AE4062}" type="presParOf" srcId="{92B447CA-A8F0-4E26-931A-324109E9E1DF}" destId="{7DE7C342-75F2-4CEA-9C12-1583A943EB36}" srcOrd="1" destOrd="0" presId="urn:microsoft.com/office/officeart/2005/8/layout/arrow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7F89E9-2A2C-4B5D-AF06-EF43A3D8AB6A}" type="doc">
      <dgm:prSet loTypeId="urn:microsoft.com/office/officeart/2005/8/layout/arrow4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8410DE17-6DC9-4D43-A307-E64186515887}">
      <dgm:prSet phldrT="[Texto]"/>
      <dgm:spPr/>
      <dgm:t>
        <a:bodyPr/>
        <a:lstStyle/>
        <a:p>
          <a:pPr algn="ctr"/>
          <a:r>
            <a:rPr lang="pt-BR" dirty="0" smtClean="0"/>
            <a:t>5,8%</a:t>
          </a:r>
          <a:endParaRPr lang="pt-BR" dirty="0"/>
        </a:p>
      </dgm:t>
    </dgm:pt>
    <dgm:pt modelId="{C5EDC72F-90A7-404B-AAB9-5AB4A3539192}" type="parTrans" cxnId="{86674B94-53BC-480F-AEB0-B5625A2E3593}">
      <dgm:prSet/>
      <dgm:spPr/>
      <dgm:t>
        <a:bodyPr/>
        <a:lstStyle/>
        <a:p>
          <a:endParaRPr lang="pt-BR"/>
        </a:p>
      </dgm:t>
    </dgm:pt>
    <dgm:pt modelId="{C4B92708-501B-40CC-A886-090912E23D09}" type="sibTrans" cxnId="{86674B94-53BC-480F-AEB0-B5625A2E3593}">
      <dgm:prSet/>
      <dgm:spPr/>
      <dgm:t>
        <a:bodyPr/>
        <a:lstStyle/>
        <a:p>
          <a:endParaRPr lang="pt-BR"/>
        </a:p>
      </dgm:t>
    </dgm:pt>
    <dgm:pt modelId="{92B447CA-A8F0-4E26-931A-324109E9E1DF}" type="pres">
      <dgm:prSet presAssocID="{907F89E9-2A2C-4B5D-AF06-EF43A3D8AB6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D27E271-38B6-4BDB-B9FC-BF6DEECE2115}" type="pres">
      <dgm:prSet presAssocID="{8410DE17-6DC9-4D43-A307-E64186515887}" presName="upArrow" presStyleLbl="node1" presStyleIdx="0" presStyleCnt="1" custScaleX="176349" custScaleY="25683" custLinFactNeighborX="92029" custLinFactNeighborY="18397"/>
      <dgm:spPr>
        <a:effectLst>
          <a:outerShdw blurRad="76200" dir="18900000" sy="23000" kx="-1200000" algn="b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  <a:bevelB/>
        </a:sp3d>
      </dgm:spPr>
    </dgm:pt>
    <dgm:pt modelId="{7DE7C342-75F2-4CEA-9C12-1583A943EB36}" type="pres">
      <dgm:prSet presAssocID="{8410DE17-6DC9-4D43-A307-E64186515887}" presName="upArrowText" presStyleLbl="revTx" presStyleIdx="0" presStyleCnt="1" custScaleX="146476" custScaleY="20000" custLinFactNeighborX="-19896" custLinFactNeighborY="4055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6674B94-53BC-480F-AEB0-B5625A2E3593}" srcId="{907F89E9-2A2C-4B5D-AF06-EF43A3D8AB6A}" destId="{8410DE17-6DC9-4D43-A307-E64186515887}" srcOrd="0" destOrd="0" parTransId="{C5EDC72F-90A7-404B-AAB9-5AB4A3539192}" sibTransId="{C4B92708-501B-40CC-A886-090912E23D09}"/>
    <dgm:cxn modelId="{1EE959FD-DD11-4DD6-B841-31B0C4DB1B5C}" type="presOf" srcId="{8410DE17-6DC9-4D43-A307-E64186515887}" destId="{7DE7C342-75F2-4CEA-9C12-1583A943EB36}" srcOrd="0" destOrd="0" presId="urn:microsoft.com/office/officeart/2005/8/layout/arrow4"/>
    <dgm:cxn modelId="{E6168A92-54F8-4BC8-B568-E176969E7794}" type="presOf" srcId="{907F89E9-2A2C-4B5D-AF06-EF43A3D8AB6A}" destId="{92B447CA-A8F0-4E26-931A-324109E9E1DF}" srcOrd="0" destOrd="0" presId="urn:microsoft.com/office/officeart/2005/8/layout/arrow4"/>
    <dgm:cxn modelId="{55D0FEF9-CC24-49BF-973C-AF84293FD642}" type="presParOf" srcId="{92B447CA-A8F0-4E26-931A-324109E9E1DF}" destId="{ED27E271-38B6-4BDB-B9FC-BF6DEECE2115}" srcOrd="0" destOrd="0" presId="urn:microsoft.com/office/officeart/2005/8/layout/arrow4"/>
    <dgm:cxn modelId="{7D45422F-5682-419F-9367-0F5460F6B837}" type="presParOf" srcId="{92B447CA-A8F0-4E26-931A-324109E9E1DF}" destId="{7DE7C342-75F2-4CEA-9C12-1583A943EB36}" srcOrd="1" destOrd="0" presId="urn:microsoft.com/office/officeart/2005/8/layout/arrow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7F89E9-2A2C-4B5D-AF06-EF43A3D8AB6A}" type="doc">
      <dgm:prSet loTypeId="urn:microsoft.com/office/officeart/2005/8/layout/arrow4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8410DE17-6DC9-4D43-A307-E64186515887}">
      <dgm:prSet phldrT="[Texto]"/>
      <dgm:spPr/>
      <dgm:t>
        <a:bodyPr/>
        <a:lstStyle/>
        <a:p>
          <a:pPr algn="ctr"/>
          <a:r>
            <a:rPr lang="pt-BR" dirty="0" smtClean="0"/>
            <a:t>695%</a:t>
          </a:r>
          <a:endParaRPr lang="pt-BR" dirty="0"/>
        </a:p>
      </dgm:t>
    </dgm:pt>
    <dgm:pt modelId="{C5EDC72F-90A7-404B-AAB9-5AB4A3539192}" type="parTrans" cxnId="{86674B94-53BC-480F-AEB0-B5625A2E3593}">
      <dgm:prSet/>
      <dgm:spPr/>
      <dgm:t>
        <a:bodyPr/>
        <a:lstStyle/>
        <a:p>
          <a:endParaRPr lang="pt-BR"/>
        </a:p>
      </dgm:t>
    </dgm:pt>
    <dgm:pt modelId="{C4B92708-501B-40CC-A886-090912E23D09}" type="sibTrans" cxnId="{86674B94-53BC-480F-AEB0-B5625A2E3593}">
      <dgm:prSet/>
      <dgm:spPr/>
      <dgm:t>
        <a:bodyPr/>
        <a:lstStyle/>
        <a:p>
          <a:endParaRPr lang="pt-BR"/>
        </a:p>
      </dgm:t>
    </dgm:pt>
    <dgm:pt modelId="{92B447CA-A8F0-4E26-931A-324109E9E1DF}" type="pres">
      <dgm:prSet presAssocID="{907F89E9-2A2C-4B5D-AF06-EF43A3D8AB6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D27E271-38B6-4BDB-B9FC-BF6DEECE2115}" type="pres">
      <dgm:prSet presAssocID="{8410DE17-6DC9-4D43-A307-E64186515887}" presName="upArrow" presStyleLbl="node1" presStyleIdx="0" presStyleCnt="1" custScaleX="303030" custScaleY="75385" custLinFactNeighborX="94914" custLinFactNeighborY="-10769"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  <a:bevelB/>
        </a:sp3d>
      </dgm:spPr>
    </dgm:pt>
    <dgm:pt modelId="{7DE7C342-75F2-4CEA-9C12-1583A943EB36}" type="pres">
      <dgm:prSet presAssocID="{8410DE17-6DC9-4D43-A307-E64186515887}" presName="upArrowText" presStyleLbl="revTx" presStyleIdx="0" presStyleCnt="1" custScaleX="146476" custScaleY="20000" custLinFactNeighborX="-46830" custLinFactNeighborY="3916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FB9126E-56A3-4F80-803E-C34D13418C58}" type="presOf" srcId="{8410DE17-6DC9-4D43-A307-E64186515887}" destId="{7DE7C342-75F2-4CEA-9C12-1583A943EB36}" srcOrd="0" destOrd="0" presId="urn:microsoft.com/office/officeart/2005/8/layout/arrow4"/>
    <dgm:cxn modelId="{86674B94-53BC-480F-AEB0-B5625A2E3593}" srcId="{907F89E9-2A2C-4B5D-AF06-EF43A3D8AB6A}" destId="{8410DE17-6DC9-4D43-A307-E64186515887}" srcOrd="0" destOrd="0" parTransId="{C5EDC72F-90A7-404B-AAB9-5AB4A3539192}" sibTransId="{C4B92708-501B-40CC-A886-090912E23D09}"/>
    <dgm:cxn modelId="{D437DB0C-702C-4754-9E3B-A5B1DB45B9D9}" type="presOf" srcId="{907F89E9-2A2C-4B5D-AF06-EF43A3D8AB6A}" destId="{92B447CA-A8F0-4E26-931A-324109E9E1DF}" srcOrd="0" destOrd="0" presId="urn:microsoft.com/office/officeart/2005/8/layout/arrow4"/>
    <dgm:cxn modelId="{E9B5189D-CB3C-46BC-93E3-92CED85B88C3}" type="presParOf" srcId="{92B447CA-A8F0-4E26-931A-324109E9E1DF}" destId="{ED27E271-38B6-4BDB-B9FC-BF6DEECE2115}" srcOrd="0" destOrd="0" presId="urn:microsoft.com/office/officeart/2005/8/layout/arrow4"/>
    <dgm:cxn modelId="{4F052E61-46B2-4630-9B96-795C86446984}" type="presParOf" srcId="{92B447CA-A8F0-4E26-931A-324109E9E1DF}" destId="{7DE7C342-75F2-4CEA-9C12-1583A943EB36}" srcOrd="1" destOrd="0" presId="urn:microsoft.com/office/officeart/2005/8/layout/arrow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C6803B-93D9-466E-8162-95F58F047E56}">
      <dsp:nvSpPr>
        <dsp:cNvPr id="0" name=""/>
        <dsp:cNvSpPr/>
      </dsp:nvSpPr>
      <dsp:spPr>
        <a:xfrm rot="16200000">
          <a:off x="147959" y="-147959"/>
          <a:ext cx="5632400" cy="5928320"/>
        </a:xfrm>
        <a:prstGeom prst="flowChartManualOperation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900" kern="1200" dirty="0" smtClean="0"/>
        </a:p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   Soluções Corporativos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</dsp:txBody>
      <dsp:txXfrm rot="16200000">
        <a:off x="147959" y="-147959"/>
        <a:ext cx="5632400" cy="592832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27E271-38B6-4BDB-B9FC-BF6DEECE2115}">
      <dsp:nvSpPr>
        <dsp:cNvPr id="0" name=""/>
        <dsp:cNvSpPr/>
      </dsp:nvSpPr>
      <dsp:spPr>
        <a:xfrm>
          <a:off x="2" y="79764"/>
          <a:ext cx="2160237" cy="3908392"/>
        </a:xfrm>
        <a:prstGeom prst="up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7C342-75F2-4CEA-9C12-1583A943EB36}">
      <dsp:nvSpPr>
        <dsp:cNvPr id="0" name=""/>
        <dsp:cNvSpPr/>
      </dsp:nvSpPr>
      <dsp:spPr>
        <a:xfrm>
          <a:off x="216029" y="4104473"/>
          <a:ext cx="1771970" cy="103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0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dirty="0" smtClean="0"/>
            <a:t>651%</a:t>
          </a:r>
          <a:endParaRPr lang="pt-BR" sz="4100" kern="1200" dirty="0"/>
        </a:p>
      </dsp:txBody>
      <dsp:txXfrm>
        <a:off x="216029" y="4104473"/>
        <a:ext cx="1771970" cy="103691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C6803B-93D9-466E-8162-95F58F047E56}">
      <dsp:nvSpPr>
        <dsp:cNvPr id="0" name=""/>
        <dsp:cNvSpPr/>
      </dsp:nvSpPr>
      <dsp:spPr>
        <a:xfrm rot="16200000">
          <a:off x="291976" y="-291976"/>
          <a:ext cx="4696295" cy="5280248"/>
        </a:xfrm>
        <a:prstGeom prst="flowChartManualOperation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900" kern="1200" dirty="0" smtClean="0"/>
        </a:p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 smtClean="0"/>
            <a:t>         Logística</a:t>
          </a:r>
          <a:endParaRPr lang="pt-BR" sz="54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</dsp:txBody>
      <dsp:txXfrm rot="16200000">
        <a:off x="291976" y="-291976"/>
        <a:ext cx="4696295" cy="5280248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C6803B-93D9-466E-8162-95F58F047E56}">
      <dsp:nvSpPr>
        <dsp:cNvPr id="0" name=""/>
        <dsp:cNvSpPr/>
      </dsp:nvSpPr>
      <dsp:spPr>
        <a:xfrm rot="16200000">
          <a:off x="435991" y="-435991"/>
          <a:ext cx="4984328" cy="5856311"/>
        </a:xfrm>
        <a:prstGeom prst="flowChartManualOperation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900" kern="1200" dirty="0" smtClean="0"/>
        </a:p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 smtClean="0"/>
            <a:t>  </a:t>
          </a:r>
          <a:r>
            <a:rPr lang="pt-BR" sz="5400" kern="1200" dirty="0" smtClean="0"/>
            <a:t> Muito obrigado</a:t>
          </a:r>
          <a:endParaRPr lang="pt-BR" sz="54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</dsp:txBody>
      <dsp:txXfrm rot="16200000">
        <a:off x="435991" y="-435991"/>
        <a:ext cx="4984328" cy="585631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E11DCC-D0D0-4119-86C1-6BA881748B24}">
      <dsp:nvSpPr>
        <dsp:cNvPr id="0" name=""/>
        <dsp:cNvSpPr/>
      </dsp:nvSpPr>
      <dsp:spPr>
        <a:xfrm>
          <a:off x="2" y="0"/>
          <a:ext cx="9143995" cy="5500726"/>
        </a:xfrm>
        <a:prstGeom prst="rightArrow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09696-1CD2-4EF5-A0EC-0A983691622E}">
      <dsp:nvSpPr>
        <dsp:cNvPr id="0" name=""/>
        <dsp:cNvSpPr/>
      </dsp:nvSpPr>
      <dsp:spPr>
        <a:xfrm>
          <a:off x="107502" y="701837"/>
          <a:ext cx="1447707" cy="409705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+mn-lt"/>
            </a:rPr>
            <a:t>08/2010</a:t>
          </a:r>
          <a:endParaRPr lang="pt-BR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FASE 1</a:t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>PJE no âmbito do TSE (Registro de Candidatura)</a:t>
          </a:r>
          <a:endParaRPr lang="pt-BR" sz="1600" b="1" kern="1200" dirty="0"/>
        </a:p>
      </dsp:txBody>
      <dsp:txXfrm>
        <a:off x="107502" y="701837"/>
        <a:ext cx="1447707" cy="4097050"/>
      </dsp:txXfrm>
    </dsp:sp>
    <dsp:sp modelId="{EE287EEA-20E9-4DA3-838D-25123C560274}">
      <dsp:nvSpPr>
        <dsp:cNvPr id="0" name=""/>
        <dsp:cNvSpPr/>
      </dsp:nvSpPr>
      <dsp:spPr>
        <a:xfrm>
          <a:off x="1691678" y="701837"/>
          <a:ext cx="1455883" cy="411188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+mn-lt"/>
            </a:rPr>
            <a:t>03/2011</a:t>
          </a: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>FASE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>PJE no âmbito do TSE (classes originárias e recursais)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1691678" y="701837"/>
        <a:ext cx="1455883" cy="4111880"/>
      </dsp:txXfrm>
    </dsp:sp>
    <dsp:sp modelId="{D0751FC0-B3C0-4CA2-B4CC-87D7D039EAE0}">
      <dsp:nvSpPr>
        <dsp:cNvPr id="0" name=""/>
        <dsp:cNvSpPr/>
      </dsp:nvSpPr>
      <dsp:spPr>
        <a:xfrm>
          <a:off x="3347865" y="701837"/>
          <a:ext cx="1467082" cy="4111836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+mn-lt"/>
            </a:rPr>
            <a:t>08/2011</a:t>
          </a: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>FASE 3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PJE no âmbito dos </a:t>
          </a:r>
          <a:r>
            <a:rPr lang="pt-BR" sz="1600" kern="1200" dirty="0" err="1" smtClean="0"/>
            <a:t>TREs</a:t>
          </a:r>
          <a:r>
            <a:rPr lang="pt-BR" sz="1600" kern="1200" dirty="0" smtClean="0"/>
            <a:t> piloto (classes originárias)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+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Transmissão TRE/TSE</a:t>
          </a:r>
          <a:endParaRPr lang="pt-BR" sz="1600" kern="1200" dirty="0"/>
        </a:p>
      </dsp:txBody>
      <dsp:txXfrm>
        <a:off x="3347865" y="701837"/>
        <a:ext cx="1467082" cy="4111836"/>
      </dsp:txXfrm>
    </dsp:sp>
    <dsp:sp modelId="{30DFE2F4-D78A-4D53-B1E8-617AFB0583FE}">
      <dsp:nvSpPr>
        <dsp:cNvPr id="0" name=""/>
        <dsp:cNvSpPr/>
      </dsp:nvSpPr>
      <dsp:spPr>
        <a:xfrm>
          <a:off x="5004048" y="701837"/>
          <a:ext cx="1997169" cy="409705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+mn-lt"/>
            </a:rPr>
            <a:t>02/2012</a:t>
          </a: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>FASE 4</a:t>
          </a:r>
          <a:endParaRPr lang="pt-B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/>
          </a:r>
          <a:br>
            <a:rPr lang="pt-BR" sz="1600" kern="1200" dirty="0" smtClean="0"/>
          </a:br>
          <a:r>
            <a:rPr lang="pt-BR" sz="1600" kern="1200" dirty="0" smtClean="0"/>
            <a:t>PJE no âmbito dos </a:t>
          </a:r>
          <a:r>
            <a:rPr lang="pt-BR" sz="1600" kern="1200" dirty="0" err="1" smtClean="0"/>
            <a:t>TREs</a:t>
          </a:r>
          <a:r>
            <a:rPr lang="pt-BR" sz="1600" kern="1200" dirty="0" smtClean="0"/>
            <a:t> piloto (classes recursais)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+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PJE nos demais </a:t>
          </a:r>
          <a:r>
            <a:rPr lang="pt-BR" sz="1600" kern="1200" dirty="0" err="1" smtClean="0"/>
            <a:t>TREs</a:t>
          </a:r>
          <a:endParaRPr lang="pt-B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+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PJE na Zona Eleitoral piloto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+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Transmissão ZE/TRE</a:t>
          </a:r>
          <a:endParaRPr lang="pt-BR" sz="1600" kern="1200" dirty="0">
            <a:solidFill>
              <a:schemeClr val="bg1"/>
            </a:solidFill>
          </a:endParaRPr>
        </a:p>
      </dsp:txBody>
      <dsp:txXfrm>
        <a:off x="5004048" y="701837"/>
        <a:ext cx="1997169" cy="4097050"/>
      </dsp:txXfrm>
    </dsp:sp>
    <dsp:sp modelId="{88A8BDB0-C69F-4DE0-B8CC-5B4EDB743E07}">
      <dsp:nvSpPr>
        <dsp:cNvPr id="0" name=""/>
        <dsp:cNvSpPr/>
      </dsp:nvSpPr>
      <dsp:spPr>
        <a:xfrm>
          <a:off x="7176503" y="701837"/>
          <a:ext cx="1630697" cy="4097050"/>
        </a:xfrm>
        <a:prstGeom prst="roundRect">
          <a:avLst/>
        </a:prstGeom>
        <a:solidFill>
          <a:srgbClr val="66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+mn-lt"/>
            </a:rPr>
            <a:t>04/2012</a:t>
          </a:r>
          <a:r>
            <a:rPr lang="pt-BR" sz="1600" b="1" kern="1200" dirty="0" smtClean="0">
              <a:solidFill>
                <a:schemeClr val="bg1"/>
              </a:solidFill>
            </a:rPr>
            <a:t/>
          </a:r>
          <a:br>
            <a:rPr lang="pt-BR" sz="1600" b="1" kern="1200" dirty="0" smtClean="0">
              <a:solidFill>
                <a:schemeClr val="bg1"/>
              </a:solidFill>
            </a:rPr>
          </a:br>
          <a:r>
            <a:rPr lang="pt-BR" sz="1600" b="1" kern="1200" dirty="0" smtClean="0">
              <a:solidFill>
                <a:schemeClr val="bg1"/>
              </a:solidFill>
            </a:rPr>
            <a:t/>
          </a:r>
          <a:br>
            <a:rPr lang="pt-BR" sz="1600" b="1" kern="1200" dirty="0" smtClean="0">
              <a:solidFill>
                <a:schemeClr val="bg1"/>
              </a:solidFill>
            </a:rPr>
          </a:br>
          <a:r>
            <a:rPr lang="pt-BR" sz="1600" b="1" kern="1200" dirty="0" smtClean="0">
              <a:solidFill>
                <a:schemeClr val="bg1"/>
              </a:solidFill>
            </a:rPr>
            <a:t>FASE 5</a:t>
          </a:r>
          <a:br>
            <a:rPr lang="pt-BR" sz="1600" b="1" kern="1200" dirty="0" smtClean="0">
              <a:solidFill>
                <a:schemeClr val="bg1"/>
              </a:solidFill>
            </a:rPr>
          </a:br>
          <a:r>
            <a:rPr lang="pt-BR" sz="1600" b="1" kern="1200" dirty="0" smtClean="0">
              <a:solidFill>
                <a:schemeClr val="bg1"/>
              </a:solidFill>
            </a:rPr>
            <a:t/>
          </a:r>
          <a:br>
            <a:rPr lang="pt-BR" sz="1600" b="1" kern="1200" dirty="0" smtClean="0">
              <a:solidFill>
                <a:schemeClr val="bg1"/>
              </a:solidFill>
            </a:rPr>
          </a:br>
          <a:r>
            <a:rPr lang="pt-BR" sz="1600" kern="1200" dirty="0" smtClean="0">
              <a:solidFill>
                <a:schemeClr val="bg1"/>
              </a:solidFill>
            </a:rPr>
            <a:t>Disponibilização para </a:t>
          </a:r>
          <a:r>
            <a:rPr lang="pt-BR" sz="1600" kern="1200" dirty="0" err="1" smtClean="0">
              <a:solidFill>
                <a:schemeClr val="bg1"/>
              </a:solidFill>
            </a:rPr>
            <a:t>ZEs</a:t>
          </a:r>
          <a:endParaRPr lang="pt-BR" sz="1600" kern="1200" dirty="0" smtClean="0">
            <a:solidFill>
              <a:schemeClr val="bg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bg1"/>
              </a:solidFill>
            </a:rPr>
            <a:t>+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bg1"/>
              </a:solidFill>
            </a:rPr>
            <a:t>Transmissão dos processos eletrônicos do TSE para outros órgãos (STF, STJ, PGE, </a:t>
          </a:r>
          <a:r>
            <a:rPr lang="pt-BR" sz="1600" kern="1200" dirty="0" err="1" smtClean="0">
              <a:solidFill>
                <a:schemeClr val="bg1"/>
              </a:solidFill>
            </a:rPr>
            <a:t>etc</a:t>
          </a:r>
          <a:r>
            <a:rPr lang="pt-BR" sz="1600" kern="1200" dirty="0" smtClean="0">
              <a:solidFill>
                <a:schemeClr val="bg1"/>
              </a:solidFill>
            </a:rPr>
            <a:t>).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7176503" y="701837"/>
        <a:ext cx="1630697" cy="4097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E11DCC-D0D0-4119-86C1-6BA881748B24}">
      <dsp:nvSpPr>
        <dsp:cNvPr id="0" name=""/>
        <dsp:cNvSpPr/>
      </dsp:nvSpPr>
      <dsp:spPr>
        <a:xfrm>
          <a:off x="2" y="0"/>
          <a:ext cx="9143995" cy="5500726"/>
        </a:xfrm>
        <a:prstGeom prst="rightArrow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09696-1CD2-4EF5-A0EC-0A983691622E}">
      <dsp:nvSpPr>
        <dsp:cNvPr id="0" name=""/>
        <dsp:cNvSpPr/>
      </dsp:nvSpPr>
      <dsp:spPr>
        <a:xfrm>
          <a:off x="0" y="989877"/>
          <a:ext cx="1395389" cy="352097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+mn-lt"/>
            </a:rPr>
            <a:t>11/2010</a:t>
          </a:r>
          <a:endParaRPr lang="pt-BR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FASE 1</a:t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kern="1200" dirty="0" smtClean="0"/>
            <a:t>Prova de Conceito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(fluxo de passagens e diárias)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+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Requisitos refinados</a:t>
          </a:r>
        </a:p>
      </dsp:txBody>
      <dsp:txXfrm>
        <a:off x="0" y="989877"/>
        <a:ext cx="1395389" cy="3520970"/>
      </dsp:txXfrm>
    </dsp:sp>
    <dsp:sp modelId="{EE287EEA-20E9-4DA3-838D-25123C560274}">
      <dsp:nvSpPr>
        <dsp:cNvPr id="0" name=""/>
        <dsp:cNvSpPr/>
      </dsp:nvSpPr>
      <dsp:spPr>
        <a:xfrm>
          <a:off x="1547664" y="989877"/>
          <a:ext cx="1794081" cy="353580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+mn-lt"/>
            </a:rPr>
            <a:t>03/2011</a:t>
          </a: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>FASE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kern="1200" dirty="0" smtClean="0"/>
            <a:t> Primeiro conjunto de requisitos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+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Validação interna no grupo</a:t>
          </a:r>
          <a:endParaRPr lang="pt-BR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1547664" y="989877"/>
        <a:ext cx="1794081" cy="3535800"/>
      </dsp:txXfrm>
    </dsp:sp>
    <dsp:sp modelId="{D0751FC0-B3C0-4CA2-B4CC-87D7D039EAE0}">
      <dsp:nvSpPr>
        <dsp:cNvPr id="0" name=""/>
        <dsp:cNvSpPr/>
      </dsp:nvSpPr>
      <dsp:spPr>
        <a:xfrm>
          <a:off x="3468430" y="989877"/>
          <a:ext cx="1846357" cy="3535756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+mn-lt"/>
            </a:rPr>
            <a:t>06/2011</a:t>
          </a: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>FASE 3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Segundo conjunto de requisitos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+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Implantação em Tribunais do grupo</a:t>
          </a:r>
          <a:endParaRPr lang="pt-BR" sz="1600" kern="1200" dirty="0"/>
        </a:p>
      </dsp:txBody>
      <dsp:txXfrm>
        <a:off x="3468430" y="989877"/>
        <a:ext cx="1846357" cy="3535756"/>
      </dsp:txXfrm>
    </dsp:sp>
    <dsp:sp modelId="{30DFE2F4-D78A-4D53-B1E8-617AFB0583FE}">
      <dsp:nvSpPr>
        <dsp:cNvPr id="0" name=""/>
        <dsp:cNvSpPr/>
      </dsp:nvSpPr>
      <dsp:spPr>
        <a:xfrm>
          <a:off x="5416730" y="989877"/>
          <a:ext cx="1768881" cy="352097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+mn-lt"/>
            </a:rPr>
            <a:t>09/2011</a:t>
          </a: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/>
          </a:r>
          <a:br>
            <a:rPr lang="pt-BR" sz="1600" b="1" kern="1200" dirty="0" smtClean="0"/>
          </a:br>
          <a:r>
            <a:rPr lang="pt-BR" sz="1600" b="1" kern="1200" dirty="0" smtClean="0"/>
            <a:t>FASE 4</a:t>
          </a:r>
          <a:endParaRPr lang="pt-B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/>
          </a:r>
          <a:br>
            <a:rPr lang="pt-BR" sz="1600" kern="1200" dirty="0" smtClean="0"/>
          </a:br>
          <a:r>
            <a:rPr lang="pt-BR" sz="1600" kern="1200" dirty="0" smtClean="0"/>
            <a:t>Terceiro conjunto de requisitos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+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Primeira versão do PAE para </a:t>
          </a:r>
          <a:r>
            <a:rPr lang="pt-BR" sz="1600" kern="1200" dirty="0" err="1" smtClean="0"/>
            <a:t>TREs</a:t>
          </a:r>
          <a:r>
            <a:rPr lang="pt-BR" sz="1600" kern="1200" dirty="0" smtClean="0"/>
            <a:t> e TSE</a:t>
          </a:r>
          <a:endParaRPr lang="pt-BR" sz="1600" kern="1200" dirty="0">
            <a:solidFill>
              <a:schemeClr val="bg1"/>
            </a:solidFill>
          </a:endParaRPr>
        </a:p>
      </dsp:txBody>
      <dsp:txXfrm>
        <a:off x="5416730" y="989877"/>
        <a:ext cx="1768881" cy="3520970"/>
      </dsp:txXfrm>
    </dsp:sp>
    <dsp:sp modelId="{88A8BDB0-C69F-4DE0-B8CC-5B4EDB743E07}">
      <dsp:nvSpPr>
        <dsp:cNvPr id="0" name=""/>
        <dsp:cNvSpPr/>
      </dsp:nvSpPr>
      <dsp:spPr>
        <a:xfrm>
          <a:off x="7263084" y="989877"/>
          <a:ext cx="1880915" cy="3520970"/>
        </a:xfrm>
        <a:prstGeom prst="roundRect">
          <a:avLst/>
        </a:prstGeom>
        <a:solidFill>
          <a:srgbClr val="66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+mn-lt"/>
            </a:rPr>
            <a:t>12/2011</a:t>
          </a:r>
          <a:r>
            <a:rPr lang="pt-BR" sz="1600" b="1" kern="1200" dirty="0" smtClean="0">
              <a:solidFill>
                <a:schemeClr val="bg1"/>
              </a:solidFill>
            </a:rPr>
            <a:t/>
          </a:r>
          <a:br>
            <a:rPr lang="pt-BR" sz="1600" b="1" kern="1200" dirty="0" smtClean="0">
              <a:solidFill>
                <a:schemeClr val="bg1"/>
              </a:solidFill>
            </a:rPr>
          </a:br>
          <a:r>
            <a:rPr lang="pt-BR" sz="1600" b="1" kern="1200" dirty="0" smtClean="0">
              <a:solidFill>
                <a:schemeClr val="bg1"/>
              </a:solidFill>
            </a:rPr>
            <a:t/>
          </a:r>
          <a:br>
            <a:rPr lang="pt-BR" sz="1600" b="1" kern="1200" dirty="0" smtClean="0">
              <a:solidFill>
                <a:schemeClr val="bg1"/>
              </a:solidFill>
            </a:rPr>
          </a:br>
          <a:r>
            <a:rPr lang="pt-BR" sz="1600" b="1" kern="1200" dirty="0" smtClean="0">
              <a:solidFill>
                <a:schemeClr val="bg1"/>
              </a:solidFill>
            </a:rPr>
            <a:t>FASE 5</a:t>
          </a:r>
          <a:br>
            <a:rPr lang="pt-BR" sz="1600" b="1" kern="1200" dirty="0" smtClean="0">
              <a:solidFill>
                <a:schemeClr val="bg1"/>
              </a:solidFill>
            </a:rPr>
          </a:br>
          <a:r>
            <a:rPr lang="pt-BR" sz="1600" b="1" kern="1200" dirty="0" smtClean="0">
              <a:solidFill>
                <a:schemeClr val="bg1"/>
              </a:solidFill>
            </a:rPr>
            <a:t/>
          </a:r>
          <a:br>
            <a:rPr lang="pt-BR" sz="1600" b="1" kern="1200" dirty="0" smtClean="0">
              <a:solidFill>
                <a:schemeClr val="bg1"/>
              </a:solidFill>
            </a:rPr>
          </a:br>
          <a:r>
            <a:rPr lang="pt-BR" sz="1600" kern="1200" dirty="0" smtClean="0"/>
            <a:t>Versão final para implantação nos </a:t>
          </a:r>
          <a:r>
            <a:rPr lang="pt-BR" sz="1600" kern="1200" dirty="0" err="1" smtClean="0"/>
            <a:t>TREs</a:t>
          </a:r>
          <a:r>
            <a:rPr lang="pt-BR" sz="1600" kern="1200" dirty="0" smtClean="0"/>
            <a:t> e TSE</a:t>
          </a:r>
          <a:endParaRPr lang="pt-BR" sz="1600" kern="1200" dirty="0"/>
        </a:p>
      </dsp:txBody>
      <dsp:txXfrm>
        <a:off x="7263084" y="989877"/>
        <a:ext cx="1880915" cy="352097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C6803B-93D9-466E-8162-95F58F047E56}">
      <dsp:nvSpPr>
        <dsp:cNvPr id="0" name=""/>
        <dsp:cNvSpPr/>
      </dsp:nvSpPr>
      <dsp:spPr>
        <a:xfrm rot="16200000">
          <a:off x="327980" y="-327980"/>
          <a:ext cx="4768304" cy="5424264"/>
        </a:xfrm>
        <a:prstGeom prst="flowChartManualOperation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900" kern="1200" dirty="0" smtClean="0"/>
        </a:p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   Soluções Eleitorais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</dsp:txBody>
      <dsp:txXfrm rot="16200000">
        <a:off x="327980" y="-327980"/>
        <a:ext cx="4768304" cy="542426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C6803B-93D9-466E-8162-95F58F047E56}">
      <dsp:nvSpPr>
        <dsp:cNvPr id="0" name=""/>
        <dsp:cNvSpPr/>
      </dsp:nvSpPr>
      <dsp:spPr>
        <a:xfrm rot="16200000">
          <a:off x="291975" y="-289573"/>
          <a:ext cx="4336256" cy="4915403"/>
        </a:xfrm>
        <a:prstGeom prst="flowChartManualOperation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900" kern="1200" dirty="0" smtClean="0"/>
        </a:p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 smtClean="0"/>
            <a:t>Infraestrutura</a:t>
          </a:r>
          <a:endParaRPr lang="pt-BR" sz="54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000" kern="1200" dirty="0"/>
        </a:p>
      </dsp:txBody>
      <dsp:txXfrm rot="16200000">
        <a:off x="291975" y="-289573"/>
        <a:ext cx="4336256" cy="491540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27E271-38B6-4BDB-B9FC-BF6DEECE2115}">
      <dsp:nvSpPr>
        <dsp:cNvPr id="0" name=""/>
        <dsp:cNvSpPr/>
      </dsp:nvSpPr>
      <dsp:spPr>
        <a:xfrm>
          <a:off x="504057" y="144017"/>
          <a:ext cx="1257155" cy="1406737"/>
        </a:xfrm>
        <a:prstGeom prst="up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sy="23000" kx="-1200000" algn="b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7C342-75F2-4CEA-9C12-1583A943EB36}">
      <dsp:nvSpPr>
        <dsp:cNvPr id="0" name=""/>
        <dsp:cNvSpPr/>
      </dsp:nvSpPr>
      <dsp:spPr>
        <a:xfrm>
          <a:off x="288035" y="1800214"/>
          <a:ext cx="1771970" cy="648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19%</a:t>
          </a:r>
          <a:endParaRPr lang="pt-BR" sz="4000" kern="1200" dirty="0"/>
        </a:p>
      </dsp:txBody>
      <dsp:txXfrm>
        <a:off x="288035" y="1800214"/>
        <a:ext cx="1771970" cy="64807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27E271-38B6-4BDB-B9FC-BF6DEECE2115}">
      <dsp:nvSpPr>
        <dsp:cNvPr id="0" name=""/>
        <dsp:cNvSpPr/>
      </dsp:nvSpPr>
      <dsp:spPr>
        <a:xfrm>
          <a:off x="432049" y="2204844"/>
          <a:ext cx="1257155" cy="1962362"/>
        </a:xfrm>
        <a:prstGeom prst="up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sy="23000" kx="-1200000" algn="b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7C342-75F2-4CEA-9C12-1583A943EB36}">
      <dsp:nvSpPr>
        <dsp:cNvPr id="0" name=""/>
        <dsp:cNvSpPr/>
      </dsp:nvSpPr>
      <dsp:spPr>
        <a:xfrm>
          <a:off x="316088" y="4147660"/>
          <a:ext cx="1771970" cy="103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0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dirty="0" smtClean="0"/>
            <a:t>272%</a:t>
          </a:r>
          <a:endParaRPr lang="pt-BR" sz="4100" kern="1200" dirty="0"/>
        </a:p>
      </dsp:txBody>
      <dsp:txXfrm>
        <a:off x="316088" y="4147660"/>
        <a:ext cx="1771970" cy="103691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27E271-38B6-4BDB-B9FC-BF6DEECE2115}">
      <dsp:nvSpPr>
        <dsp:cNvPr id="0" name=""/>
        <dsp:cNvSpPr/>
      </dsp:nvSpPr>
      <dsp:spPr>
        <a:xfrm>
          <a:off x="487547" y="2880317"/>
          <a:ext cx="1257155" cy="1331554"/>
        </a:xfrm>
        <a:prstGeom prst="up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sy="23000" kx="-1200000" algn="b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7C342-75F2-4CEA-9C12-1583A943EB36}">
      <dsp:nvSpPr>
        <dsp:cNvPr id="0" name=""/>
        <dsp:cNvSpPr/>
      </dsp:nvSpPr>
      <dsp:spPr>
        <a:xfrm>
          <a:off x="316088" y="4147660"/>
          <a:ext cx="1771970" cy="103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5,8%</a:t>
          </a:r>
          <a:endParaRPr lang="pt-BR" sz="4500" kern="1200" dirty="0"/>
        </a:p>
      </dsp:txBody>
      <dsp:txXfrm>
        <a:off x="316088" y="4147660"/>
        <a:ext cx="1771970" cy="103691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27E271-38B6-4BDB-B9FC-BF6DEECE2115}">
      <dsp:nvSpPr>
        <dsp:cNvPr id="0" name=""/>
        <dsp:cNvSpPr/>
      </dsp:nvSpPr>
      <dsp:spPr>
        <a:xfrm>
          <a:off x="2" y="85303"/>
          <a:ext cx="2160237" cy="4179808"/>
        </a:xfrm>
        <a:prstGeom prst="up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7C342-75F2-4CEA-9C12-1583A943EB36}">
      <dsp:nvSpPr>
        <dsp:cNvPr id="0" name=""/>
        <dsp:cNvSpPr/>
      </dsp:nvSpPr>
      <dsp:spPr>
        <a:xfrm>
          <a:off x="216029" y="4389506"/>
          <a:ext cx="1771970" cy="110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0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dirty="0" smtClean="0"/>
            <a:t>695%</a:t>
          </a:r>
          <a:endParaRPr lang="pt-BR" sz="4100" kern="1200" dirty="0"/>
        </a:p>
      </dsp:txBody>
      <dsp:txXfrm>
        <a:off x="216029" y="4389506"/>
        <a:ext cx="1771970" cy="1108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4C7A3A1-35E0-4B0F-8B55-F2D3730E0EB4}" type="datetimeFigureOut">
              <a:rPr lang="en-US"/>
              <a:pPr>
                <a:defRPr/>
              </a:pPr>
              <a:t>8/20/2010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F7BA6E5-FDCB-4CEF-AE0D-6C2B4D8E93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A6FB7-D35B-46C5-80A9-7C710F299579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BC13BF-0999-48D8-879B-B5E90234F7B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BC13BF-0999-48D8-879B-B5E90234F7B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8E64F7-99FE-4A01-A12F-F41F5D4E47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E3AC5-A3E1-4E49-BC41-E99B11C846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B91A0E-444A-47D4-B40D-B9B525BD5DE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EC1552-2440-48BF-824F-ADF7107A070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EC1552-2440-48BF-824F-ADF7107A070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219CBD-CAA4-4319-9124-FFE3A9AF294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EF9E67-C0CC-4635-887A-5BF950293232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EF9E67-C0CC-4635-887A-5BF950293232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E5EED3-DDBC-4503-BEF4-F9D669347C0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BC13BF-0999-48D8-879B-B5E90234F7B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74776" y="285728"/>
            <a:ext cx="6829425" cy="725487"/>
          </a:xfrm>
          <a:solidFill>
            <a:srgbClr val="4B5676"/>
          </a:solidFill>
        </p:spPr>
        <p:txBody>
          <a:bodyPr/>
          <a:lstStyle/>
          <a:p>
            <a:r>
              <a:rPr lang="pt-BR" dirty="0" smtClean="0"/>
              <a:t>Agenda</a:t>
            </a:r>
          </a:p>
        </p:txBody>
      </p:sp>
      <p:pic>
        <p:nvPicPr>
          <p:cNvPr id="4" name="Imagem 3" descr="sti_logo_hor_co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08305" y="260649"/>
            <a:ext cx="792087" cy="761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6788" y="285750"/>
            <a:ext cx="12985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6788" y="285750"/>
            <a:ext cx="12985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CCFF"/>
          </a:solidFill>
        </p:spPr>
        <p:txBody>
          <a:bodyPr/>
          <a:lstStyle>
            <a:lvl1pPr>
              <a:defRPr baseline="0">
                <a:solidFill>
                  <a:srgbClr val="0033CC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29425" cy="725487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82" r:id="rId2"/>
    <p:sldLayoutId id="2147483876" r:id="rId3"/>
    <p:sldLayoutId id="2147483883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4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E17C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E17C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E17C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E17C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E17C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E17C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E17C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E17C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E17C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diagramData" Target="../diagrams/data6.xml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/>
          <p:cNvSpPr txBox="1">
            <a:spLocks noChangeArrowheads="1"/>
          </p:cNvSpPr>
          <p:nvPr/>
        </p:nvSpPr>
        <p:spPr bwMode="auto">
          <a:xfrm>
            <a:off x="1143000" y="2143125"/>
            <a:ext cx="642937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2000" dirty="0">
              <a:latin typeface="Calibri" pitchFamily="34" charset="0"/>
            </a:endParaRPr>
          </a:p>
          <a:p>
            <a:pPr algn="ctr"/>
            <a:endParaRPr lang="pt-BR" sz="2000" dirty="0">
              <a:latin typeface="Calibri" pitchFamily="34" charset="0"/>
            </a:endParaRPr>
          </a:p>
          <a:p>
            <a:pPr algn="ctr"/>
            <a:r>
              <a:rPr lang="pt-BR" sz="2800" b="1" dirty="0" smtClean="0">
                <a:latin typeface="Calibri" pitchFamily="34" charset="0"/>
              </a:rPr>
              <a:t>Programa Eleições Informatizadas 2010</a:t>
            </a:r>
            <a:endParaRPr lang="pt-BR" sz="2800" b="1" dirty="0">
              <a:latin typeface="Calibri" pitchFamily="34" charset="0"/>
            </a:endParaRPr>
          </a:p>
          <a:p>
            <a:endParaRPr lang="pt-BR" dirty="0">
              <a:latin typeface="Calibri" pitchFamily="34" charset="0"/>
            </a:endParaRPr>
          </a:p>
          <a:p>
            <a:endParaRPr lang="pt-BR" dirty="0">
              <a:latin typeface="Calibri" pitchFamily="34" charset="0"/>
            </a:endParaRPr>
          </a:p>
          <a:p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Giuseppe Dutra Janino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Secretário de Tecnologia da Informação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1400" b="1" dirty="0">
                <a:latin typeface="Verdana" pitchFamily="34" charset="0"/>
              </a:rPr>
              <a:t>Agosto/2010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4099" name="Imagem 6" descr="sti_logo_hor_co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75" y="642938"/>
            <a:ext cx="3921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/>
          <a:lstStyle/>
          <a:p>
            <a:r>
              <a:rPr lang="pt-BR" dirty="0" smtClean="0"/>
              <a:t>Testes dos sistemas de urna e de totalização realizados em :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b="1" dirty="0" smtClean="0"/>
              <a:t>Naciona</a:t>
            </a:r>
            <a:r>
              <a:rPr lang="pt-BR" dirty="0" smtClean="0"/>
              <a:t>l: Curitiba/</a:t>
            </a:r>
            <a:r>
              <a:rPr lang="pt-BR" b="1" dirty="0" smtClean="0"/>
              <a:t>PR</a:t>
            </a:r>
            <a:r>
              <a:rPr lang="pt-BR" dirty="0" smtClean="0"/>
              <a:t>;</a:t>
            </a:r>
          </a:p>
          <a:p>
            <a:pPr lvl="1"/>
            <a:r>
              <a:rPr lang="pt-BR" b="1" dirty="0" smtClean="0"/>
              <a:t>Regionais</a:t>
            </a:r>
            <a:r>
              <a:rPr lang="pt-BR" dirty="0" smtClean="0"/>
              <a:t>, em quatro cidades: Manaus/</a:t>
            </a:r>
            <a:r>
              <a:rPr lang="pt-BR" b="1" dirty="0" smtClean="0"/>
              <a:t>AM</a:t>
            </a:r>
            <a:r>
              <a:rPr lang="pt-BR" dirty="0" smtClean="0"/>
              <a:t>, Vitória/</a:t>
            </a:r>
            <a:r>
              <a:rPr lang="pt-BR" b="1" dirty="0" smtClean="0"/>
              <a:t>ES</a:t>
            </a:r>
            <a:r>
              <a:rPr lang="pt-BR" dirty="0" smtClean="0"/>
              <a:t>, Belo Horizonte/</a:t>
            </a:r>
            <a:r>
              <a:rPr lang="pt-BR" b="1" dirty="0" smtClean="0"/>
              <a:t>MG</a:t>
            </a:r>
            <a:r>
              <a:rPr lang="pt-BR" dirty="0" smtClean="0"/>
              <a:t>, João Pessoa/</a:t>
            </a:r>
            <a:r>
              <a:rPr lang="pt-BR" b="1" dirty="0" smtClean="0"/>
              <a:t>PB</a:t>
            </a:r>
            <a:r>
              <a:rPr lang="pt-BR" dirty="0" smtClean="0"/>
              <a:t>;</a:t>
            </a:r>
          </a:p>
          <a:p>
            <a:pPr lvl="1"/>
            <a:r>
              <a:rPr lang="pt-BR" b="1" dirty="0" smtClean="0"/>
              <a:t>Minas Gerais: teste de desempenho</a:t>
            </a:r>
            <a:r>
              <a:rPr lang="pt-BR" dirty="0" smtClean="0"/>
              <a:t> do recebimento de arquivos.</a:t>
            </a:r>
          </a:p>
          <a:p>
            <a:r>
              <a:rPr lang="pt-BR" dirty="0" smtClean="0"/>
              <a:t>Testes dos sistemas de Candidaturas e de Prestação de Contas realizados em:</a:t>
            </a:r>
          </a:p>
          <a:p>
            <a:pPr lvl="1"/>
            <a:r>
              <a:rPr lang="pt-BR" dirty="0" smtClean="0"/>
              <a:t>Candidaturas: Natal/</a:t>
            </a:r>
            <a:r>
              <a:rPr lang="pt-BR" b="1" dirty="0" smtClean="0"/>
              <a:t>RN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Prestação de Contas: Curitiba/</a:t>
            </a:r>
            <a:r>
              <a:rPr lang="pt-BR" b="1" dirty="0" smtClean="0"/>
              <a:t>PR</a:t>
            </a:r>
            <a:r>
              <a:rPr lang="pt-BR" dirty="0" smtClean="0"/>
              <a:t>;</a:t>
            </a:r>
          </a:p>
          <a:p>
            <a:pPr>
              <a:buFont typeface="Arial" charset="0"/>
              <a:buNone/>
            </a:pPr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457200" y="214313"/>
            <a:ext cx="6851104" cy="76641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Testes nacionais, regionais e simulados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/>
          <a:lstStyle/>
          <a:p>
            <a:r>
              <a:rPr lang="pt-BR" dirty="0" smtClean="0"/>
              <a:t>Teste simulado nacional :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Abrangência: </a:t>
            </a:r>
            <a:r>
              <a:rPr lang="pt-BR" b="1" dirty="0" smtClean="0"/>
              <a:t>todos o Tribunais Regionais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Escopo: todas as aplicações eleitorais – </a:t>
            </a:r>
            <a:r>
              <a:rPr lang="pt-BR" b="1" dirty="0" smtClean="0"/>
              <a:t>desde candidaturas até divulgação</a:t>
            </a:r>
            <a:r>
              <a:rPr lang="pt-BR" dirty="0" smtClean="0"/>
              <a:t> dos resultados </a:t>
            </a:r>
            <a:r>
              <a:rPr lang="pt-BR" b="1" dirty="0" smtClean="0"/>
              <a:t>incluindo votação com biometria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Período: 16 a 21 de agosto.</a:t>
            </a:r>
          </a:p>
          <a:p>
            <a:pPr>
              <a:buFont typeface="Arial" charset="0"/>
              <a:buNone/>
            </a:pPr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457200" y="214313"/>
            <a:ext cx="6829425" cy="838423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Testes nacionais, regionais e simulados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357313"/>
            <a:ext cx="3960813" cy="2287587"/>
          </a:xfrm>
        </p:spPr>
        <p:txBody>
          <a:bodyPr/>
          <a:lstStyle/>
          <a:p>
            <a:r>
              <a:rPr lang="pt-BR" dirty="0" smtClean="0"/>
              <a:t>Voto em trânsito </a:t>
            </a:r>
          </a:p>
          <a:p>
            <a:pPr lvl="1"/>
            <a:r>
              <a:rPr lang="pt-BR" dirty="0" smtClean="0"/>
              <a:t>Res.-TSE nº 23.215/2010</a:t>
            </a:r>
          </a:p>
          <a:p>
            <a:pPr lvl="1"/>
            <a:r>
              <a:rPr lang="pt-BR" dirty="0" smtClean="0"/>
              <a:t>Total de requerimentos:</a:t>
            </a:r>
          </a:p>
          <a:p>
            <a:pPr lvl="2"/>
            <a:r>
              <a:rPr lang="pt-BR" dirty="0" smtClean="0"/>
              <a:t>1º turno: </a:t>
            </a:r>
            <a:r>
              <a:rPr lang="pt-BR" b="1" dirty="0" smtClean="0"/>
              <a:t>80.494</a:t>
            </a:r>
          </a:p>
          <a:p>
            <a:pPr lvl="2"/>
            <a:r>
              <a:rPr lang="pt-BR" dirty="0" smtClean="0"/>
              <a:t>2º turno: </a:t>
            </a:r>
            <a:r>
              <a:rPr lang="pt-BR" b="1" dirty="0" smtClean="0"/>
              <a:t>76.528</a:t>
            </a:r>
          </a:p>
          <a:p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457200" y="214313"/>
            <a:ext cx="6829425" cy="71437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pt-BR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Novidades das Eleições 2010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356100" y="908050"/>
          <a:ext cx="4301132" cy="5745480"/>
        </p:xfrm>
        <a:graphic>
          <a:graphicData uri="http://schemas.openxmlformats.org/drawingml/2006/table">
            <a:tbl>
              <a:tblPr/>
              <a:tblGrid>
                <a:gridCol w="2018385"/>
                <a:gridCol w="1112305"/>
                <a:gridCol w="1170442"/>
              </a:tblGrid>
              <a:tr h="1887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MUNICÍPIO</a:t>
                      </a:r>
                      <a:endParaRPr lang="pt-BR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1º turno</a:t>
                      </a:r>
                      <a:endParaRPr lang="pt-BR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2 turno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ARACAJU</a:t>
                      </a:r>
                      <a:endParaRPr lang="pt-BR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  1.678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1.618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BELÉM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2.751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2.539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BELO HORIZONTE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4.531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4.268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BOA VISTA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   979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    963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BRASÍLIA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8.097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7.783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CAMPO GRANDE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1.847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1.770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CUIABÁ</a:t>
                      </a:r>
                      <a:endParaRPr lang="pt-BR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1.691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1.627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CURITIBA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4.151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3.982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FLORIANÓPOLIS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3.572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3.451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FORTALEZA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3.374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3.176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GOIÂNIA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3.491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3.353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JOÃO PESSOA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1.821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1.738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MACAPÁ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1.242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1.205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MACEIÓ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1.021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    953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MANAUS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3.133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3.021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NATAL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2.496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2.367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PALMAS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1.295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1.258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PORTO ALEGRE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2.509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2.380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PORTO VELHO</a:t>
                      </a:r>
                      <a:endParaRPr lang="pt-BR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2.284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2.234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RECIFE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3.070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2.903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RIO BRANCO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   541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    516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RIO DE JANEIRO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4.210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3.878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SALVADOR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2.237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2.096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SÃO LUÍS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2.447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2.302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SÃO PAULO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   12.750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 12.102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TERESINA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1.424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1.365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VITÓRIA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 1.852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      1.680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pt-BR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 80.494 </a:t>
                      </a:r>
                      <a:endParaRPr lang="pt-BR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3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     76.528 </a:t>
                      </a:r>
                      <a:endParaRPr lang="pt-BR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04" marR="353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r>
              <a:rPr lang="pt-BR" dirty="0" smtClean="0"/>
              <a:t>Res.-TSE nº 23.219/2010 </a:t>
            </a:r>
          </a:p>
          <a:p>
            <a:pPr lvl="1" algn="just"/>
            <a:r>
              <a:rPr lang="pt-BR" dirty="0" smtClean="0"/>
              <a:t>Instalação de seções eleitorais especiais em estabelecimentos penais e em unidades de internação de adolescentes.</a:t>
            </a:r>
          </a:p>
          <a:p>
            <a:endParaRPr lang="pt-BR" sz="800" dirty="0" smtClean="0"/>
          </a:p>
          <a:p>
            <a:r>
              <a:rPr lang="pt-BR" dirty="0" smtClean="0"/>
              <a:t>UE2009 com certificação digital</a:t>
            </a:r>
          </a:p>
          <a:p>
            <a:endParaRPr lang="pt-BR" sz="800" dirty="0" smtClean="0"/>
          </a:p>
          <a:p>
            <a:r>
              <a:rPr lang="pt-BR" dirty="0" smtClean="0"/>
              <a:t>Votação biométrica em 60 municípios, envolvendo cerca de 1.240.000 eleitores</a:t>
            </a:r>
          </a:p>
          <a:p>
            <a:endParaRPr lang="pt-BR" sz="800" dirty="0" smtClean="0"/>
          </a:p>
          <a:p>
            <a:r>
              <a:rPr lang="pt-BR" dirty="0" smtClean="0"/>
              <a:t>Referendo no Acre no </a:t>
            </a:r>
            <a:r>
              <a:rPr lang="pt-BR" dirty="0" err="1" smtClean="0"/>
              <a:t>2ºturno</a:t>
            </a:r>
            <a:r>
              <a:rPr lang="pt-BR" dirty="0" smtClean="0"/>
              <a:t>, acerca da alteração do fuso horário local (Res. TRE-AC nº1386/2010)</a:t>
            </a:r>
          </a:p>
        </p:txBody>
      </p:sp>
      <p:sp>
        <p:nvSpPr>
          <p:cNvPr id="10243" name="Título 1"/>
          <p:cNvSpPr txBox="1">
            <a:spLocks/>
          </p:cNvSpPr>
          <p:nvPr/>
        </p:nvSpPr>
        <p:spPr bwMode="auto">
          <a:xfrm>
            <a:off x="457200" y="214313"/>
            <a:ext cx="6829425" cy="71437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>
                <a:solidFill>
                  <a:schemeClr val="bg1"/>
                </a:solidFill>
              </a:rPr>
              <a:t>Novidades das Eleições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14937"/>
          </a:xfrm>
        </p:spPr>
        <p:txBody>
          <a:bodyPr/>
          <a:lstStyle/>
          <a:p>
            <a:r>
              <a:rPr lang="pt-BR" dirty="0" err="1" smtClean="0"/>
              <a:t>Artº</a:t>
            </a:r>
            <a:r>
              <a:rPr lang="pt-BR" dirty="0" smtClean="0"/>
              <a:t> 3, Resolução nº 23.205</a:t>
            </a:r>
            <a:br>
              <a:rPr lang="pt-BR" dirty="0" smtClean="0"/>
            </a:br>
            <a:r>
              <a:rPr lang="pt-BR" dirty="0" smtClean="0"/>
              <a:t>- 6 meses antes do 1º turno os partidos políticos, OAB e MP podem acompanhar o desenvolvimento dos Sistemas.</a:t>
            </a:r>
            <a:br>
              <a:rPr lang="pt-BR" dirty="0" smtClean="0"/>
            </a:br>
            <a:r>
              <a:rPr lang="pt-BR" dirty="0" smtClean="0"/>
              <a:t>- Compareceram :PSB, PDT, PT, PMN </a:t>
            </a:r>
          </a:p>
        </p:txBody>
      </p:sp>
      <p:sp>
        <p:nvSpPr>
          <p:cNvPr id="10243" name="Título 1"/>
          <p:cNvSpPr txBox="1">
            <a:spLocks/>
          </p:cNvSpPr>
          <p:nvPr/>
        </p:nvSpPr>
        <p:spPr bwMode="auto">
          <a:xfrm>
            <a:off x="457200" y="214313"/>
            <a:ext cx="6829425" cy="71437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smtClean="0">
                <a:solidFill>
                  <a:schemeClr val="bg1"/>
                </a:solidFill>
              </a:rPr>
              <a:t>Assinatura Digital e </a:t>
            </a:r>
            <a:r>
              <a:rPr lang="pt-BR" sz="2400" dirty="0" err="1" smtClean="0">
                <a:solidFill>
                  <a:schemeClr val="bg1"/>
                </a:solidFill>
              </a:rPr>
              <a:t>Lacração</a:t>
            </a:r>
            <a:r>
              <a:rPr lang="pt-BR" sz="2400" dirty="0" smtClean="0">
                <a:solidFill>
                  <a:schemeClr val="bg1"/>
                </a:solidFill>
              </a:rPr>
              <a:t> dos Sistemas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14937"/>
          </a:xfrm>
        </p:spPr>
        <p:txBody>
          <a:bodyPr/>
          <a:lstStyle/>
          <a:p>
            <a:r>
              <a:rPr lang="pt-BR" dirty="0" err="1" smtClean="0"/>
              <a:t>Artº</a:t>
            </a:r>
            <a:r>
              <a:rPr lang="pt-BR" dirty="0" smtClean="0"/>
              <a:t> 4 a Artº15, Resolução nº 23.205</a:t>
            </a:r>
            <a:br>
              <a:rPr lang="pt-BR" dirty="0" smtClean="0"/>
            </a:br>
            <a:r>
              <a:rPr lang="pt-BR" dirty="0" smtClean="0"/>
              <a:t>- No período de 24/08 a 02/09/2010  os sistemas serão compilados, lacrados e assinados digitalmente pelos partidos políticos interessados, OAB, MP e TSE.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10243" name="Título 1"/>
          <p:cNvSpPr txBox="1">
            <a:spLocks/>
          </p:cNvSpPr>
          <p:nvPr/>
        </p:nvSpPr>
        <p:spPr bwMode="auto">
          <a:xfrm>
            <a:off x="457200" y="214313"/>
            <a:ext cx="6829425" cy="71437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smtClean="0">
                <a:solidFill>
                  <a:schemeClr val="bg1"/>
                </a:solidFill>
              </a:rPr>
              <a:t>Assinatura Digital e </a:t>
            </a:r>
            <a:r>
              <a:rPr lang="pt-BR" sz="2400" dirty="0" err="1" smtClean="0">
                <a:solidFill>
                  <a:schemeClr val="bg1"/>
                </a:solidFill>
              </a:rPr>
              <a:t>Lacração</a:t>
            </a:r>
            <a:r>
              <a:rPr lang="pt-BR" sz="2400" dirty="0" smtClean="0">
                <a:solidFill>
                  <a:schemeClr val="bg1"/>
                </a:solidFill>
              </a:rPr>
              <a:t> dos Sistemas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3131840" y="1412776"/>
          <a:ext cx="4920208" cy="433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789040"/>
            <a:ext cx="38290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pt-BR" sz="3200" dirty="0" smtClean="0"/>
              <a:t>Adquiridos 56 novos servidores</a:t>
            </a:r>
          </a:p>
          <a:p>
            <a:pPr marL="742950" lvl="2" indent="-342900"/>
            <a:r>
              <a:rPr lang="pt-BR" sz="3200" dirty="0" smtClean="0"/>
              <a:t>Instalados 2 em cada Tribunal Eleitoral</a:t>
            </a:r>
          </a:p>
          <a:p>
            <a:pPr marL="742950" lvl="2" indent="-342900"/>
            <a:r>
              <a:rPr lang="pt-BR" sz="3200" dirty="0" smtClean="0"/>
              <a:t>Processamento </a:t>
            </a:r>
            <a:r>
              <a:rPr lang="pt-BR" sz="3200" b="1" dirty="0" smtClean="0"/>
              <a:t>6x mais rápido </a:t>
            </a:r>
            <a:r>
              <a:rPr lang="pt-BR" sz="3200" dirty="0" smtClean="0"/>
              <a:t>que os  equipamentos anteriores</a:t>
            </a:r>
          </a:p>
          <a:p>
            <a:pPr marL="742950" lvl="2" indent="-342900">
              <a:buNone/>
            </a:pPr>
            <a:endParaRPr lang="pt-BR" sz="32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478879" y="266353"/>
            <a:ext cx="6829425" cy="786383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smtClean="0">
                <a:solidFill>
                  <a:schemeClr val="bg1"/>
                </a:solidFill>
              </a:rPr>
              <a:t>Equipamentos para Totalização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23528" y="3356992"/>
          <a:ext cx="554461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5652120" y="3617640"/>
          <a:ext cx="216024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1340768"/>
            <a:ext cx="2049597" cy="19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1600201"/>
            <a:ext cx="6131024" cy="1468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/>
              <a:t>Sistema de comunicação móvel via satélite para transmissão de boletins de urna a partir de locais </a:t>
            </a:r>
            <a:r>
              <a:rPr lang="pt-BR" sz="3200" dirty="0" smtClean="0"/>
              <a:t>de difícil acesso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457200" y="214313"/>
            <a:ext cx="6923112" cy="838423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err="1" smtClean="0">
                <a:solidFill>
                  <a:schemeClr val="bg1"/>
                </a:solidFill>
              </a:rPr>
              <a:t>SMSat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3610744" cy="283691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Norte: 1.022</a:t>
            </a:r>
          </a:p>
          <a:p>
            <a:r>
              <a:rPr lang="pt-BR" dirty="0" smtClean="0"/>
              <a:t>Nordeste: 202</a:t>
            </a:r>
          </a:p>
          <a:p>
            <a:r>
              <a:rPr lang="pt-BR" dirty="0" smtClean="0"/>
              <a:t>Centro-Oeste: 174</a:t>
            </a:r>
          </a:p>
          <a:p>
            <a:r>
              <a:rPr lang="pt-BR" dirty="0" smtClean="0"/>
              <a:t>Sudeste: 17</a:t>
            </a:r>
          </a:p>
          <a:p>
            <a:r>
              <a:rPr lang="pt-BR" dirty="0" smtClean="0"/>
              <a:t>Sul: 2</a:t>
            </a:r>
          </a:p>
          <a:p>
            <a:r>
              <a:rPr lang="pt-BR" dirty="0" smtClean="0"/>
              <a:t>TSE: 1</a:t>
            </a:r>
          </a:p>
          <a:p>
            <a:endParaRPr lang="pt-BR" dirty="0"/>
          </a:p>
        </p:txBody>
      </p:sp>
      <p:pic>
        <p:nvPicPr>
          <p:cNvPr id="9" name="Imagem 8" descr="Distribuição dos SMSat no Bras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268760"/>
            <a:ext cx="4248472" cy="5332476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457200" y="214313"/>
            <a:ext cx="6923111" cy="76641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err="1" smtClean="0">
                <a:solidFill>
                  <a:schemeClr val="bg1"/>
                </a:solidFill>
              </a:rPr>
              <a:t>SMSat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solidFill>
            <a:srgbClr val="4B5676"/>
          </a:solidFill>
        </p:spPr>
        <p:txBody>
          <a:bodyPr/>
          <a:lstStyle/>
          <a:p>
            <a:r>
              <a:rPr lang="pt-BR" sz="240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Soluções corporativas</a:t>
            </a:r>
          </a:p>
          <a:p>
            <a:r>
              <a:rPr lang="pt-BR" dirty="0" smtClean="0"/>
              <a:t>Soluções eleitorais</a:t>
            </a:r>
          </a:p>
          <a:p>
            <a:r>
              <a:rPr lang="pt-BR" dirty="0" smtClean="0"/>
              <a:t>Infraestrutura</a:t>
            </a:r>
          </a:p>
          <a:p>
            <a:r>
              <a:rPr lang="pt-BR" dirty="0" smtClean="0"/>
              <a:t>Logística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79512" y="1484784"/>
          <a:ext cx="597666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6444208" y="0"/>
          <a:ext cx="216024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478879" y="260648"/>
            <a:ext cx="6829425" cy="76641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err="1" smtClean="0">
                <a:solidFill>
                  <a:schemeClr val="bg1"/>
                </a:solidFill>
              </a:rPr>
              <a:t>Backbone</a:t>
            </a:r>
            <a:r>
              <a:rPr lang="pt-BR" sz="2400" dirty="0" smtClean="0">
                <a:solidFill>
                  <a:schemeClr val="bg1"/>
                </a:solidFill>
              </a:rPr>
              <a:t> Principal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2.155 linhas instaladas até o dia 30 de junho</a:t>
            </a:r>
          </a:p>
          <a:p>
            <a:r>
              <a:rPr lang="pt-BR" dirty="0" smtClean="0"/>
              <a:t>Mais 125 linhas instaladas até 20 de julho</a:t>
            </a:r>
          </a:p>
          <a:p>
            <a:r>
              <a:rPr lang="pt-BR" b="1" dirty="0" smtClean="0"/>
              <a:t>Total 2.280 linhas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221088"/>
            <a:ext cx="2672135" cy="19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57200" y="214313"/>
            <a:ext cx="6829425" cy="76641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err="1" smtClean="0">
                <a:solidFill>
                  <a:schemeClr val="bg1"/>
                </a:solidFill>
              </a:rPr>
              <a:t>Backbone</a:t>
            </a:r>
            <a:r>
              <a:rPr lang="pt-BR" sz="2400" dirty="0" smtClean="0">
                <a:solidFill>
                  <a:schemeClr val="bg1"/>
                </a:solidFill>
              </a:rPr>
              <a:t> Secundário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79512" y="1484784"/>
          <a:ext cx="597666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6444208" y="-603448"/>
          <a:ext cx="216024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457200" y="214313"/>
            <a:ext cx="6829425" cy="76641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err="1" smtClean="0">
                <a:solidFill>
                  <a:schemeClr val="bg1"/>
                </a:solidFill>
              </a:rPr>
              <a:t>Backbone</a:t>
            </a:r>
            <a:r>
              <a:rPr lang="pt-BR" sz="2400" dirty="0" smtClean="0">
                <a:solidFill>
                  <a:schemeClr val="bg1"/>
                </a:solidFill>
              </a:rPr>
              <a:t> Secundário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77098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6228184" y="1052736"/>
          <a:ext cx="216024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ítu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err="1" smtClean="0">
                <a:solidFill>
                  <a:schemeClr val="bg1"/>
                </a:solidFill>
              </a:rPr>
              <a:t>Backbone</a:t>
            </a:r>
            <a:r>
              <a:rPr lang="pt-BR" sz="2400" dirty="0" smtClean="0">
                <a:solidFill>
                  <a:schemeClr val="bg1"/>
                </a:solidFill>
              </a:rPr>
              <a:t> Secundário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915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a 8"/>
          <p:cNvGraphicFramePr/>
          <p:nvPr/>
        </p:nvGraphicFramePr>
        <p:xfrm>
          <a:off x="6228184" y="1412776"/>
          <a:ext cx="216024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ítu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err="1" smtClean="0">
                <a:solidFill>
                  <a:schemeClr val="bg1"/>
                </a:solidFill>
              </a:rPr>
              <a:t>Backbone</a:t>
            </a:r>
            <a:r>
              <a:rPr lang="pt-BR" sz="2400" dirty="0" smtClean="0">
                <a:solidFill>
                  <a:schemeClr val="bg1"/>
                </a:solidFill>
              </a:rPr>
              <a:t> Secundário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Estágio atual:</a:t>
            </a:r>
          </a:p>
          <a:p>
            <a:pPr lvl="1"/>
            <a:r>
              <a:rPr lang="pt-BR" dirty="0" smtClean="0"/>
              <a:t>Configuração de redundâncias das linhas para as eleições</a:t>
            </a:r>
          </a:p>
          <a:p>
            <a:pPr lvl="1"/>
            <a:r>
              <a:rPr lang="pt-BR" dirty="0" smtClean="0"/>
              <a:t>Análise de todos os casos onde houve inviabilidade de instalação de linhas</a:t>
            </a:r>
          </a:p>
          <a:p>
            <a:pPr lvl="1"/>
            <a:r>
              <a:rPr lang="pt-BR" dirty="0" smtClean="0"/>
              <a:t>Testes de estabilidade e performance durante os simulados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457200" y="214313"/>
            <a:ext cx="6829425" cy="76641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err="1" smtClean="0">
                <a:solidFill>
                  <a:schemeClr val="bg1"/>
                </a:solidFill>
              </a:rPr>
              <a:t>Backbone</a:t>
            </a:r>
            <a:r>
              <a:rPr lang="pt-BR" sz="2400" dirty="0" smtClean="0">
                <a:solidFill>
                  <a:schemeClr val="bg1"/>
                </a:solidFill>
              </a:rPr>
              <a:t> Secundário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2771800" y="1196752"/>
          <a:ext cx="5280248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611188" y="1412875"/>
            <a:ext cx="8189912" cy="4597400"/>
          </a:xfrm>
        </p:spPr>
        <p:txBody>
          <a:bodyPr/>
          <a:lstStyle/>
          <a:p>
            <a:pPr lvl="1"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200" b="1" dirty="0" smtClean="0"/>
              <a:t>Descarte das UE98 e não utilização das UE2002 nas eleições 2010;</a:t>
            </a:r>
          </a:p>
          <a:p>
            <a:pPr lvl="1"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200" b="1" dirty="0" smtClean="0"/>
              <a:t>Urna modelo 2009 (grandes mudanças internas):</a:t>
            </a:r>
          </a:p>
          <a:p>
            <a:pPr lvl="2" algn="just"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pt-BR" b="1" dirty="0" smtClean="0"/>
              <a:t>Renovação de 40% do parque</a:t>
            </a:r>
            <a:r>
              <a:rPr lang="pt-BR" dirty="0" smtClean="0"/>
              <a:t> de urnas para as Eleições 2010;</a:t>
            </a:r>
          </a:p>
          <a:p>
            <a:pPr lvl="2" algn="just"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pt-BR" dirty="0" smtClean="0"/>
              <a:t>Teclado criptografado;</a:t>
            </a:r>
          </a:p>
          <a:p>
            <a:pPr lvl="2" algn="just"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pt-BR" dirty="0" smtClean="0"/>
              <a:t>Módulo de Segurança em </a:t>
            </a:r>
            <a:r>
              <a:rPr lang="pt-BR" b="1" i="1" dirty="0" smtClean="0"/>
              <a:t>hardware</a:t>
            </a:r>
            <a:r>
              <a:rPr lang="pt-BR" b="1" dirty="0" smtClean="0"/>
              <a:t> que identifica por assinatura digital o </a:t>
            </a:r>
            <a:r>
              <a:rPr lang="pt-BR" b="1" i="1" dirty="0" smtClean="0"/>
              <a:t>software </a:t>
            </a:r>
            <a:r>
              <a:rPr lang="pt-BR" b="1" dirty="0" smtClean="0"/>
              <a:t>oficial </a:t>
            </a:r>
            <a:r>
              <a:rPr lang="pt-BR" dirty="0" smtClean="0"/>
              <a:t>da JE;</a:t>
            </a:r>
          </a:p>
          <a:p>
            <a:pPr lvl="2" algn="just"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pt-BR" dirty="0" smtClean="0"/>
              <a:t>Estão sendo </a:t>
            </a:r>
            <a:r>
              <a:rPr lang="pt-BR" b="1" dirty="0" smtClean="0"/>
              <a:t>fabricadas 2000 urnas/dia </a:t>
            </a:r>
            <a:r>
              <a:rPr lang="pt-BR" dirty="0" smtClean="0"/>
              <a:t>(150.000 urnas já expedidas);</a:t>
            </a:r>
          </a:p>
        </p:txBody>
      </p:sp>
      <p:sp>
        <p:nvSpPr>
          <p:cNvPr id="5" name="Títu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smtClean="0">
                <a:solidFill>
                  <a:schemeClr val="bg1"/>
                </a:solidFill>
              </a:rPr>
              <a:t>Logística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857250" y="1600200"/>
            <a:ext cx="782955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600" b="1" dirty="0" smtClean="0"/>
              <a:t>Novo modelo de lacre:</a:t>
            </a:r>
          </a:p>
          <a:p>
            <a:pPr lvl="1"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200" dirty="0" smtClean="0"/>
              <a:t>Aprovado nos </a:t>
            </a:r>
            <a:r>
              <a:rPr lang="pt-BR" sz="2200" b="1" dirty="0" smtClean="0"/>
              <a:t>Testes Públicos de Segurança</a:t>
            </a:r>
            <a:r>
              <a:rPr lang="pt-BR" sz="2200" dirty="0" smtClean="0"/>
              <a:t>;</a:t>
            </a:r>
          </a:p>
          <a:p>
            <a:pPr lvl="1"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200" b="1" dirty="0" smtClean="0"/>
              <a:t>Personalizado pela Casa da Moeda do Brasil</a:t>
            </a:r>
            <a:r>
              <a:rPr lang="pt-BR" sz="2200" dirty="0" smtClean="0"/>
              <a:t>;</a:t>
            </a:r>
          </a:p>
          <a:p>
            <a:pPr lvl="1"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200" dirty="0" smtClean="0"/>
              <a:t>Mecanismo de </a:t>
            </a:r>
            <a:r>
              <a:rPr lang="pt-BR" sz="2200" b="1" dirty="0" smtClean="0"/>
              <a:t>evidenciação de retirada</a:t>
            </a:r>
            <a:r>
              <a:rPr lang="pt-BR" sz="2200" dirty="0" smtClean="0"/>
              <a:t>;</a:t>
            </a:r>
          </a:p>
          <a:p>
            <a:pPr lvl="1"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200" u="sng" dirty="0" smtClean="0"/>
              <a:t>Não deixa resíduo na urna após sua retirada</a:t>
            </a:r>
            <a:r>
              <a:rPr lang="pt-BR" sz="2200" dirty="0" smtClean="0"/>
              <a:t>.</a:t>
            </a:r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600" dirty="0" smtClean="0"/>
              <a:t>Contratação antecipada de vários suprimentos que serão utilizados antes e no dia da eleição.</a:t>
            </a:r>
          </a:p>
        </p:txBody>
      </p:sp>
      <p:sp>
        <p:nvSpPr>
          <p:cNvPr id="5" name="Títu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smtClean="0">
                <a:solidFill>
                  <a:schemeClr val="bg1"/>
                </a:solidFill>
              </a:rPr>
              <a:t>Logística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/>
          <p:cNvSpPr>
            <a:spLocks noGrp="1"/>
          </p:cNvSpPr>
          <p:nvPr>
            <p:ph idx="1"/>
          </p:nvPr>
        </p:nvSpPr>
        <p:spPr>
          <a:xfrm>
            <a:off x="1116013" y="1601788"/>
            <a:ext cx="7561262" cy="5256212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600" dirty="0" smtClean="0"/>
              <a:t>Conclusão da fabricação e distribuição das urnas 2009 até a primeira quinzena de setembro;</a:t>
            </a:r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600" dirty="0" smtClean="0"/>
              <a:t>Distribuição de peças e suprimentos – em fase de conclusão;</a:t>
            </a:r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600" dirty="0" smtClean="0"/>
              <a:t>Geração e disponibilização imediata dos certificados para as urnas UE2009 já entregues;</a:t>
            </a:r>
          </a:p>
          <a:p>
            <a:pPr marL="342900" lvl="1" indent="-342900" algn="just" eaLnBrk="1" hangingPunct="1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2600" dirty="0" smtClean="0"/>
              <a:t>Ativação de mais de 13.000 postos de trabalho para suporte às eleições em todo o Brasil;</a:t>
            </a:r>
          </a:p>
          <a:p>
            <a:pPr marL="342900" lvl="1" indent="-342900" algn="just" eaLnBrk="1" hangingPunct="1">
              <a:spcAft>
                <a:spcPts val="600"/>
              </a:spcAft>
              <a:buFont typeface="Wingdings" pitchFamily="2" charset="2"/>
              <a:buChar char="Ø"/>
            </a:pPr>
            <a:endParaRPr lang="pt-BR" sz="2600" b="1" dirty="0" smtClean="0"/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endParaRPr lang="pt-BR" sz="2600" b="1" dirty="0" smtClean="0"/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endParaRPr lang="pt-BR" sz="2600" b="1" dirty="0" smtClean="0"/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endParaRPr lang="pt-BR" sz="2600" b="1" dirty="0" smtClean="0"/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endParaRPr lang="pt-BR" sz="2600" b="1" dirty="0" smtClean="0"/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endParaRPr lang="pt-BR" sz="2600" b="1" dirty="0" smtClean="0"/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Ø"/>
            </a:pPr>
            <a:endParaRPr lang="pt-BR" sz="2600" b="1" dirty="0" smtClean="0"/>
          </a:p>
        </p:txBody>
      </p:sp>
      <p:sp>
        <p:nvSpPr>
          <p:cNvPr id="6" name="Títu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BR" sz="2400" dirty="0" smtClean="0">
                <a:solidFill>
                  <a:schemeClr val="bg1"/>
                </a:solidFill>
              </a:rPr>
              <a:t>Logística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2123728" y="620688"/>
          <a:ext cx="5928320" cy="56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2195736" y="908720"/>
          <a:ext cx="5856312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0" y="1142984"/>
          <a:ext cx="914400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267" name="Título 4"/>
          <p:cNvSpPr>
            <a:spLocks noGrp="1"/>
          </p:cNvSpPr>
          <p:nvPr>
            <p:ph type="title"/>
          </p:nvPr>
        </p:nvSpPr>
        <p:spPr>
          <a:xfrm>
            <a:off x="474663" y="285750"/>
            <a:ext cx="6829425" cy="725488"/>
          </a:xfrm>
        </p:spPr>
        <p:txBody>
          <a:bodyPr/>
          <a:lstStyle/>
          <a:p>
            <a:r>
              <a:rPr lang="pt-BR" sz="2800" dirty="0" smtClean="0">
                <a:solidFill>
                  <a:schemeClr val="bg1"/>
                </a:solidFill>
              </a:rPr>
              <a:t>Fases do Processo Judicial Eletrônico</a:t>
            </a:r>
          </a:p>
        </p:txBody>
      </p:sp>
      <p:sp>
        <p:nvSpPr>
          <p:cNvPr id="5" name="CaixaDeTexto 70"/>
          <p:cNvSpPr txBox="1">
            <a:spLocks noChangeArrowheads="1"/>
          </p:cNvSpPr>
          <p:nvPr/>
        </p:nvSpPr>
        <p:spPr bwMode="auto">
          <a:xfrm>
            <a:off x="251520" y="1196752"/>
            <a:ext cx="108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endParaRPr lang="pt-BR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aixaDeTexto 70"/>
          <p:cNvSpPr txBox="1">
            <a:spLocks noChangeArrowheads="1"/>
          </p:cNvSpPr>
          <p:nvPr/>
        </p:nvSpPr>
        <p:spPr bwMode="auto">
          <a:xfrm>
            <a:off x="1763688" y="1196752"/>
            <a:ext cx="108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endParaRPr lang="pt-BR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CaixaDeTexto 70"/>
          <p:cNvSpPr txBox="1">
            <a:spLocks noChangeArrowheads="1"/>
          </p:cNvSpPr>
          <p:nvPr/>
        </p:nvSpPr>
        <p:spPr bwMode="auto">
          <a:xfrm>
            <a:off x="3347864" y="1196752"/>
            <a:ext cx="108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endParaRPr lang="pt-BR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CaixaDeTexto 70"/>
          <p:cNvSpPr txBox="1">
            <a:spLocks noChangeArrowheads="1"/>
          </p:cNvSpPr>
          <p:nvPr/>
        </p:nvSpPr>
        <p:spPr bwMode="auto">
          <a:xfrm>
            <a:off x="5364088" y="1196752"/>
            <a:ext cx="108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endParaRPr lang="pt-BR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CaixaDeTexto 70"/>
          <p:cNvSpPr txBox="1">
            <a:spLocks noChangeArrowheads="1"/>
          </p:cNvSpPr>
          <p:nvPr/>
        </p:nvSpPr>
        <p:spPr bwMode="auto">
          <a:xfrm>
            <a:off x="7524328" y="1196752"/>
            <a:ext cx="108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endParaRPr lang="pt-BR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1520" y="6237312"/>
            <a:ext cx="523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Grupo PJE : TSE + </a:t>
            </a:r>
            <a:r>
              <a:rPr lang="pt-BR" b="1" dirty="0" err="1" smtClean="0"/>
              <a:t>TREs</a:t>
            </a:r>
            <a:r>
              <a:rPr lang="pt-BR" b="1" dirty="0" smtClean="0"/>
              <a:t> DF, MG, PA, SC e 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E11DCC-D0D0-4119-86C1-6BA881748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FE11DCC-D0D0-4119-86C1-6BA881748B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509696-1CD2-4EF5-A0EC-0A9836916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F509696-1CD2-4EF5-A0EC-0A9836916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287EEA-20E9-4DA3-838D-25123C560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E287EEA-20E9-4DA3-838D-25123C560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751FC0-B3C0-4CA2-B4CC-87D7D039E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0751FC0-B3C0-4CA2-B4CC-87D7D039EA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DFE2F4-D78A-4D53-B1E8-617AFB058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30DFE2F4-D78A-4D53-B1E8-617AFB0583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A8BDB0-C69F-4DE0-B8CC-5B4EDB743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88A8BDB0-C69F-4DE0-B8CC-5B4EDB743E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0" y="1142984"/>
          <a:ext cx="914400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267" name="Título 4"/>
          <p:cNvSpPr>
            <a:spLocks noGrp="1"/>
          </p:cNvSpPr>
          <p:nvPr>
            <p:ph type="title"/>
          </p:nvPr>
        </p:nvSpPr>
        <p:spPr>
          <a:xfrm>
            <a:off x="474663" y="285750"/>
            <a:ext cx="6829425" cy="725488"/>
          </a:xfrm>
        </p:spPr>
        <p:txBody>
          <a:bodyPr/>
          <a:lstStyle/>
          <a:p>
            <a:r>
              <a:rPr lang="pt-BR" sz="2800" dirty="0" smtClean="0">
                <a:solidFill>
                  <a:schemeClr val="bg1"/>
                </a:solidFill>
              </a:rPr>
              <a:t>Fases do Processo Administrativo Eletrônico</a:t>
            </a:r>
          </a:p>
        </p:txBody>
      </p:sp>
      <p:sp>
        <p:nvSpPr>
          <p:cNvPr id="5" name="CaixaDeTexto 70"/>
          <p:cNvSpPr txBox="1">
            <a:spLocks noChangeArrowheads="1"/>
          </p:cNvSpPr>
          <p:nvPr/>
        </p:nvSpPr>
        <p:spPr bwMode="auto">
          <a:xfrm>
            <a:off x="251520" y="1196752"/>
            <a:ext cx="108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endParaRPr lang="pt-BR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aixaDeTexto 70"/>
          <p:cNvSpPr txBox="1">
            <a:spLocks noChangeArrowheads="1"/>
          </p:cNvSpPr>
          <p:nvPr/>
        </p:nvSpPr>
        <p:spPr bwMode="auto">
          <a:xfrm>
            <a:off x="1763688" y="1196752"/>
            <a:ext cx="108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endParaRPr lang="pt-BR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CaixaDeTexto 70"/>
          <p:cNvSpPr txBox="1">
            <a:spLocks noChangeArrowheads="1"/>
          </p:cNvSpPr>
          <p:nvPr/>
        </p:nvSpPr>
        <p:spPr bwMode="auto">
          <a:xfrm>
            <a:off x="3347864" y="1196752"/>
            <a:ext cx="108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endParaRPr lang="pt-BR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CaixaDeTexto 70"/>
          <p:cNvSpPr txBox="1">
            <a:spLocks noChangeArrowheads="1"/>
          </p:cNvSpPr>
          <p:nvPr/>
        </p:nvSpPr>
        <p:spPr bwMode="auto">
          <a:xfrm>
            <a:off x="5364088" y="1196752"/>
            <a:ext cx="108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endParaRPr lang="pt-BR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CaixaDeTexto 70"/>
          <p:cNvSpPr txBox="1">
            <a:spLocks noChangeArrowheads="1"/>
          </p:cNvSpPr>
          <p:nvPr/>
        </p:nvSpPr>
        <p:spPr bwMode="auto">
          <a:xfrm>
            <a:off x="7524328" y="1196752"/>
            <a:ext cx="108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defRPr/>
            </a:pPr>
            <a:endParaRPr lang="pt-BR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6165304"/>
            <a:ext cx="645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Grupo PAE : TSE + </a:t>
            </a:r>
            <a:r>
              <a:rPr lang="pt-BR" b="1" dirty="0" err="1" smtClean="0"/>
              <a:t>TREs</a:t>
            </a:r>
            <a:r>
              <a:rPr lang="pt-BR" b="1" dirty="0" smtClean="0"/>
              <a:t> DF, ES, PE, PI, PR, RN, SC e 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E11DCC-D0D0-4119-86C1-6BA881748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FE11DCC-D0D0-4119-86C1-6BA881748B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509696-1CD2-4EF5-A0EC-0A9836916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F509696-1CD2-4EF5-A0EC-0A9836916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287EEA-20E9-4DA3-838D-25123C560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E287EEA-20E9-4DA3-838D-25123C560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751FC0-B3C0-4CA2-B4CC-87D7D039E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0751FC0-B3C0-4CA2-B4CC-87D7D039EA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DFE2F4-D78A-4D53-B1E8-617AFB058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30DFE2F4-D78A-4D53-B1E8-617AFB0583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A8BDB0-C69F-4DE0-B8CC-5B4EDB743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88A8BDB0-C69F-4DE0-B8CC-5B4EDB743E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457200" y="214313"/>
            <a:ext cx="6829425" cy="785795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Programa  Eleições Informatizadas 2010</a:t>
            </a:r>
            <a:endParaRPr lang="pt-B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052736"/>
            <a:ext cx="9144000" cy="580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2627784" y="1268760"/>
          <a:ext cx="542426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/>
          <a:lstStyle/>
          <a:p>
            <a:r>
              <a:rPr lang="pt-BR" dirty="0" smtClean="0"/>
              <a:t>Sistemas eleitorais desenvolvidos para as Eleições 2010:</a:t>
            </a:r>
          </a:p>
          <a:p>
            <a:pPr lvl="1"/>
            <a:r>
              <a:rPr lang="pt-BR" b="1" dirty="0" smtClean="0"/>
              <a:t>Agregação</a:t>
            </a:r>
            <a:r>
              <a:rPr lang="pt-BR" dirty="0" smtClean="0"/>
              <a:t> de seções, Mesa Receptora de Justificativa;</a:t>
            </a:r>
          </a:p>
          <a:p>
            <a:pPr lvl="1"/>
            <a:r>
              <a:rPr lang="pt-BR" b="1" dirty="0" smtClean="0"/>
              <a:t>Candidaturas</a:t>
            </a:r>
            <a:r>
              <a:rPr lang="pt-BR" dirty="0" smtClean="0"/>
              <a:t>,  </a:t>
            </a:r>
            <a:r>
              <a:rPr lang="pt-BR" b="1" dirty="0" smtClean="0"/>
              <a:t>Horário Eleitoral</a:t>
            </a:r>
            <a:r>
              <a:rPr lang="pt-BR" dirty="0" smtClean="0"/>
              <a:t>;</a:t>
            </a:r>
          </a:p>
          <a:p>
            <a:pPr lvl="1"/>
            <a:r>
              <a:rPr lang="pt-BR" b="1" dirty="0" smtClean="0"/>
              <a:t>Prestação de Contas</a:t>
            </a:r>
            <a:r>
              <a:rPr lang="pt-BR" dirty="0" smtClean="0"/>
              <a:t>; </a:t>
            </a:r>
          </a:p>
          <a:p>
            <a:pPr lvl="1"/>
            <a:r>
              <a:rPr lang="pt-BR" dirty="0" smtClean="0"/>
              <a:t>Requerimento para </a:t>
            </a:r>
            <a:r>
              <a:rPr lang="pt-BR" b="1" dirty="0" smtClean="0"/>
              <a:t>voto em trânsito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Gerador de mídias e </a:t>
            </a:r>
            <a:r>
              <a:rPr lang="pt-BR" b="1" dirty="0" smtClean="0"/>
              <a:t>aplicativos de urna eletrônica</a:t>
            </a:r>
            <a:r>
              <a:rPr lang="pt-BR" dirty="0" smtClean="0"/>
              <a:t>;</a:t>
            </a:r>
          </a:p>
          <a:p>
            <a:pPr lvl="1"/>
            <a:r>
              <a:rPr lang="pt-BR" b="1" dirty="0" smtClean="0"/>
              <a:t>Preparação da eleição, Transportador,  Gerenciamento</a:t>
            </a:r>
            <a:r>
              <a:rPr lang="pt-BR" dirty="0" smtClean="0"/>
              <a:t>; </a:t>
            </a:r>
          </a:p>
          <a:p>
            <a:pPr lvl="1"/>
            <a:r>
              <a:rPr lang="pt-BR" b="1" dirty="0" smtClean="0"/>
              <a:t>Divulgação</a:t>
            </a:r>
            <a:r>
              <a:rPr lang="pt-BR" dirty="0" smtClean="0"/>
              <a:t> de candidatos e de resultados;</a:t>
            </a:r>
          </a:p>
          <a:p>
            <a:pPr lvl="1"/>
            <a:r>
              <a:rPr lang="pt-BR" dirty="0" smtClean="0"/>
              <a:t>Sistema de apoio à </a:t>
            </a:r>
            <a:r>
              <a:rPr lang="pt-BR" b="1" dirty="0" smtClean="0"/>
              <a:t>votação paralela.</a:t>
            </a:r>
          </a:p>
          <a:p>
            <a:pPr lvl="1"/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457200" y="214313"/>
            <a:ext cx="6851104" cy="838423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pt-BR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Desenvolvimento dos sistemas eleitorais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/>
          <a:lstStyle/>
          <a:p>
            <a:r>
              <a:rPr lang="pt-BR" dirty="0" smtClean="0"/>
              <a:t>Realização de testes que objetivam:</a:t>
            </a:r>
          </a:p>
          <a:p>
            <a:pPr lvl="1"/>
            <a:r>
              <a:rPr lang="pt-BR" b="1" dirty="0" smtClean="0"/>
              <a:t>Validar as funcionalidades</a:t>
            </a:r>
            <a:r>
              <a:rPr lang="pt-BR" dirty="0" smtClean="0"/>
              <a:t> dos sistemas;</a:t>
            </a:r>
          </a:p>
          <a:p>
            <a:pPr lvl="1" algn="just"/>
            <a:r>
              <a:rPr lang="pt-BR" b="1" dirty="0" smtClean="0"/>
              <a:t>Envolver os tribunais regionais </a:t>
            </a:r>
            <a:r>
              <a:rPr lang="pt-BR" dirty="0" smtClean="0"/>
              <a:t>de modo a </a:t>
            </a:r>
            <a:r>
              <a:rPr lang="pt-BR" b="1" dirty="0" smtClean="0"/>
              <a:t>identificar as particularidades</a:t>
            </a:r>
            <a:r>
              <a:rPr lang="pt-BR" dirty="0" smtClean="0"/>
              <a:t>;</a:t>
            </a:r>
          </a:p>
          <a:p>
            <a:pPr lvl="1" algn="just"/>
            <a:r>
              <a:rPr lang="pt-BR" b="1" dirty="0" smtClean="0"/>
              <a:t>Testar a integração </a:t>
            </a:r>
            <a:r>
              <a:rPr lang="pt-BR" dirty="0" smtClean="0"/>
              <a:t>entre os diversos sistemas eleitorais;</a:t>
            </a:r>
          </a:p>
          <a:p>
            <a:pPr lvl="1" algn="just"/>
            <a:r>
              <a:rPr lang="pt-BR" b="1" dirty="0" smtClean="0"/>
              <a:t>Verificar</a:t>
            </a:r>
            <a:r>
              <a:rPr lang="pt-BR" dirty="0" smtClean="0"/>
              <a:t> se </a:t>
            </a:r>
            <a:r>
              <a:rPr lang="pt-BR" b="1" dirty="0" smtClean="0"/>
              <a:t>os sistemas estão aptos</a:t>
            </a:r>
            <a:r>
              <a:rPr lang="pt-BR" dirty="0" smtClean="0"/>
              <a:t> a suportarem a </a:t>
            </a:r>
            <a:r>
              <a:rPr lang="pt-BR" b="1" dirty="0" smtClean="0"/>
              <a:t>carga de dados</a:t>
            </a:r>
            <a:r>
              <a:rPr lang="pt-BR" dirty="0" smtClean="0"/>
              <a:t> prevista para os vários eventos da eleição.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457200" y="214313"/>
            <a:ext cx="6851104" cy="838423"/>
          </a:xfrm>
          <a:prstGeom prst="rect">
            <a:avLst/>
          </a:prstGeom>
          <a:solidFill>
            <a:srgbClr val="4B567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pt-BR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Testes nacionais, regionais e simulados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806</Words>
  <Application>Microsoft Office PowerPoint</Application>
  <PresentationFormat>Apresentação na tela (4:3)</PresentationFormat>
  <Paragraphs>277</Paragraphs>
  <Slides>30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Slide 1</vt:lpstr>
      <vt:lpstr>Agenda</vt:lpstr>
      <vt:lpstr>Slide 3</vt:lpstr>
      <vt:lpstr>Fases do Processo Judicial Eletrônico</vt:lpstr>
      <vt:lpstr>Fases do Processo Administrativo Eletrônico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Backbone Secundário</vt:lpstr>
      <vt:lpstr>Backbone Secundário</vt:lpstr>
      <vt:lpstr>Slide 25</vt:lpstr>
      <vt:lpstr>Slide 26</vt:lpstr>
      <vt:lpstr>Logística </vt:lpstr>
      <vt:lpstr>Logística</vt:lpstr>
      <vt:lpstr>Logística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Guiseppe</dc:creator>
  <cp:lastModifiedBy>lenovo</cp:lastModifiedBy>
  <cp:revision>300</cp:revision>
  <dcterms:created xsi:type="dcterms:W3CDTF">2009-05-28T19:23:51Z</dcterms:created>
  <dcterms:modified xsi:type="dcterms:W3CDTF">2010-08-20T14:02:17Z</dcterms:modified>
</cp:coreProperties>
</file>