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4" r:id="rId4"/>
    <p:sldId id="276" r:id="rId5"/>
    <p:sldId id="260" r:id="rId6"/>
    <p:sldId id="27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889"/>
    <a:srgbClr val="173A59"/>
    <a:srgbClr val="1F4F7B"/>
    <a:srgbClr val="194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ED4E-56D6-42B6-903C-7E7D7367B96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8863-0212-4E6D-9005-2FE7D2767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5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ED4E-56D6-42B6-903C-7E7D7367B96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8863-0212-4E6D-9005-2FE7D2767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18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ED4E-56D6-42B6-903C-7E7D7367B96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8863-0212-4E6D-9005-2FE7D2767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8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ED4E-56D6-42B6-903C-7E7D7367B96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8863-0212-4E6D-9005-2FE7D2767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28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ED4E-56D6-42B6-903C-7E7D7367B96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8863-0212-4E6D-9005-2FE7D2767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70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ED4E-56D6-42B6-903C-7E7D7367B96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8863-0212-4E6D-9005-2FE7D2767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56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ED4E-56D6-42B6-903C-7E7D7367B96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8863-0212-4E6D-9005-2FE7D2767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48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ED4E-56D6-42B6-903C-7E7D7367B96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8863-0212-4E6D-9005-2FE7D2767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2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ED4E-56D6-42B6-903C-7E7D7367B96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8863-0212-4E6D-9005-2FE7D2767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06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ED4E-56D6-42B6-903C-7E7D7367B96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8863-0212-4E6D-9005-2FE7D2767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46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ED4E-56D6-42B6-903C-7E7D7367B96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8863-0212-4E6D-9005-2FE7D2767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16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EED4E-56D6-42B6-903C-7E7D7367B96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8863-0212-4E6D-9005-2FE7D2767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46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92675"/>
          </a:xfrm>
        </p:spPr>
        <p:txBody>
          <a:bodyPr>
            <a:normAutofit fontScale="25000" lnSpcReduction="20000"/>
          </a:bodyPr>
          <a:lstStyle/>
          <a:p>
            <a:endParaRPr lang="pt-BR" sz="8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t-BR" sz="8800" b="1" dirty="0" smtClean="0">
                <a:solidFill>
                  <a:schemeClr val="accent5">
                    <a:lumMod val="50000"/>
                  </a:schemeClr>
                </a:solidFill>
              </a:rPr>
              <a:t>75º </a:t>
            </a:r>
            <a:r>
              <a:rPr lang="pt-BR" sz="8800" b="1" dirty="0">
                <a:solidFill>
                  <a:schemeClr val="accent5">
                    <a:lumMod val="50000"/>
                  </a:schemeClr>
                </a:solidFill>
              </a:rPr>
              <a:t>Encontro do Colégio de Presidentes dos Tribunais Regionais Eleitorais</a:t>
            </a:r>
          </a:p>
          <a:p>
            <a:r>
              <a:rPr lang="pt-BR" sz="8800" dirty="0">
                <a:solidFill>
                  <a:schemeClr val="accent5">
                    <a:lumMod val="50000"/>
                  </a:schemeClr>
                </a:solidFill>
              </a:rPr>
              <a:t> 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 </a:t>
            </a:r>
          </a:p>
          <a:p>
            <a:pPr algn="r"/>
            <a:r>
              <a:rPr lang="pt-BR" sz="6400" b="1" dirty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pt-BR" sz="6400" b="1" dirty="0" smtClean="0">
                <a:solidFill>
                  <a:schemeClr val="accent5">
                    <a:lumMod val="50000"/>
                  </a:schemeClr>
                </a:solidFill>
              </a:rPr>
              <a:t>Dias 28, 29 e 30 de março de 2019</a:t>
            </a:r>
          </a:p>
          <a:p>
            <a:pPr algn="r"/>
            <a:r>
              <a:rPr lang="pt-BR" sz="6400" b="1" dirty="0" smtClean="0">
                <a:solidFill>
                  <a:schemeClr val="accent5">
                    <a:lumMod val="50000"/>
                  </a:schemeClr>
                </a:solidFill>
              </a:rPr>
              <a:t>Hotel SESC Porto Cercado – Mato Grosso</a:t>
            </a:r>
            <a:endParaRPr lang="pt-BR" sz="7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r"/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3"/>
            <a:ext cx="9144000" cy="23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6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35889"/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954" y="4236097"/>
            <a:ext cx="1921911" cy="1716443"/>
          </a:xfrm>
          <a:prstGeom prst="rect">
            <a:avLst/>
          </a:prstGeom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735272"/>
              </p:ext>
            </p:extLst>
          </p:nvPr>
        </p:nvGraphicFramePr>
        <p:xfrm>
          <a:off x="1114794" y="582229"/>
          <a:ext cx="8138160" cy="529408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01919">
                  <a:extLst>
                    <a:ext uri="{9D8B030D-6E8A-4147-A177-3AD203B41FA5}">
                      <a16:colId xmlns:a16="http://schemas.microsoft.com/office/drawing/2014/main" val="4111934965"/>
                    </a:ext>
                  </a:extLst>
                </a:gridCol>
                <a:gridCol w="6236241">
                  <a:extLst>
                    <a:ext uri="{9D8B030D-6E8A-4147-A177-3AD203B41FA5}">
                      <a16:colId xmlns:a16="http://schemas.microsoft.com/office/drawing/2014/main" val="2664163009"/>
                    </a:ext>
                  </a:extLst>
                </a:gridCol>
              </a:tblGrid>
              <a:tr h="7220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Participantes: 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Presidentes dos </a:t>
                      </a:r>
                      <a:r>
                        <a:rPr lang="pt-BR" sz="2000" dirty="0" err="1">
                          <a:effectLst/>
                        </a:rPr>
                        <a:t>TREs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476546"/>
                  </a:ext>
                </a:extLst>
              </a:tr>
              <a:tr h="3413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Acompanhantes dos Presidentes dos </a:t>
                      </a:r>
                      <a:r>
                        <a:rPr lang="pt-BR" sz="2000" dirty="0" err="1">
                          <a:effectLst/>
                        </a:rPr>
                        <a:t>TREs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6388652"/>
                  </a:ext>
                </a:extLst>
              </a:tr>
              <a:tr h="3413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Assessores dos Presidentes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498116"/>
                  </a:ext>
                </a:extLst>
              </a:tr>
              <a:tr h="3413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Diretores-Gerais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371936"/>
                  </a:ext>
                </a:extLst>
              </a:tr>
              <a:tr h="3413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Assessores de Comunicação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054015"/>
                  </a:ext>
                </a:extLst>
              </a:tr>
              <a:tr h="3413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Ministros do TSE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569180"/>
                  </a:ext>
                </a:extLst>
              </a:tr>
              <a:tr h="7220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Presidente do Colégio de Corregedores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Presidente do CODEJE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878139"/>
                  </a:ext>
                </a:extLst>
              </a:tr>
              <a:tr h="3413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Membros do TRE e PRE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215952"/>
                  </a:ext>
                </a:extLst>
              </a:tr>
              <a:tr h="3413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Palestrantes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994005"/>
                  </a:ext>
                </a:extLst>
              </a:tr>
              <a:tr h="3413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Ex-Presidentes dos </a:t>
                      </a:r>
                      <a:r>
                        <a:rPr lang="pt-BR" sz="2000" dirty="0" err="1" smtClean="0">
                          <a:effectLst/>
                        </a:rPr>
                        <a:t>TREs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3003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16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35889"/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954" y="4236097"/>
            <a:ext cx="1921911" cy="1716443"/>
          </a:xfrm>
          <a:prstGeom prst="rect">
            <a:avLst/>
          </a:prstGeom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438390"/>
              </p:ext>
            </p:extLst>
          </p:nvPr>
        </p:nvGraphicFramePr>
        <p:xfrm>
          <a:off x="1054359" y="1082352"/>
          <a:ext cx="8406881" cy="4114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53138">
                  <a:extLst>
                    <a:ext uri="{9D8B030D-6E8A-4147-A177-3AD203B41FA5}">
                      <a16:colId xmlns:a16="http://schemas.microsoft.com/office/drawing/2014/main" val="2329055719"/>
                    </a:ext>
                  </a:extLst>
                </a:gridCol>
                <a:gridCol w="6153743">
                  <a:extLst>
                    <a:ext uri="{9D8B030D-6E8A-4147-A177-3AD203B41FA5}">
                      <a16:colId xmlns:a16="http://schemas.microsoft.com/office/drawing/2014/main" val="4222329582"/>
                    </a:ext>
                  </a:extLst>
                </a:gridCol>
              </a:tblGrid>
              <a:tr h="13436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Presidentes: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 28 (período noturno) – Abertura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 29 (períodos matutino e vespertino) – Reunião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 30 (período matutino) - Encerramento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84515"/>
                  </a:ext>
                </a:extLst>
              </a:tr>
              <a:tr h="4478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9868203"/>
                  </a:ext>
                </a:extLst>
              </a:tr>
              <a:tr h="8957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Diretores-Gerais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 28 (períodos matutino e vespertino) – Reunião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 29 </a:t>
                      </a:r>
                      <a:r>
                        <a:rPr lang="pt-BR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(período ?) – apresentação/propostas/Presidentes </a:t>
                      </a:r>
                      <a:endParaRPr lang="pt-BR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5078865"/>
                  </a:ext>
                </a:extLst>
              </a:tr>
              <a:tr h="4478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1961969"/>
                  </a:ext>
                </a:extLst>
              </a:tr>
              <a:tr h="8957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Assessores de Comunicação Social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 28 (períodos matutino e vespertino) Reunião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 29 </a:t>
                      </a:r>
                      <a:r>
                        <a:rPr lang="pt-BR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(período?) – apresentação/propostas/Presidentes</a:t>
                      </a:r>
                      <a:endParaRPr lang="pt-BR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5280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09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35889"/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954" y="4236097"/>
            <a:ext cx="1921911" cy="171644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1" y="1082351"/>
            <a:ext cx="8319893" cy="45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1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35889"/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954" y="4236097"/>
            <a:ext cx="1921911" cy="1716443"/>
          </a:xfrm>
          <a:prstGeom prst="rect">
            <a:avLst/>
          </a:prstGeom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81559"/>
              </p:ext>
            </p:extLst>
          </p:nvPr>
        </p:nvGraphicFramePr>
        <p:xfrm>
          <a:off x="1698170" y="1436718"/>
          <a:ext cx="7940351" cy="2286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67533">
                  <a:extLst>
                    <a:ext uri="{9D8B030D-6E8A-4147-A177-3AD203B41FA5}">
                      <a16:colId xmlns:a16="http://schemas.microsoft.com/office/drawing/2014/main" val="1146254484"/>
                    </a:ext>
                  </a:extLst>
                </a:gridCol>
                <a:gridCol w="6272818">
                  <a:extLst>
                    <a:ext uri="{9D8B030D-6E8A-4147-A177-3AD203B41FA5}">
                      <a16:colId xmlns:a16="http://schemas.microsoft.com/office/drawing/2014/main" val="495731546"/>
                    </a:ext>
                  </a:extLst>
                </a:gridCol>
              </a:tblGrid>
              <a:tr h="8921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Providências urgentes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Confecção arte do evento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(site do evento</a:t>
                      </a:r>
                      <a:r>
                        <a:rPr lang="pt-BR" sz="2000" baseline="0" dirty="0" smtClean="0">
                          <a:effectLst/>
                        </a:rPr>
                        <a:t> ou página do COPTREL</a:t>
                      </a:r>
                      <a:r>
                        <a:rPr lang="pt-BR" sz="2000" dirty="0" smtClean="0">
                          <a:effectLst/>
                        </a:rPr>
                        <a:t>, credenciais e banner)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5008719"/>
                  </a:ext>
                </a:extLst>
              </a:tr>
              <a:tr h="4217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Confecção</a:t>
                      </a:r>
                      <a:r>
                        <a:rPr lang="pt-BR" sz="20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da ficha de inscrição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881239"/>
                  </a:ext>
                </a:extLst>
              </a:tr>
              <a:tr h="4217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Convite e solicitação de temas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5314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91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35889"/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954" y="4236097"/>
            <a:ext cx="1921911" cy="1716443"/>
          </a:xfrm>
          <a:prstGeom prst="rect">
            <a:avLst/>
          </a:prstGeom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8064"/>
              </p:ext>
            </p:extLst>
          </p:nvPr>
        </p:nvGraphicFramePr>
        <p:xfrm>
          <a:off x="1698170" y="1436718"/>
          <a:ext cx="7940351" cy="3657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67533">
                  <a:extLst>
                    <a:ext uri="{9D8B030D-6E8A-4147-A177-3AD203B41FA5}">
                      <a16:colId xmlns:a16="http://schemas.microsoft.com/office/drawing/2014/main" val="1146254484"/>
                    </a:ext>
                  </a:extLst>
                </a:gridCol>
                <a:gridCol w="6272818">
                  <a:extLst>
                    <a:ext uri="{9D8B030D-6E8A-4147-A177-3AD203B41FA5}">
                      <a16:colId xmlns:a16="http://schemas.microsoft.com/office/drawing/2014/main" val="495731546"/>
                    </a:ext>
                  </a:extLst>
                </a:gridCol>
              </a:tblGrid>
              <a:tr h="8921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Equipes: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Inscrição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Receptivo (aeroporto)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5008719"/>
                  </a:ext>
                </a:extLst>
              </a:tr>
              <a:tr h="4217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Traslado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881239"/>
                  </a:ext>
                </a:extLst>
              </a:tr>
              <a:tr h="4217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Receptivo (hotel)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5314464"/>
                  </a:ext>
                </a:extLst>
              </a:tr>
              <a:tr h="8921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Secretaria do evento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(</a:t>
                      </a:r>
                      <a:r>
                        <a:rPr lang="pt-BR" sz="2000" dirty="0" err="1">
                          <a:effectLst/>
                        </a:rPr>
                        <a:t>Pres</a:t>
                      </a:r>
                      <a:r>
                        <a:rPr lang="pt-BR" sz="2000" dirty="0">
                          <a:effectLst/>
                        </a:rPr>
                        <a:t>, </a:t>
                      </a:r>
                      <a:r>
                        <a:rPr lang="pt-BR" sz="2000" dirty="0" err="1">
                          <a:effectLst/>
                        </a:rPr>
                        <a:t>DGs</a:t>
                      </a:r>
                      <a:r>
                        <a:rPr lang="pt-BR" sz="2000" dirty="0">
                          <a:effectLst/>
                        </a:rPr>
                        <a:t> e </a:t>
                      </a:r>
                      <a:r>
                        <a:rPr lang="pt-BR" sz="2000" dirty="0" err="1">
                          <a:effectLst/>
                        </a:rPr>
                        <a:t>ASCOMs</a:t>
                      </a:r>
                      <a:r>
                        <a:rPr lang="pt-BR" sz="2000" dirty="0">
                          <a:effectLst/>
                        </a:rPr>
                        <a:t>)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8180946"/>
                  </a:ext>
                </a:extLst>
              </a:tr>
              <a:tr h="8921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Serviço Médico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Apoios específicos?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7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66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169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CRISTIANE MANZANO MANOEL</dc:creator>
  <cp:lastModifiedBy>CRISTIANE MANZANO MANOEL</cp:lastModifiedBy>
  <cp:revision>11</cp:revision>
  <dcterms:created xsi:type="dcterms:W3CDTF">2018-11-28T22:22:51Z</dcterms:created>
  <dcterms:modified xsi:type="dcterms:W3CDTF">2019-02-06T18:35:55Z</dcterms:modified>
</cp:coreProperties>
</file>