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1B6F97-DC44-400E-944F-06F0C0EA39F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3C7510-AB9E-45B2-AA6B-794DB495A9C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1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6F97-DC44-400E-944F-06F0C0EA39F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510-AB9E-45B2-AA6B-794DB495A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4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6F97-DC44-400E-944F-06F0C0EA39F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510-AB9E-45B2-AA6B-794DB495A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6F97-DC44-400E-944F-06F0C0EA39F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510-AB9E-45B2-AA6B-794DB495A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99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6F97-DC44-400E-944F-06F0C0EA39F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510-AB9E-45B2-AA6B-794DB495A9C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6F97-DC44-400E-944F-06F0C0EA39F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510-AB9E-45B2-AA6B-794DB495A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77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6F97-DC44-400E-944F-06F0C0EA39F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510-AB9E-45B2-AA6B-794DB495A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59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6F97-DC44-400E-944F-06F0C0EA39F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510-AB9E-45B2-AA6B-794DB495A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1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6F97-DC44-400E-944F-06F0C0EA39F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510-AB9E-45B2-AA6B-794DB495A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36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6F97-DC44-400E-944F-06F0C0EA39F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510-AB9E-45B2-AA6B-794DB495A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3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6F97-DC44-400E-944F-06F0C0EA39F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7510-AB9E-45B2-AA6B-794DB495A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63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81B6F97-DC44-400E-944F-06F0C0EA39F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E3C7510-AB9E-45B2-AA6B-794DB495A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7738-1BBB-279F-8D0E-0329402A4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NutriSearch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91E1D-D59D-CA4B-7E00-732CB95D8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415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D2C-E8BA-A534-9AAF-787F45D8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4876-787E-1F99-3B6C-B82CB802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659086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4000" dirty="0">
                <a:solidFill>
                  <a:schemeClr val="tx1"/>
                </a:solidFill>
              </a:rPr>
              <a:t>It is hard to find food in restaurants that suit every diet</a:t>
            </a:r>
          </a:p>
          <a:p>
            <a:pPr marL="502920" indent="-457200">
              <a:buFont typeface="+mj-lt"/>
              <a:buAutoNum type="arabicPeriod"/>
            </a:pPr>
            <a:endParaRPr lang="en-IN" sz="4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9A339-08CD-9E58-1B91-ED0CDA1E1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1965960"/>
            <a:ext cx="5380265" cy="35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8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629C-B45C-51AE-544D-1B1E078F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BC08AE-86BD-9510-A7E7-F201228C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People scan menus of many restaurants to find any dishes that suit their dietary preferences. But there is no nutritional information available.</a:t>
            </a:r>
          </a:p>
        </p:txBody>
      </p:sp>
    </p:spTree>
    <p:extLst>
      <p:ext uri="{BB962C8B-B14F-4D97-AF65-F5344CB8AC3E}">
        <p14:creationId xmlns:p14="http://schemas.microsoft.com/office/powerpoint/2010/main" val="399536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60F-3EC2-B3F9-5DE5-549153D1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A77E-FCF4-67F0-6B32-772095C5B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406743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People in restaurants have to eat nothing or forgo their diet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People do not know food suiting their diet exists at a nearby restaurant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Restaurants lose potential customers</a:t>
            </a:r>
          </a:p>
        </p:txBody>
      </p:sp>
    </p:spTree>
    <p:extLst>
      <p:ext uri="{BB962C8B-B14F-4D97-AF65-F5344CB8AC3E}">
        <p14:creationId xmlns:p14="http://schemas.microsoft.com/office/powerpoint/2010/main" val="138611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60F-3EC2-B3F9-5DE5-549153D1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NutriSearch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A77E-FCF4-67F0-6B32-772095C5B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9590314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Provides nutritional details of dishes served in restaurants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Allows users to filter based on dietary preferences</a:t>
            </a:r>
          </a:p>
        </p:txBody>
      </p:sp>
    </p:spTree>
    <p:extLst>
      <p:ext uri="{BB962C8B-B14F-4D97-AF65-F5344CB8AC3E}">
        <p14:creationId xmlns:p14="http://schemas.microsoft.com/office/powerpoint/2010/main" val="27210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E2D0-062D-4AA3-7E3C-8649F377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8DC05-CA90-FD98-5594-D494ECEA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91" y="1965960"/>
            <a:ext cx="8623417" cy="38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8430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395</TotalTime>
  <Words>88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Corbel</vt:lpstr>
      <vt:lpstr>Basis</vt:lpstr>
      <vt:lpstr>NutriSearch</vt:lpstr>
      <vt:lpstr>Problem</vt:lpstr>
      <vt:lpstr>Context</vt:lpstr>
      <vt:lpstr>Implications</vt:lpstr>
      <vt:lpstr>Solution - NutriSearch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Swathi Reddy</dc:creator>
  <cp:lastModifiedBy>Swathi Reddy</cp:lastModifiedBy>
  <cp:revision>2</cp:revision>
  <dcterms:created xsi:type="dcterms:W3CDTF">2024-10-16T20:32:59Z</dcterms:created>
  <dcterms:modified xsi:type="dcterms:W3CDTF">2025-02-15T21:55:19Z</dcterms:modified>
</cp:coreProperties>
</file>