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50" d="100"/>
          <a:sy n="50" d="100"/>
        </p:scale>
        <p:origin x="208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5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3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D342-65EA-4EEA-829C-F10E6361E35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CC6-1C73-43D4-9788-79D35CFEF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63577"/>
            <a:ext cx="9144000" cy="1788739"/>
          </a:xfrm>
        </p:spPr>
        <p:txBody>
          <a:bodyPr anchor="ctr">
            <a:normAutofit/>
          </a:bodyPr>
          <a:lstStyle/>
          <a:p>
            <a:r>
              <a:rPr lang="en-US" altLang="ko-KR" dirty="0" smtClean="0">
                <a:latin typeface="Bebas Neue" panose="020B0606020202050201" pitchFamily="34" charset="0"/>
              </a:rPr>
              <a:t>Advanced Computer Animation Term Project </a:t>
            </a:r>
            <a:endParaRPr lang="ko-KR" altLang="en-US" dirty="0">
              <a:latin typeface="Bebas Neue" panose="020B0606020202050201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2564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ko-KR" dirty="0" smtClean="0">
                <a:latin typeface="Bebas Neue" panose="020B0606020202050201" pitchFamily="34" charset="0"/>
              </a:rPr>
              <a:t>Date : 2016. 12. 14</a:t>
            </a:r>
          </a:p>
          <a:p>
            <a:r>
              <a:rPr lang="en-US" altLang="ko-KR" dirty="0" smtClean="0">
                <a:latin typeface="Bebas Neue" panose="020B0606020202050201" pitchFamily="34" charset="0"/>
              </a:rPr>
              <a:t>2016-27389 </a:t>
            </a:r>
            <a:r>
              <a:rPr lang="en-US" altLang="ko-KR" dirty="0">
                <a:latin typeface="Bebas Neue" panose="020B0606020202050201" pitchFamily="34" charset="0"/>
              </a:rPr>
              <a:t> </a:t>
            </a:r>
            <a:r>
              <a:rPr lang="en-US" altLang="ko-KR" dirty="0" smtClean="0">
                <a:latin typeface="Bebas Neue" panose="020B0606020202050201" pitchFamily="34" charset="0"/>
              </a:rPr>
              <a:t>GYOUNG won , lee</a:t>
            </a:r>
          </a:p>
          <a:p>
            <a:r>
              <a:rPr lang="en-US" altLang="ko-KR" dirty="0" smtClean="0">
                <a:latin typeface="Bebas Neue" panose="020B0606020202050201" pitchFamily="34" charset="0"/>
              </a:rPr>
              <a:t>2016-25686 </a:t>
            </a:r>
            <a:r>
              <a:rPr lang="en-US" altLang="ko-KR" dirty="0" err="1" smtClean="0">
                <a:latin typeface="Bebas Neue" panose="020B0606020202050201" pitchFamily="34" charset="0"/>
              </a:rPr>
              <a:t>inseo</a:t>
            </a:r>
            <a:r>
              <a:rPr lang="en-US" altLang="ko-KR" dirty="0" smtClean="0">
                <a:latin typeface="Bebas Neue" panose="020B0606020202050201" pitchFamily="34" charset="0"/>
              </a:rPr>
              <a:t> , </a:t>
            </a:r>
            <a:r>
              <a:rPr lang="en-US" altLang="ko-KR" dirty="0" err="1" smtClean="0">
                <a:latin typeface="Bebas Neue" panose="020B0606020202050201" pitchFamily="34" charset="0"/>
              </a:rPr>
              <a:t>jang</a:t>
            </a:r>
            <a:endParaRPr lang="ko-KR" altLang="en-US" dirty="0">
              <a:latin typeface="Bebas Neue" panose="020B0606020202050201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79825"/>
            <a:ext cx="4419600" cy="15352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70264" y="-666750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" y="527412"/>
            <a:ext cx="10279018" cy="57819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470264" y="-666750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89314" y="-666751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948704"/>
            <a:ext cx="3310014" cy="11497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"/>
          <a:stretch/>
        </p:blipFill>
        <p:spPr>
          <a:xfrm>
            <a:off x="4520834" y="2368728"/>
            <a:ext cx="3384916" cy="23097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58995" y="376237"/>
            <a:ext cx="13935075" cy="1325563"/>
          </a:xfrm>
          <a:solidFill>
            <a:srgbClr val="595959">
              <a:alpha val="50196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Impact" panose="020B0806030902050204" pitchFamily="34" charset="0"/>
              </a:rPr>
              <a:t>Goal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875" y="5032603"/>
            <a:ext cx="348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ller" panose="02000503030000020004" pitchFamily="2" charset="0"/>
              </a:rPr>
              <a:t>With </a:t>
            </a:r>
            <a:r>
              <a:rPr lang="en-US" altLang="ko-KR" sz="2400" dirty="0" smtClean="0">
                <a:solidFill>
                  <a:srgbClr val="FF0000"/>
                </a:solidFill>
                <a:latin typeface="Aller" panose="02000503030000020004" pitchFamily="2" charset="0"/>
              </a:rPr>
              <a:t>Four</a:t>
            </a:r>
            <a:r>
              <a:rPr lang="en-US" altLang="ko-KR" sz="2400" dirty="0" smtClean="0">
                <a:latin typeface="Aller" panose="02000503030000020004" pitchFamily="2" charset="0"/>
              </a:rPr>
              <a:t> Motion data</a:t>
            </a:r>
            <a:endParaRPr lang="ko-KR" altLang="en-US" sz="2400" dirty="0">
              <a:latin typeface="Aller" panose="0200050303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4539" y="4883411"/>
            <a:ext cx="425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ller" panose="02000503030000020004" pitchFamily="2" charset="0"/>
              </a:rPr>
              <a:t>Generate </a:t>
            </a:r>
            <a:r>
              <a:rPr lang="en-US" altLang="ko-KR" sz="2400" dirty="0" smtClean="0">
                <a:solidFill>
                  <a:srgbClr val="FF0000"/>
                </a:solidFill>
                <a:latin typeface="Aller" panose="02000503030000020004" pitchFamily="2" charset="0"/>
              </a:rPr>
              <a:t>Various</a:t>
            </a:r>
            <a:r>
              <a:rPr lang="en-US" altLang="ko-KR" sz="2400" dirty="0" smtClean="0">
                <a:latin typeface="Aller" panose="02000503030000020004" pitchFamily="2" charset="0"/>
              </a:rPr>
              <a:t> motions </a:t>
            </a:r>
          </a:p>
          <a:p>
            <a:r>
              <a:rPr lang="en-US" altLang="ko-KR" sz="2400" dirty="0" smtClean="0">
                <a:latin typeface="Aller" panose="02000503030000020004" pitchFamily="2" charset="0"/>
              </a:rPr>
              <a:t>(various angles, speed )</a:t>
            </a: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3570057" y="3105150"/>
            <a:ext cx="887643" cy="762794"/>
          </a:xfrm>
          <a:prstGeom prst="stripedRightArrow">
            <a:avLst>
              <a:gd name="adj1" fmla="val 53077"/>
              <a:gd name="adj2" fmla="val 655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7968884" y="3105150"/>
            <a:ext cx="887643" cy="762794"/>
          </a:xfrm>
          <a:prstGeom prst="stripedRightArrow">
            <a:avLst>
              <a:gd name="adj1" fmla="val 53077"/>
              <a:gd name="adj2" fmla="val 655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61" y="2688332"/>
            <a:ext cx="3037578" cy="17086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13072" y="4913761"/>
            <a:ext cx="425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ller" panose="02000503030000020004" pitchFamily="2" charset="0"/>
              </a:rPr>
              <a:t>Control</a:t>
            </a:r>
            <a:r>
              <a:rPr lang="en-US" altLang="ko-KR" sz="2400" dirty="0" smtClean="0">
                <a:latin typeface="Aller" panose="02000503030000020004" pitchFamily="2" charset="0"/>
              </a:rPr>
              <a:t> </a:t>
            </a:r>
            <a:r>
              <a:rPr lang="en-US" altLang="ko-KR" sz="2400" dirty="0" smtClean="0">
                <a:latin typeface="Aller" panose="02000503030000020004" pitchFamily="2" charset="0"/>
              </a:rPr>
              <a:t>motion </a:t>
            </a:r>
          </a:p>
          <a:p>
            <a:pPr algn="ctr"/>
            <a:r>
              <a:rPr lang="en-US" altLang="ko-KR" sz="2400" dirty="0" smtClean="0">
                <a:latin typeface="Aller" panose="02000503030000020004" pitchFamily="2" charset="0"/>
              </a:rPr>
              <a:t>continuously</a:t>
            </a:r>
          </a:p>
        </p:txBody>
      </p:sp>
    </p:spTree>
    <p:extLst>
      <p:ext uri="{BB962C8B-B14F-4D97-AF65-F5344CB8AC3E}">
        <p14:creationId xmlns:p14="http://schemas.microsoft.com/office/powerpoint/2010/main" val="12768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89315" y="-640011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58995" y="376237"/>
            <a:ext cx="13935075" cy="1325563"/>
          </a:xfrm>
          <a:solidFill>
            <a:srgbClr val="595959">
              <a:alpha val="50196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Impact" panose="020B0806030902050204" pitchFamily="34" charset="0"/>
              </a:rPr>
              <a:t>How can ?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172" y="1853495"/>
            <a:ext cx="392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Impact" panose="020B0806030902050204" pitchFamily="34" charset="0"/>
              </a:rPr>
              <a:t>Dynamic time warping  (Motion Blending)</a:t>
            </a:r>
            <a:endParaRPr lang="ko-KR" altLang="en-US" sz="2400" dirty="0">
              <a:latin typeface="Impact" panose="020B080603090205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9" b="22151"/>
          <a:stretch/>
        </p:blipFill>
        <p:spPr>
          <a:xfrm>
            <a:off x="7396173" y="3003773"/>
            <a:ext cx="3781424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5016" y="2770172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Using bi-linear interpolation ,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Make Blended body matrix.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1015068" y="2938494"/>
            <a:ext cx="222836" cy="292907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05016" y="3827414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Use only Four motions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(Walk straight, right ,left, stop-pose)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015068" y="3995736"/>
            <a:ext cx="222836" cy="29290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5016" y="4884656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Body matrix at once, and use this when stitching motion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1015068" y="5052978"/>
            <a:ext cx="222836" cy="29290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6694415" y="3003773"/>
            <a:ext cx="725263" cy="3589974"/>
          </a:xfrm>
          <a:prstGeom prst="leftBrace">
            <a:avLst>
              <a:gd name="adj1" fmla="val 35811"/>
              <a:gd name="adj2" fmla="val 14715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5400000">
            <a:off x="8986794" y="836475"/>
            <a:ext cx="576678" cy="3757921"/>
          </a:xfrm>
          <a:prstGeom prst="leftBrace">
            <a:avLst>
              <a:gd name="adj1" fmla="val 66961"/>
              <a:gd name="adj2" fmla="val 22989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40287" y="1895369"/>
            <a:ext cx="216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Angle of Direction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304" y="3253397"/>
            <a:ext cx="216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1015068" y="2836187"/>
            <a:ext cx="222836" cy="292907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1015068" y="3899703"/>
            <a:ext cx="222836" cy="29290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015068" y="4956945"/>
            <a:ext cx="222836" cy="29290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89315" y="-640011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6" y="1938759"/>
            <a:ext cx="2781300" cy="18154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58995" y="376237"/>
            <a:ext cx="13935075" cy="1325563"/>
          </a:xfrm>
          <a:solidFill>
            <a:srgbClr val="595959">
              <a:alpha val="50196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Impact" panose="020B0806030902050204" pitchFamily="34" charset="0"/>
              </a:rPr>
              <a:t>Mini Game</a:t>
            </a:r>
            <a:endParaRPr lang="ko-KR" altLang="en-US" sz="3600" dirty="0">
              <a:latin typeface="Impact" panose="020B080603090205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958" t="8704" r="5625" b="14445"/>
          <a:stretch/>
        </p:blipFill>
        <p:spPr>
          <a:xfrm>
            <a:off x="107220" y="1938759"/>
            <a:ext cx="8122381" cy="3883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77300" y="3772954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speed up</a:t>
            </a:r>
          </a:p>
          <a:p>
            <a:pPr algn="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: speed down</a:t>
            </a:r>
          </a:p>
          <a:p>
            <a:pPr algn="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control angle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77250" y="5043149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Use slider to control motion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5556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Impact" panose="020B0806030902050204" pitchFamily="34" charset="0"/>
              </a:rPr>
              <a:t>Division of Roles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262841"/>
              </p:ext>
            </p:extLst>
          </p:nvPr>
        </p:nvGraphicFramePr>
        <p:xfrm>
          <a:off x="3537314" y="1481138"/>
          <a:ext cx="8001000" cy="5120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0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0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70490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Gyoung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 Won Lee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Aller" panose="02000503030000020004" pitchFamily="2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Interactive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 control 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User Interface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Dynamic time Warping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Motion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 blending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  <a:latin typeface="Aller" panose="02000503030000020004" pitchFamily="2" charset="0"/>
                      </a:endParaRP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Aller" panose="02000503030000020004" pitchFamily="2" charset="0"/>
                        </a:rPr>
                        <a:t>Game programming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1022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 smtClean="0">
                          <a:latin typeface="Aller" panose="02000503030000020004" pitchFamily="2" charset="0"/>
                        </a:rPr>
                        <a:t>Inseo</a:t>
                      </a:r>
                      <a:r>
                        <a:rPr lang="en-US" altLang="ko-KR" sz="2400" b="0" dirty="0" smtClean="0">
                          <a:latin typeface="Aller" panose="02000503030000020004" pitchFamily="2" charset="0"/>
                        </a:rPr>
                        <a:t> Jang</a:t>
                      </a:r>
                      <a:endParaRPr lang="ko-KR" altLang="en-US" sz="2400" b="0" dirty="0">
                        <a:latin typeface="Aller" panose="02000503030000020004" pitchFamily="2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smtClean="0">
                          <a:latin typeface="Aller" panose="02000503030000020004" pitchFamily="2" charset="0"/>
                        </a:rPr>
                        <a:t>Game programming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smtClean="0">
                          <a:latin typeface="Aller" panose="02000503030000020004" pitchFamily="2" charset="0"/>
                        </a:rPr>
                        <a:t>Interactive</a:t>
                      </a:r>
                      <a:r>
                        <a:rPr lang="en-US" altLang="ko-KR" sz="2400" b="0" baseline="0" dirty="0" smtClean="0">
                          <a:latin typeface="Aller" panose="02000503030000020004" pitchFamily="2" charset="0"/>
                        </a:rPr>
                        <a:t> control </a:t>
                      </a:r>
                      <a:endParaRPr lang="en-US" altLang="ko-KR" sz="2400" b="0" dirty="0" smtClean="0">
                        <a:latin typeface="Aller" panose="02000503030000020004" pitchFamily="2" charset="0"/>
                      </a:endParaRP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smtClean="0">
                          <a:latin typeface="Aller" panose="02000503030000020004" pitchFamily="2" charset="0"/>
                        </a:rPr>
                        <a:t>Editing</a:t>
                      </a:r>
                      <a:r>
                        <a:rPr lang="en-US" altLang="ko-KR" sz="2400" b="0" baseline="0" dirty="0" smtClean="0">
                          <a:latin typeface="Aller" panose="02000503030000020004" pitchFamily="2" charset="0"/>
                        </a:rPr>
                        <a:t> motion clip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0" baseline="0" dirty="0" smtClean="0">
                          <a:latin typeface="Aller" panose="02000503030000020004" pitchFamily="2" charset="0"/>
                        </a:rPr>
                        <a:t>Report &amp; Recording</a:t>
                      </a:r>
                      <a:endParaRPr lang="ko-KR" altLang="en-US" sz="2400" b="0" dirty="0">
                        <a:latin typeface="Aller" panose="02000503030000020004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470264" y="-666750"/>
            <a:ext cx="13595714" cy="8096250"/>
          </a:xfrm>
          <a:prstGeom prst="rect">
            <a:avLst/>
          </a:prstGeom>
          <a:solidFill>
            <a:schemeClr val="bg1">
              <a:lumMod val="5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138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Aller</vt:lpstr>
      <vt:lpstr>Arial</vt:lpstr>
      <vt:lpstr>Bebas Neue</vt:lpstr>
      <vt:lpstr>Impact</vt:lpstr>
      <vt:lpstr>Office 테마</vt:lpstr>
      <vt:lpstr>Advanced Computer Animation Term Project </vt:lpstr>
      <vt:lpstr>PowerPoint 프레젠테이션</vt:lpstr>
      <vt:lpstr>Goal</vt:lpstr>
      <vt:lpstr>How can ?</vt:lpstr>
      <vt:lpstr>Mini Game</vt:lpstr>
      <vt:lpstr>Division of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Animation Term Project</dc:title>
  <dc:creator>DCS_009</dc:creator>
  <cp:lastModifiedBy>luis</cp:lastModifiedBy>
  <cp:revision>36</cp:revision>
  <dcterms:created xsi:type="dcterms:W3CDTF">2016-12-13T08:21:15Z</dcterms:created>
  <dcterms:modified xsi:type="dcterms:W3CDTF">2016-12-13T14:15:03Z</dcterms:modified>
</cp:coreProperties>
</file>