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3" r:id="rId8"/>
    <p:sldId id="262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4BFC9-9B93-4EB4-83DE-C7D95B9E3AAF}" type="datetimeFigureOut">
              <a:rPr lang="de-DE"/>
              <a:t>09.06.2016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336C-D0BD-4CA3-B197-42AC79C36FEE}" type="slidenum">
              <a:rPr lang="de-DE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267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336C-D0BD-4CA3-B197-42AC79C36FEE}" type="slidenum">
              <a:rPr lang="de-DE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8628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336C-D0BD-4CA3-B197-42AC79C36FEE}" type="slidenum">
              <a:rPr lang="de-DE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7087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336C-D0BD-4CA3-B197-42AC79C36FEE}" type="slidenum">
              <a:rPr lang="de-DE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3781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336C-D0BD-4CA3-B197-42AC79C36FEE}" type="slidenum">
              <a:rPr lang="de-DE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5666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336C-D0BD-4CA3-B197-42AC79C36FEE}" type="slidenum">
              <a:rPr lang="de-DE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0268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336C-D0BD-4CA3-B197-42AC79C36FEE}" type="slidenum">
              <a:rPr lang="de-DE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5209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336C-D0BD-4CA3-B197-42AC79C36FEE}" type="slidenum">
              <a:rPr lang="de-DE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6554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336C-D0BD-4CA3-B197-42AC79C36FEE}" type="slidenum">
              <a:rPr lang="de-DE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9861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336C-D0BD-4CA3-B197-42AC79C36FEE}" type="slidenum">
              <a:rPr lang="de-DE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37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68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07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90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30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10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96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1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84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62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09.06.2016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64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89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137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Hacken 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Cor</a:t>
            </a:r>
            <a:r>
              <a:rPr lang="de-DE" dirty="0"/>
              <a:t>, </a:t>
            </a:r>
            <a:r>
              <a:rPr lang="de-DE" dirty="0" err="1"/>
              <a:t>stefan</a:t>
            </a:r>
            <a:r>
              <a:rPr lang="de-DE" dirty="0"/>
              <a:t>, </a:t>
            </a:r>
            <a:r>
              <a:rPr lang="de-DE" dirty="0" err="1"/>
              <a:t>ruben</a:t>
            </a:r>
            <a:r>
              <a:rPr lang="de-DE" dirty="0"/>
              <a:t>, </a:t>
            </a:r>
            <a:r>
              <a:rPr lang="de-DE" dirty="0" err="1"/>
              <a:t>willemijn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 website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703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BLACK Hat, GREY Hat AND WHITE Hat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Black hat: onbevoegd indringen in informatiesystemen, verspreiden internetwormen en computervirussen, aanpassen of vernietigen van bestanden</a:t>
            </a:r>
          </a:p>
          <a:p>
            <a:r>
              <a:rPr lang="nl-NL" dirty="0"/>
              <a:t>White hat: inbreken voor intellectuele nieuwsgierigheid, niet moedwillig schade aanbrengen</a:t>
            </a:r>
          </a:p>
          <a:p>
            <a:r>
              <a:rPr lang="nl-NL" dirty="0" err="1"/>
              <a:t>Grey</a:t>
            </a:r>
            <a:r>
              <a:rPr lang="nl-NL" dirty="0"/>
              <a:t> hat: kleine </a:t>
            </a:r>
            <a:r>
              <a:rPr lang="nl-NL" dirty="0" err="1"/>
              <a:t>hacks</a:t>
            </a:r>
            <a:r>
              <a:rPr lang="nl-NL" dirty="0"/>
              <a:t> voor eigen plezier, illegaal maar vaak niet met verkeerde bedoelingen 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212" y="5017034"/>
            <a:ext cx="2743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7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SCRIPT KIDDIE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Gebruikt andermans technieken om rotzooi te schoppen</a:t>
            </a:r>
          </a:p>
          <a:p>
            <a:r>
              <a:rPr lang="nl-NL" dirty="0"/>
              <a:t>Handelen voor de kick </a:t>
            </a:r>
          </a:p>
          <a:p>
            <a:r>
              <a:rPr lang="nl-NL" dirty="0"/>
              <a:t>Computervirussen en wormen</a:t>
            </a:r>
          </a:p>
          <a:p>
            <a:r>
              <a:rPr lang="nl-NL" dirty="0"/>
              <a:t>Vaak weinig gevaar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670" y="2697163"/>
            <a:ext cx="2788655" cy="195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6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Identiteitsfraude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1192" y="2194873"/>
            <a:ext cx="11029615" cy="3678303"/>
          </a:xfrm>
        </p:spPr>
        <p:txBody>
          <a:bodyPr/>
          <a:lstStyle/>
          <a:p>
            <a:r>
              <a:rPr lang="nl-NL" dirty="0"/>
              <a:t>Verwerven van identiteit en persoonlijke gegevens</a:t>
            </a:r>
          </a:p>
          <a:p>
            <a:r>
              <a:rPr lang="nl-NL" dirty="0"/>
              <a:t>Wachtwoorden, mail, bank- en persoonlijke gegevens</a:t>
            </a:r>
          </a:p>
          <a:p>
            <a:r>
              <a:rPr lang="nl-NL" dirty="0"/>
              <a:t>Jouw gegevens voor een oplichter</a:t>
            </a:r>
          </a:p>
          <a:p>
            <a:r>
              <a:rPr lang="nl-NL" dirty="0"/>
              <a:t>Reputatieschade 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103" y="3181777"/>
            <a:ext cx="2743200" cy="18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4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  <a:latin typeface="Gill Sans MT" charset="0"/>
              </a:rPr>
              <a:t>UITLEG DEMO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052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SOCIAL ENGINEERING 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77662" y="2130299"/>
            <a:ext cx="2744826" cy="1557275"/>
          </a:xfrm>
        </p:spPr>
      </p:pic>
    </p:spTree>
    <p:extLst>
      <p:ext uri="{BB962C8B-B14F-4D97-AF65-F5344CB8AC3E}">
        <p14:creationId xmlns:p14="http://schemas.microsoft.com/office/powerpoint/2010/main" val="86274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ddoS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06835" y="2096349"/>
            <a:ext cx="4638187" cy="3129483"/>
          </a:xfrm>
        </p:spPr>
      </p:pic>
    </p:spTree>
    <p:extLst>
      <p:ext uri="{BB962C8B-B14F-4D97-AF65-F5344CB8AC3E}">
        <p14:creationId xmlns:p14="http://schemas.microsoft.com/office/powerpoint/2010/main" val="382843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BRUTe</a:t>
            </a:r>
            <a:r>
              <a:rPr lang="nl-NL" dirty="0"/>
              <a:t> </a:t>
            </a:r>
            <a:r>
              <a:rPr lang="nl-NL" dirty="0" err="1"/>
              <a:t>FORce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Alle combinaties proberen</a:t>
            </a:r>
          </a:p>
          <a:p>
            <a:r>
              <a:rPr lang="nl-NL" dirty="0"/>
              <a:t>Geen algoritmen of andere technieken</a:t>
            </a:r>
          </a:p>
          <a:p>
            <a:r>
              <a:rPr lang="nl-NL" dirty="0"/>
              <a:t>E(X) = 0,5 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712" y="2181225"/>
            <a:ext cx="3907026" cy="312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580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0</Words>
  <Application>Microsoft Office PowerPoint</Application>
  <PresentationFormat>Breedbeeld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Dividend</vt:lpstr>
      <vt:lpstr>Hacken </vt:lpstr>
      <vt:lpstr>Demo website </vt:lpstr>
      <vt:lpstr>BLACK Hat, GREY Hat AND WHITE Hat</vt:lpstr>
      <vt:lpstr>SCRIPT KIDDIE </vt:lpstr>
      <vt:lpstr>Identiteitsfraude </vt:lpstr>
      <vt:lpstr>UITLEG DEMO </vt:lpstr>
      <vt:lpstr>SOCIAL ENGINEERING </vt:lpstr>
      <vt:lpstr>ddoS</vt:lpstr>
      <vt:lpstr>BRUTe FORce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Hacken </dc:title>
  <dc:creator/>
  <cp:lastModifiedBy/>
  <cp:revision>6</cp:revision>
  <dcterms:created xsi:type="dcterms:W3CDTF">2012-07-30T23:35:21Z</dcterms:created>
  <dcterms:modified xsi:type="dcterms:W3CDTF">2016-06-09T15:41:29Z</dcterms:modified>
</cp:coreProperties>
</file>