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07" autoAdjust="0"/>
    <p:restoredTop sz="94660"/>
  </p:normalViewPr>
  <p:slideViewPr>
    <p:cSldViewPr snapToGrid="0">
      <p:cViewPr>
        <p:scale>
          <a:sx n="66" d="100"/>
          <a:sy n="66" d="100"/>
        </p:scale>
        <p:origin x="4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8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2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3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0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8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5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E4CF-BAF3-4040-9B57-B94CAD1FC1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0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5853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  <a:endParaRPr lang="es-MX" dirty="0" smtClean="0">
              <a:solidFill>
                <a:srgbClr val="0070C0"/>
              </a:solidFill>
            </a:endParaRPr>
          </a:p>
          <a:p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0070C0"/>
                </a:solidFill>
              </a:rPr>
              <a:t>                         </a:t>
            </a:r>
            <a:r>
              <a:rPr lang="es-MX" sz="7200" dirty="0" smtClean="0">
                <a:solidFill>
                  <a:schemeClr val="tx1"/>
                </a:solidFill>
              </a:rPr>
              <a:t>202-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sz="7200" dirty="0">
                <a:solidFill>
                  <a:schemeClr val="tx1"/>
                </a:solidFill>
              </a:rPr>
              <a:t> </a:t>
            </a:r>
            <a:r>
              <a:rPr lang="es-MX" sz="7200" dirty="0" smtClean="0">
                <a:solidFill>
                  <a:schemeClr val="tx1"/>
                </a:solidFill>
              </a:rPr>
              <a:t>3111 5766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94069" y="281473"/>
            <a:ext cx="4545874" cy="25853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0070C0"/>
                </a:solidFill>
              </a:rPr>
              <a:t>                        </a:t>
            </a:r>
            <a:r>
              <a:rPr lang="es-MX" sz="7200" dirty="0" smtClean="0">
                <a:solidFill>
                  <a:schemeClr val="tx1"/>
                </a:solidFill>
              </a:rPr>
              <a:t>202-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sz="7200" dirty="0">
                <a:solidFill>
                  <a:schemeClr val="tx1"/>
                </a:solidFill>
              </a:rPr>
              <a:t> </a:t>
            </a:r>
            <a:r>
              <a:rPr lang="es-MX" sz="7200" dirty="0">
                <a:solidFill>
                  <a:schemeClr val="tx1"/>
                </a:solidFill>
              </a:rPr>
              <a:t>3111 5766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605810" y="3561025"/>
            <a:ext cx="4545874" cy="25853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                          </a:t>
            </a:r>
            <a:r>
              <a:rPr lang="es-MX" sz="7200" dirty="0" smtClean="0">
                <a:solidFill>
                  <a:schemeClr val="tx1"/>
                </a:solidFill>
              </a:rPr>
              <a:t>202-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sz="7200" dirty="0" smtClean="0">
                <a:solidFill>
                  <a:schemeClr val="tx1"/>
                </a:solidFill>
              </a:rPr>
              <a:t> </a:t>
            </a:r>
            <a:r>
              <a:rPr lang="es-MX" sz="7200" dirty="0">
                <a:solidFill>
                  <a:schemeClr val="tx1"/>
                </a:solidFill>
              </a:rPr>
              <a:t> </a:t>
            </a:r>
            <a:r>
              <a:rPr lang="es-MX" sz="7200" dirty="0">
                <a:solidFill>
                  <a:schemeClr val="tx1"/>
                </a:solidFill>
              </a:rPr>
              <a:t>3111 </a:t>
            </a:r>
            <a:r>
              <a:rPr lang="es-MX" sz="7200" dirty="0" smtClean="0">
                <a:solidFill>
                  <a:schemeClr val="tx1"/>
                </a:solidFill>
              </a:rPr>
              <a:t>5766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5853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0070C0"/>
                </a:solidFill>
              </a:rPr>
              <a:t>                          </a:t>
            </a:r>
            <a:r>
              <a:rPr lang="es-MX" sz="7200" dirty="0" smtClean="0">
                <a:solidFill>
                  <a:schemeClr val="tx1"/>
                </a:solidFill>
              </a:rPr>
              <a:t>202-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sz="7200" dirty="0" smtClean="0">
                <a:solidFill>
                  <a:schemeClr val="tx1"/>
                </a:solidFill>
              </a:rPr>
              <a:t> </a:t>
            </a:r>
            <a:r>
              <a:rPr lang="es-MX" sz="7200" dirty="0">
                <a:solidFill>
                  <a:schemeClr val="tx1"/>
                </a:solidFill>
              </a:rPr>
              <a:t> </a:t>
            </a:r>
            <a:r>
              <a:rPr lang="es-MX" sz="7200" dirty="0">
                <a:solidFill>
                  <a:schemeClr val="tx1"/>
                </a:solidFill>
              </a:rPr>
              <a:t>3111 </a:t>
            </a:r>
            <a:r>
              <a:rPr lang="es-MX" sz="7200" dirty="0" smtClean="0">
                <a:solidFill>
                  <a:schemeClr val="tx1"/>
                </a:solidFill>
              </a:rPr>
              <a:t>5766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0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#14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#3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#15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37761" y="620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#34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1887" y="-64419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#33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90161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#36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20190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#35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9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#14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3416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#15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r>
              <a:rPr lang="es-MX" dirty="0"/>
              <a:t> BULTO</a:t>
            </a:r>
            <a:r>
              <a:rPr lang="en-US" dirty="0"/>
              <a:t>#3</a:t>
            </a:r>
          </a:p>
          <a:p>
            <a:r>
              <a:rPr lang="es-MX" dirty="0"/>
              <a:t>   FREEZER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37761" y="620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#38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1887" y="-64419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#37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90161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0070C0"/>
                </a:solidFill>
              </a:rPr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#40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20190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#39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2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#14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3416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#15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r>
              <a:rPr lang="es-MX" dirty="0"/>
              <a:t> BULTO</a:t>
            </a:r>
            <a:r>
              <a:rPr lang="en-US" dirty="0"/>
              <a:t>#3</a:t>
            </a:r>
          </a:p>
          <a:p>
            <a:r>
              <a:rPr lang="es-MX" dirty="0"/>
              <a:t>   FREEZER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37761" y="620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#42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1887" y="-64419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#41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90161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0070C0"/>
                </a:solidFill>
              </a:rPr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#44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20190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#43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9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#14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3416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#15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r>
              <a:rPr lang="es-MX" dirty="0"/>
              <a:t> BULTO</a:t>
            </a:r>
            <a:r>
              <a:rPr lang="en-US" dirty="0"/>
              <a:t>#3</a:t>
            </a:r>
          </a:p>
          <a:p>
            <a:r>
              <a:rPr lang="es-MX" dirty="0"/>
              <a:t>   FREEZER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37761" y="620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#46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1887" y="-64419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#45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90161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0070C0"/>
                </a:solidFill>
              </a:rPr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#48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20190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#47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2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#14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885509" y="212582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#50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0" y="-15432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#49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1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FREEZER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94069" y="281473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FREEZER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FREEZER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FREEZER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7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0070C0"/>
                </a:solidFill>
              </a:rPr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#5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FREEZER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94069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#6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FREEZER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#8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FREEZER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0070C0"/>
                </a:solidFill>
              </a:rPr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#7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FREEZER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#9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</a:t>
            </a:r>
            <a:r>
              <a:rPr lang="es-MX" sz="7200" dirty="0" smtClean="0">
                <a:solidFill>
                  <a:schemeClr val="tx1"/>
                </a:solidFill>
              </a:rPr>
              <a:t>SECO		</a:t>
            </a:r>
            <a:endParaRPr lang="en-US" sz="7200" dirty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#10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</a:t>
            </a:r>
            <a:r>
              <a:rPr lang="es-MX" sz="7200" dirty="0" smtClean="0">
                <a:solidFill>
                  <a:schemeClr val="tx1"/>
                </a:solidFill>
              </a:rPr>
              <a:t>SECO</a:t>
            </a:r>
            <a:endParaRPr lang="en-US" sz="7200" dirty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#3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5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#11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</a:t>
            </a:r>
            <a:r>
              <a:rPr lang="es-MX" sz="7200" dirty="0" smtClean="0">
                <a:solidFill>
                  <a:schemeClr val="tx1"/>
                </a:solidFill>
              </a:rPr>
              <a:t>SECO</a:t>
            </a:r>
            <a:endParaRPr lang="en-US" sz="7200" dirty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937761" y="32840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#12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</a:t>
            </a:r>
            <a:r>
              <a:rPr lang="es-MX" sz="7200" dirty="0" smtClean="0">
                <a:solidFill>
                  <a:schemeClr val="tx1"/>
                </a:solidFill>
              </a:rPr>
              <a:t>SECO</a:t>
            </a:r>
            <a:endParaRPr lang="en-US" sz="7200" dirty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1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#14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</a:t>
            </a:r>
            <a:r>
              <a:rPr lang="es-MX" sz="7200" dirty="0">
                <a:solidFill>
                  <a:schemeClr val="tx1"/>
                </a:solidFill>
              </a:rPr>
              <a:t> </a:t>
            </a:r>
            <a:r>
              <a:rPr lang="es-MX" sz="7200" dirty="0" smtClean="0">
                <a:solidFill>
                  <a:schemeClr val="tx1"/>
                </a:solidFill>
              </a:rPr>
              <a:t>SECO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#3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#15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SECO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937761" y="3284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#16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</a:t>
            </a:r>
            <a:r>
              <a:rPr lang="es-MX" sz="7200" dirty="0" smtClean="0">
                <a:solidFill>
                  <a:schemeClr val="tx1"/>
                </a:solidFill>
              </a:rPr>
              <a:t>SECO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52252" y="-64418"/>
            <a:ext cx="4885509" cy="25853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#13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</a:t>
            </a:r>
            <a:r>
              <a:rPr lang="es-MX" sz="7200" dirty="0">
                <a:solidFill>
                  <a:schemeClr val="tx1"/>
                </a:solidFill>
              </a:rPr>
              <a:t> </a:t>
            </a:r>
            <a:r>
              <a:rPr lang="es-MX" sz="7200" dirty="0" smtClean="0">
                <a:solidFill>
                  <a:schemeClr val="tx1"/>
                </a:solidFill>
              </a:rPr>
              <a:t>SECO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8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#3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#15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696461" y="40143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pPr algn="ctr"/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#18</a:t>
            </a:r>
          </a:p>
          <a:p>
            <a:pPr algn="ctr"/>
            <a:r>
              <a:rPr lang="es-MX" sz="7200" dirty="0" smtClean="0">
                <a:solidFill>
                  <a:schemeClr val="tx1"/>
                </a:solidFill>
              </a:rPr>
              <a:t>  </a:t>
            </a:r>
            <a:r>
              <a:rPr lang="es-MX" sz="7200" dirty="0" smtClean="0">
                <a:solidFill>
                  <a:schemeClr val="tx1"/>
                </a:solidFill>
              </a:rPr>
              <a:t>SECO</a:t>
            </a:r>
            <a:endParaRPr lang="en-US" sz="7200" dirty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52252" y="-71844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#17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</a:t>
            </a:r>
            <a:r>
              <a:rPr lang="es-MX" sz="7200" dirty="0" smtClean="0">
                <a:solidFill>
                  <a:schemeClr val="tx1"/>
                </a:solidFill>
              </a:rPr>
              <a:t>SECO</a:t>
            </a:r>
            <a:endParaRPr lang="en-US" sz="7200" dirty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696461" y="3443852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pPr algn="ctr"/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#20</a:t>
            </a:r>
          </a:p>
          <a:p>
            <a:pPr algn="ctr"/>
            <a:r>
              <a:rPr lang="es-MX" sz="7200" dirty="0" smtClean="0">
                <a:solidFill>
                  <a:schemeClr val="tx1"/>
                </a:solidFill>
              </a:rPr>
              <a:t>SECO</a:t>
            </a:r>
            <a:endParaRPr lang="en-US" sz="7200" dirty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20190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#19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</a:t>
            </a:r>
            <a:r>
              <a:rPr lang="es-MX" sz="7200" dirty="0" smtClean="0">
                <a:solidFill>
                  <a:schemeClr val="tx1"/>
                </a:solidFill>
              </a:rPr>
              <a:t>SECO</a:t>
            </a:r>
            <a:endParaRPr lang="en-US" sz="7200" dirty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#14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#3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#15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37761" y="620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#22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1887" y="-64419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#21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90161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#24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20190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#23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2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#14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#3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#15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37761" y="620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#26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420190" y="6850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#25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090161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#28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20190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#27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2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#14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#3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#15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37761" y="620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#30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1887" y="-64419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#29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090161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#32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20190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#31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56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4728</TotalTime>
  <Words>744</Words>
  <Application>Microsoft Office PowerPoint</Application>
  <PresentationFormat>Carta (216 x 279 mm)</PresentationFormat>
  <Paragraphs>427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 CORDERO AQUINO</dc:creator>
  <cp:lastModifiedBy>HP</cp:lastModifiedBy>
  <cp:revision>61</cp:revision>
  <cp:lastPrinted>2025-01-22T20:29:47Z</cp:lastPrinted>
  <dcterms:created xsi:type="dcterms:W3CDTF">2024-01-31T19:30:31Z</dcterms:created>
  <dcterms:modified xsi:type="dcterms:W3CDTF">2025-01-22T21:01:32Z</dcterms:modified>
</cp:coreProperties>
</file>