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3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8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E4CF-BAF3-4040-9B57-B94CAD1FC14A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B4C8-19CC-472B-96DE-A98D968FB95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585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  <a:endParaRPr lang="es-MX" dirty="0" smtClean="0">
              <a:solidFill>
                <a:srgbClr val="0070C0"/>
              </a:solidFill>
            </a:endParaRP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               </a:t>
            </a:r>
            <a:r>
              <a:rPr lang="es-MX" sz="7200" dirty="0" smtClean="0">
                <a:solidFill>
                  <a:schemeClr val="tx1"/>
                </a:solidFill>
              </a:rPr>
              <a:t>202-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sz="7200" dirty="0">
                <a:solidFill>
                  <a:schemeClr val="tx1"/>
                </a:solidFill>
              </a:rPr>
              <a:t> </a:t>
            </a:r>
            <a:r>
              <a:rPr lang="es-MX" sz="7200" dirty="0" smtClean="0">
                <a:solidFill>
                  <a:schemeClr val="tx1"/>
                </a:solidFill>
              </a:rPr>
              <a:t>3110 </a:t>
            </a:r>
            <a:r>
              <a:rPr lang="es-MX" sz="7200" dirty="0" smtClean="0">
                <a:solidFill>
                  <a:schemeClr val="tx1"/>
                </a:solidFill>
              </a:rPr>
              <a:t>7123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94069" y="281473"/>
            <a:ext cx="4545874" cy="2585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              </a:t>
            </a:r>
            <a:r>
              <a:rPr lang="es-MX" sz="7200" dirty="0" smtClean="0">
                <a:solidFill>
                  <a:schemeClr val="tx1"/>
                </a:solidFill>
              </a:rPr>
              <a:t>202-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sz="7200" dirty="0">
                <a:solidFill>
                  <a:schemeClr val="tx1"/>
                </a:solidFill>
              </a:rPr>
              <a:t> 3110 </a:t>
            </a:r>
            <a:r>
              <a:rPr lang="es-MX" sz="7200" dirty="0" smtClean="0">
                <a:solidFill>
                  <a:schemeClr val="tx1"/>
                </a:solidFill>
              </a:rPr>
              <a:t>7123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605810" y="3561025"/>
            <a:ext cx="4545874" cy="3693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                          </a:t>
            </a:r>
            <a:r>
              <a:rPr lang="es-MX" sz="7200" dirty="0" smtClean="0">
                <a:solidFill>
                  <a:schemeClr val="tx1"/>
                </a:solidFill>
              </a:rPr>
              <a:t>202-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sz="7200" dirty="0" smtClean="0">
                <a:solidFill>
                  <a:schemeClr val="tx1"/>
                </a:solidFill>
              </a:rPr>
              <a:t> </a:t>
            </a:r>
            <a:r>
              <a:rPr lang="es-MX" sz="7200" dirty="0">
                <a:solidFill>
                  <a:schemeClr val="tx1"/>
                </a:solidFill>
              </a:rPr>
              <a:t> 3110 </a:t>
            </a:r>
            <a:r>
              <a:rPr lang="es-MX" sz="7200" dirty="0" smtClean="0">
                <a:solidFill>
                  <a:schemeClr val="tx1"/>
                </a:solidFill>
              </a:rPr>
              <a:t>7123</a:t>
            </a:r>
            <a:endParaRPr lang="en-US" sz="7200" dirty="0">
              <a:solidFill>
                <a:schemeClr val="tx1"/>
              </a:solidFill>
            </a:endParaRPr>
          </a:p>
          <a:p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36933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                </a:t>
            </a:r>
            <a:r>
              <a:rPr lang="es-MX" sz="7200" dirty="0" smtClean="0">
                <a:solidFill>
                  <a:schemeClr val="tx1"/>
                </a:solidFill>
              </a:rPr>
              <a:t>202-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sz="7200" dirty="0" smtClean="0">
                <a:solidFill>
                  <a:schemeClr val="tx1"/>
                </a:solidFill>
              </a:rPr>
              <a:t> </a:t>
            </a:r>
            <a:r>
              <a:rPr lang="es-MX" sz="7200" dirty="0">
                <a:solidFill>
                  <a:schemeClr val="tx1"/>
                </a:solidFill>
              </a:rPr>
              <a:t> 3110 </a:t>
            </a:r>
            <a:r>
              <a:rPr lang="es-MX" sz="7200" dirty="0" smtClean="0">
                <a:solidFill>
                  <a:schemeClr val="tx1"/>
                </a:solidFill>
              </a:rPr>
              <a:t>7123</a:t>
            </a:r>
            <a:endParaRPr lang="en-US" sz="7200" dirty="0">
              <a:solidFill>
                <a:schemeClr val="tx1"/>
              </a:solidFill>
            </a:endParaRPr>
          </a:p>
          <a:p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0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#35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9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416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r>
              <a:rPr lang="es-MX" dirty="0"/>
              <a:t> BULTO</a:t>
            </a:r>
            <a:r>
              <a:rPr lang="en-US" dirty="0"/>
              <a:t>#3</a:t>
            </a:r>
          </a:p>
          <a:p>
            <a:r>
              <a:rPr lang="es-MX" dirty="0"/>
              <a:t>   FREEZER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#38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#40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2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416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r>
              <a:rPr lang="es-MX" dirty="0"/>
              <a:t> BULTO</a:t>
            </a:r>
            <a:r>
              <a:rPr lang="en-US" dirty="0"/>
              <a:t>#3</a:t>
            </a:r>
          </a:p>
          <a:p>
            <a:r>
              <a:rPr lang="es-MX" dirty="0"/>
              <a:t>   FREEZER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9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416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r>
              <a:rPr lang="es-MX" dirty="0"/>
              <a:t> BULTO</a:t>
            </a:r>
            <a:r>
              <a:rPr lang="en-US" dirty="0"/>
              <a:t>#3</a:t>
            </a:r>
          </a:p>
          <a:p>
            <a:r>
              <a:rPr lang="es-MX" dirty="0"/>
              <a:t>   FREEZER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#45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#48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2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885509" y="212582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#50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0" y="-15432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1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94069" y="281473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67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#5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794069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#8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smtClean="0">
                <a:solidFill>
                  <a:srgbClr val="0070C0"/>
                </a:solidFill>
              </a:rPr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FREEZER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</a:t>
            </a:r>
            <a:r>
              <a:rPr lang="es-MX" sz="7200" dirty="0">
                <a:solidFill>
                  <a:schemeClr val="tx1"/>
                </a:solidFill>
              </a:rPr>
              <a:t>FREEZER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#10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>
                <a:solidFill>
                  <a:schemeClr val="tx1"/>
                </a:solidFill>
              </a:rPr>
              <a:t>FREEZER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5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>
                <a:solidFill>
                  <a:schemeClr val="tx1"/>
                </a:solidFill>
              </a:rPr>
              <a:t>FREEZER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937761" y="32840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>
                <a:solidFill>
                  <a:schemeClr val="tx1"/>
                </a:solidFill>
              </a:rPr>
              <a:t>FREEZER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1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>
                <a:solidFill>
                  <a:schemeClr val="tx1"/>
                </a:solidFill>
              </a:rPr>
              <a:t> FREEZER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#15</a:t>
            </a:r>
          </a:p>
          <a:p>
            <a:r>
              <a:rPr lang="es-MX" sz="7200" dirty="0">
                <a:solidFill>
                  <a:schemeClr val="tx1"/>
                </a:solidFill>
              </a:rPr>
              <a:t>FREEZER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937761" y="3284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FREEZER</a:t>
            </a:r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52252" y="-64418"/>
            <a:ext cx="4885509" cy="25853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>
                <a:solidFill>
                  <a:schemeClr val="tx1"/>
                </a:solidFill>
              </a:rPr>
              <a:t> FREEZER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8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#18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FREEZER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FREEZER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#20</a:t>
            </a:r>
          </a:p>
          <a:p>
            <a:r>
              <a:rPr lang="es-MX" sz="7200" dirty="0">
                <a:solidFill>
                  <a:schemeClr val="tx1"/>
                </a:solidFill>
              </a:rPr>
              <a:t> </a:t>
            </a:r>
            <a:r>
              <a:rPr lang="es-MX" sz="7200" dirty="0" smtClean="0">
                <a:solidFill>
                  <a:schemeClr val="tx1"/>
                </a:solidFill>
              </a:rPr>
              <a:t> FREEZER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#19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</a:t>
            </a:r>
            <a:r>
              <a:rPr lang="es-MX" sz="7200" dirty="0">
                <a:solidFill>
                  <a:schemeClr val="tx1"/>
                </a:solidFill>
              </a:rPr>
              <a:t>FREEZER</a:t>
            </a:r>
            <a:endParaRPr lang="en-US" sz="7200" dirty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#24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#23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2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#26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420190" y="685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#25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#28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#27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2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2252" y="212582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#9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937761" y="-6441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#14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94069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#4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0" y="3561026"/>
            <a:ext cx="4545874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#3</a:t>
            </a:r>
          </a:p>
          <a:p>
            <a:r>
              <a:rPr lang="es-MX" sz="7200" dirty="0" smtClean="0"/>
              <a:t> 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391887" y="3284027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#15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4937761" y="620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#30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91887" y="-64418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/>
              <a:t>BULTO</a:t>
            </a:r>
            <a:r>
              <a:rPr lang="en-US" sz="7200" dirty="0" smtClean="0"/>
              <a:t>#13</a:t>
            </a:r>
          </a:p>
          <a:p>
            <a:r>
              <a:rPr lang="es-MX" sz="7200" dirty="0" smtClean="0"/>
              <a:t>  FREEZER</a:t>
            </a:r>
            <a:endParaRPr lang="en-US" sz="7200" dirty="0" smtClean="0"/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91887" y="-64419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#29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090161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#32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0190" y="3436426"/>
            <a:ext cx="4545874" cy="31393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 </a:t>
            </a:r>
            <a:r>
              <a:rPr lang="es-MX" dirty="0" smtClean="0"/>
              <a:t>           </a:t>
            </a:r>
          </a:p>
          <a:p>
            <a:r>
              <a:rPr lang="es-MX" dirty="0"/>
              <a:t> </a:t>
            </a:r>
            <a:r>
              <a:rPr lang="es-MX" dirty="0" smtClean="0"/>
              <a:t>          </a:t>
            </a:r>
            <a:r>
              <a:rPr lang="es-MX" sz="7200" dirty="0" smtClean="0">
                <a:solidFill>
                  <a:schemeClr val="tx1"/>
                </a:solidFill>
              </a:rPr>
              <a:t>BULTO</a:t>
            </a:r>
            <a:r>
              <a:rPr lang="en-US" sz="7200" dirty="0" smtClean="0">
                <a:solidFill>
                  <a:schemeClr val="tx1"/>
                </a:solidFill>
              </a:rPr>
              <a:t>#31</a:t>
            </a:r>
          </a:p>
          <a:p>
            <a:r>
              <a:rPr lang="es-MX" sz="7200" dirty="0" smtClean="0">
                <a:solidFill>
                  <a:schemeClr val="tx1"/>
                </a:solidFill>
              </a:rPr>
              <a:t>     SECO</a:t>
            </a:r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s-MX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56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4689</TotalTime>
  <Words>760</Words>
  <Application>Microsoft Office PowerPoint</Application>
  <PresentationFormat>Carta (216 x 279 mm)</PresentationFormat>
  <Paragraphs>435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 CORDERO AQUINO</dc:creator>
  <cp:lastModifiedBy>HP</cp:lastModifiedBy>
  <cp:revision>59</cp:revision>
  <cp:lastPrinted>2024-12-19T22:46:17Z</cp:lastPrinted>
  <dcterms:created xsi:type="dcterms:W3CDTF">2024-01-31T19:30:31Z</dcterms:created>
  <dcterms:modified xsi:type="dcterms:W3CDTF">2024-12-19T22:53:22Z</dcterms:modified>
</cp:coreProperties>
</file>