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14" d="100"/>
          <a:sy n="14" d="100"/>
        </p:scale>
        <p:origin x="118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6EB6-BDC5-4F7A-9276-C5BDC16DCF3C}" type="datetimeFigureOut">
              <a:rPr lang="es-GT" smtClean="0"/>
              <a:t>15/11/2024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7AE3-2A79-442A-A344-70013886111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0783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6EB6-BDC5-4F7A-9276-C5BDC16DCF3C}" type="datetimeFigureOut">
              <a:rPr lang="es-GT" smtClean="0"/>
              <a:t>15/11/2024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7AE3-2A79-442A-A344-70013886111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5669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6EB6-BDC5-4F7A-9276-C5BDC16DCF3C}" type="datetimeFigureOut">
              <a:rPr lang="es-GT" smtClean="0"/>
              <a:t>15/11/2024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7AE3-2A79-442A-A344-70013886111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684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6EB6-BDC5-4F7A-9276-C5BDC16DCF3C}" type="datetimeFigureOut">
              <a:rPr lang="es-GT" smtClean="0"/>
              <a:t>15/11/2024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7AE3-2A79-442A-A344-70013886111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6735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6EB6-BDC5-4F7A-9276-C5BDC16DCF3C}" type="datetimeFigureOut">
              <a:rPr lang="es-GT" smtClean="0"/>
              <a:t>15/11/2024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7AE3-2A79-442A-A344-70013886111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79024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6EB6-BDC5-4F7A-9276-C5BDC16DCF3C}" type="datetimeFigureOut">
              <a:rPr lang="es-GT" smtClean="0"/>
              <a:t>15/11/2024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7AE3-2A79-442A-A344-70013886111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6200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6EB6-BDC5-4F7A-9276-C5BDC16DCF3C}" type="datetimeFigureOut">
              <a:rPr lang="es-GT" smtClean="0"/>
              <a:t>15/11/2024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7AE3-2A79-442A-A344-70013886111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3281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6EB6-BDC5-4F7A-9276-C5BDC16DCF3C}" type="datetimeFigureOut">
              <a:rPr lang="es-GT" smtClean="0"/>
              <a:t>15/11/2024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7AE3-2A79-442A-A344-70013886111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0598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6EB6-BDC5-4F7A-9276-C5BDC16DCF3C}" type="datetimeFigureOut">
              <a:rPr lang="es-GT" smtClean="0"/>
              <a:t>15/11/2024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7AE3-2A79-442A-A344-70013886111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9668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6EB6-BDC5-4F7A-9276-C5BDC16DCF3C}" type="datetimeFigureOut">
              <a:rPr lang="es-GT" smtClean="0"/>
              <a:t>15/11/2024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7AE3-2A79-442A-A344-70013886111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6023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6EB6-BDC5-4F7A-9276-C5BDC16DCF3C}" type="datetimeFigureOut">
              <a:rPr lang="es-GT" smtClean="0"/>
              <a:t>15/11/2024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7AE3-2A79-442A-A344-70013886111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14698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66EB6-BDC5-4F7A-9276-C5BDC16DCF3C}" type="datetimeFigureOut">
              <a:rPr lang="es-GT" smtClean="0"/>
              <a:t>15/11/2024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77AE3-2A79-442A-A344-70013886111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513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"/>
            <a:ext cx="18000000" cy="3599973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9869" y="0"/>
            <a:ext cx="17999870" cy="3599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638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Staecy Cordero</dc:creator>
  <cp:lastModifiedBy>Staecy Cordero</cp:lastModifiedBy>
  <cp:revision>3</cp:revision>
  <dcterms:created xsi:type="dcterms:W3CDTF">2024-11-16T02:49:04Z</dcterms:created>
  <dcterms:modified xsi:type="dcterms:W3CDTF">2024-11-16T06:09:19Z</dcterms:modified>
</cp:coreProperties>
</file>