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9A52-0260-44B2-A878-419981B8667A}" type="datetimeFigureOut">
              <a:rPr lang="es-GT" smtClean="0"/>
              <a:t>09/03/2023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6F1C-5191-44AA-9478-05D3AC7DBB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1128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9A52-0260-44B2-A878-419981B8667A}" type="datetimeFigureOut">
              <a:rPr lang="es-GT" smtClean="0"/>
              <a:t>09/03/2023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6F1C-5191-44AA-9478-05D3AC7DBB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8182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9A52-0260-44B2-A878-419981B8667A}" type="datetimeFigureOut">
              <a:rPr lang="es-GT" smtClean="0"/>
              <a:t>09/03/2023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6F1C-5191-44AA-9478-05D3AC7DBB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4026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9A52-0260-44B2-A878-419981B8667A}" type="datetimeFigureOut">
              <a:rPr lang="es-GT" smtClean="0"/>
              <a:t>09/03/2023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6F1C-5191-44AA-9478-05D3AC7DBB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2532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9A52-0260-44B2-A878-419981B8667A}" type="datetimeFigureOut">
              <a:rPr lang="es-GT" smtClean="0"/>
              <a:t>09/03/2023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6F1C-5191-44AA-9478-05D3AC7DBB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1559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9A52-0260-44B2-A878-419981B8667A}" type="datetimeFigureOut">
              <a:rPr lang="es-GT" smtClean="0"/>
              <a:t>09/03/2023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6F1C-5191-44AA-9478-05D3AC7DBB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4083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9A52-0260-44B2-A878-419981B8667A}" type="datetimeFigureOut">
              <a:rPr lang="es-GT" smtClean="0"/>
              <a:t>09/03/2023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6F1C-5191-44AA-9478-05D3AC7DBB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5974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9A52-0260-44B2-A878-419981B8667A}" type="datetimeFigureOut">
              <a:rPr lang="es-GT" smtClean="0"/>
              <a:t>09/03/2023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6F1C-5191-44AA-9478-05D3AC7DBB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8187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9A52-0260-44B2-A878-419981B8667A}" type="datetimeFigureOut">
              <a:rPr lang="es-GT" smtClean="0"/>
              <a:t>09/03/2023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6F1C-5191-44AA-9478-05D3AC7DBB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9060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9A52-0260-44B2-A878-419981B8667A}" type="datetimeFigureOut">
              <a:rPr lang="es-GT" smtClean="0"/>
              <a:t>09/03/2023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6F1C-5191-44AA-9478-05D3AC7DBB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7219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9A52-0260-44B2-A878-419981B8667A}" type="datetimeFigureOut">
              <a:rPr lang="es-GT" smtClean="0"/>
              <a:t>09/03/2023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6F1C-5191-44AA-9478-05D3AC7DBB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1975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9A52-0260-44B2-A878-419981B8667A}" type="datetimeFigureOut">
              <a:rPr lang="es-GT" smtClean="0"/>
              <a:t>09/03/2023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96F1C-5191-44AA-9478-05D3AC7DBB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6794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6875" y="308223"/>
            <a:ext cx="4222234" cy="2585323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s-E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VICTOR HERRERA</a:t>
            </a:r>
            <a:endParaRPr lang="es-ES" sz="8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 rot="10800000">
            <a:off x="451035" y="4006016"/>
            <a:ext cx="3523965" cy="2431435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s-ES" sz="7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MALETA# </a:t>
            </a:r>
            <a:r>
              <a:rPr lang="es-ES" sz="7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s-ES" sz="7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05778" y="319944"/>
            <a:ext cx="4222234" cy="2585323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s-E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VICTOR HERRERA</a:t>
            </a:r>
            <a:endParaRPr lang="es-ES" sz="8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 rot="10800000">
            <a:off x="5105105" y="3964983"/>
            <a:ext cx="3523965" cy="2431435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s-ES" sz="7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MALETA# </a:t>
            </a:r>
            <a:r>
              <a:rPr lang="es-ES" sz="7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s-ES" sz="7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282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10</Words>
  <Application>Microsoft Office PowerPoint</Application>
  <PresentationFormat>Carta (216 x 279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famcor</dc:creator>
  <cp:lastModifiedBy>famcor</cp:lastModifiedBy>
  <cp:revision>6</cp:revision>
  <cp:lastPrinted>2023-03-09T22:52:38Z</cp:lastPrinted>
  <dcterms:created xsi:type="dcterms:W3CDTF">2023-01-27T06:05:43Z</dcterms:created>
  <dcterms:modified xsi:type="dcterms:W3CDTF">2023-03-09T23:10:46Z</dcterms:modified>
</cp:coreProperties>
</file>