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4A2E-BB9F-4137-BFEB-4FCB3A300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ELIKAD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3F26D-DCF0-4BFE-B4B2-B216D07B7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Einsatzleitsystem für internationalen Katastrophenschutz und Alarmierungsdistribution</a:t>
            </a:r>
          </a:p>
          <a:p>
            <a:r>
              <a:rPr lang="en-GB" dirty="0"/>
              <a:t>By Kraschl, </a:t>
            </a:r>
            <a:r>
              <a:rPr lang="en-GB" dirty="0" err="1"/>
              <a:t>Kumnig</a:t>
            </a:r>
            <a:r>
              <a:rPr lang="en-GB" dirty="0"/>
              <a:t>, Rajic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677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0D69-96A2-4342-B043-559CF33F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von </a:t>
            </a:r>
            <a:r>
              <a:rPr lang="de-DE" dirty="0" err="1"/>
              <a:t>elikad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8478E-406D-4561-88A1-63904BFC5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 Verwaltung von:</a:t>
            </a:r>
          </a:p>
          <a:p>
            <a:pPr lvl="1"/>
            <a:r>
              <a:rPr lang="de-DE" dirty="0"/>
              <a:t>Mitgliedern</a:t>
            </a:r>
          </a:p>
          <a:p>
            <a:pPr lvl="1"/>
            <a:r>
              <a:rPr lang="de-DE" dirty="0"/>
              <a:t>Stützpunkten</a:t>
            </a:r>
          </a:p>
          <a:p>
            <a:r>
              <a:rPr lang="de-DE" dirty="0"/>
              <a:t>Alarmierung verschiedenster Blaulichtorganisationen</a:t>
            </a:r>
          </a:p>
          <a:p>
            <a:r>
              <a:rPr lang="en-GB" dirty="0"/>
              <a:t>U</a:t>
            </a:r>
            <a:r>
              <a:rPr lang="de-DE" dirty="0" err="1"/>
              <a:t>nterstützung</a:t>
            </a:r>
            <a:r>
              <a:rPr lang="de-DE" dirty="0"/>
              <a:t> der Einsatzleiter</a:t>
            </a:r>
          </a:p>
        </p:txBody>
      </p:sp>
    </p:spTree>
    <p:extLst>
      <p:ext uri="{BB962C8B-B14F-4D97-AF65-F5344CB8AC3E}">
        <p14:creationId xmlns:p14="http://schemas.microsoft.com/office/powerpoint/2010/main" val="347213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4CE7-38D2-40B0-B67E-1ED6A3AC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Realisierung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8C23A-E8C8-4124-AB03-06B228F06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Verwaltungsclient</a:t>
            </a:r>
            <a:r>
              <a:rPr lang="en-GB" dirty="0"/>
              <a:t> (C#)</a:t>
            </a:r>
          </a:p>
          <a:p>
            <a:r>
              <a:rPr lang="en-GB" dirty="0" err="1"/>
              <a:t>Einsatzleitmonitor</a:t>
            </a:r>
            <a:r>
              <a:rPr lang="en-GB" dirty="0"/>
              <a:t> (Android)</a:t>
            </a:r>
          </a:p>
          <a:p>
            <a:r>
              <a:rPr lang="en-GB" dirty="0" err="1"/>
              <a:t>Alarmierungsapp</a:t>
            </a:r>
            <a:r>
              <a:rPr lang="en-GB" dirty="0"/>
              <a:t> (Android)</a:t>
            </a:r>
          </a:p>
          <a:p>
            <a:r>
              <a:rPr lang="en-GB" dirty="0" err="1"/>
              <a:t>Leitstellenmonitor</a:t>
            </a:r>
            <a:r>
              <a:rPr lang="en-GB" dirty="0"/>
              <a:t> (Java)</a:t>
            </a:r>
          </a:p>
          <a:p>
            <a:endParaRPr lang="en-GB" dirty="0"/>
          </a:p>
          <a:p>
            <a:r>
              <a:rPr lang="en-GB" dirty="0" err="1"/>
              <a:t>Datenbank</a:t>
            </a:r>
            <a:r>
              <a:rPr lang="en-GB" dirty="0"/>
              <a:t>: Oracle</a:t>
            </a:r>
          </a:p>
          <a:p>
            <a:r>
              <a:rPr lang="en-GB" dirty="0"/>
              <a:t>Webservice: Express (NodeJS)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81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C4BF-2752-495F-9BBB-1B3DB710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4FFEAF-48BE-43C2-8C06-1FE93103F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43" y="1735494"/>
            <a:ext cx="12103313" cy="4651141"/>
          </a:xfrm>
        </p:spPr>
      </p:pic>
    </p:spTree>
    <p:extLst>
      <p:ext uri="{BB962C8B-B14F-4D97-AF65-F5344CB8AC3E}">
        <p14:creationId xmlns:p14="http://schemas.microsoft.com/office/powerpoint/2010/main" val="92411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66AF-D73B-4AFE-8A60-3E6C80C7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Alarmierungsapp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2E8E18-5E54-44FC-90FF-1C21B6B55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38" y="1874950"/>
            <a:ext cx="2278467" cy="4734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C09E5C-06AC-45E9-B305-5EABF829B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339" y="1874950"/>
            <a:ext cx="2278467" cy="473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E71F7C-6E46-4640-9239-0C2789B59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095" y="1908010"/>
            <a:ext cx="2278467" cy="4734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4260F9-92E4-4D6F-95CD-613602B0D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77" y="1874948"/>
            <a:ext cx="2278468" cy="47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9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6540-4CA0-46BA-B7CC-AB0FBFE9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Einsatzleitmonitor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61AB0B-8F63-40BC-A9F5-C33437FA1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8409" y="2306369"/>
            <a:ext cx="5721218" cy="2821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771707-D986-46C5-BD14-C4CEBDCF0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4" y="2346409"/>
            <a:ext cx="5721220" cy="282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5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6540-4CA0-46BA-B7CC-AB0FBFE9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Einsatzleitmonitor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9CB90D-C521-4A0E-8D63-BA2AC309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67" y="1914249"/>
            <a:ext cx="8992087" cy="443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1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7E9D-57FC-44B6-B1F4-B8DAD230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Webservice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B573-1D21-4468-8C20-36376957D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NodeJS </a:t>
            </a:r>
            <a:r>
              <a:rPr lang="en-GB" dirty="0" err="1"/>
              <a:t>mit</a:t>
            </a:r>
            <a:r>
              <a:rPr lang="en-GB" dirty="0"/>
              <a:t> Express</a:t>
            </a:r>
          </a:p>
          <a:p>
            <a:r>
              <a:rPr lang="en-GB"/>
              <a:t>OracleDB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8005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64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ELIKAD</vt:lpstr>
      <vt:lpstr>Ziel von elikad</vt:lpstr>
      <vt:lpstr>Realisierung</vt:lpstr>
      <vt:lpstr>ERD</vt:lpstr>
      <vt:lpstr>Alarmierungsapp</vt:lpstr>
      <vt:lpstr>Einsatzleitmonitor</vt:lpstr>
      <vt:lpstr>Einsatzleitmonitor</vt:lpstr>
      <vt:lpstr>Webservice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ELIKAD</dc:title>
  <dc:creator>Christof Kraschl</dc:creator>
  <cp:lastModifiedBy>Christof Kraschl</cp:lastModifiedBy>
  <cp:revision>18</cp:revision>
  <dcterms:created xsi:type="dcterms:W3CDTF">2018-11-18T09:44:23Z</dcterms:created>
  <dcterms:modified xsi:type="dcterms:W3CDTF">2018-11-19T07:09:30Z</dcterms:modified>
</cp:coreProperties>
</file>