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81" r:id="rId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7"/>
      <p:bold r:id="rId8"/>
      <p:italic r:id="rId9"/>
      <p:boldItalic r:id="rId10"/>
    </p:embeddedFont>
    <p:embeddedFont>
      <p:font typeface="Fira Sans Medium" panose="020B0604020202020204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B4084-7169-1682-7A4A-1015936BBAA6}" v="102" dt="2024-09-27T19:29:10.037"/>
    <p1510:client id="{AE547C54-C18D-4700-A084-E8057B308DBF}" v="43" dt="2024-09-27T19:26:47.099"/>
    <p1510:client id="{B612E41E-0760-4817-B368-CA7100084127}" v="1090" dt="2024-09-27T19:29:53.525"/>
  </p1510:revLst>
</p1510:revInfo>
</file>

<file path=ppt/tableStyles.xml><?xml version="1.0" encoding="utf-8"?>
<a:tblStyleLst xmlns:a="http://schemas.openxmlformats.org/drawingml/2006/main" def="{77BBF485-88A5-4D57-B2F4-723D2E32A42F}">
  <a:tblStyle styleId="{77BBF485-88A5-4D57-B2F4-723D2E32A4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6/11/relationships/changesInfo" Target="changesInfos/changesInfo1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Cordero Castrillo" userId="S::uo275955@uniovi.es::01c06f89-35f4-4ca9-8d4c-7b1d87137176" providerId="AD" clId="Web-{895B4084-7169-1682-7A4A-1015936BBAA6}"/>
    <pc:docChg chg="delSld modSld sldOrd">
      <pc:chgData name="Laura Cordero Castrillo" userId="S::uo275955@uniovi.es::01c06f89-35f4-4ca9-8d4c-7b1d87137176" providerId="AD" clId="Web-{895B4084-7169-1682-7A4A-1015936BBAA6}" dt="2024-09-27T19:29:10.037" v="99"/>
      <pc:docMkLst>
        <pc:docMk/>
      </pc:docMkLst>
      <pc:sldChg chg="addSp delSp modSp">
        <pc:chgData name="Laura Cordero Castrillo" userId="S::uo275955@uniovi.es::01c06f89-35f4-4ca9-8d4c-7b1d87137176" providerId="AD" clId="Web-{895B4084-7169-1682-7A4A-1015936BBAA6}" dt="2024-09-27T19:28:55.912" v="98"/>
        <pc:sldMkLst>
          <pc:docMk/>
          <pc:sldMk cId="0" sldId="258"/>
        </pc:sldMkLst>
        <pc:spChg chg="mod">
          <ac:chgData name="Laura Cordero Castrillo" userId="S::uo275955@uniovi.es::01c06f89-35f4-4ca9-8d4c-7b1d87137176" providerId="AD" clId="Web-{895B4084-7169-1682-7A4A-1015936BBAA6}" dt="2024-09-27T19:25:38.170" v="64" actId="20577"/>
          <ac:spMkLst>
            <pc:docMk/>
            <pc:sldMk cId="0" sldId="258"/>
            <ac:spMk id="9" creationId="{E20FB882-4896-52F8-2BA4-2E80B331B7CE}"/>
          </ac:spMkLst>
        </pc:spChg>
        <pc:spChg chg="mod">
          <ac:chgData name="Laura Cordero Castrillo" userId="S::uo275955@uniovi.es::01c06f89-35f4-4ca9-8d4c-7b1d87137176" providerId="AD" clId="Web-{895B4084-7169-1682-7A4A-1015936BBAA6}" dt="2024-09-27T19:26:06.858" v="72" actId="20577"/>
          <ac:spMkLst>
            <pc:docMk/>
            <pc:sldMk cId="0" sldId="258"/>
            <ac:spMk id="12" creationId="{CC75DBE5-3F60-2765-74F8-7E3CB1C5553B}"/>
          </ac:spMkLst>
        </pc:spChg>
        <pc:spChg chg="mod">
          <ac:chgData name="Laura Cordero Castrillo" userId="S::uo275955@uniovi.es::01c06f89-35f4-4ca9-8d4c-7b1d87137176" providerId="AD" clId="Web-{895B4084-7169-1682-7A4A-1015936BBAA6}" dt="2024-09-27T19:28:42.239" v="96" actId="1076"/>
          <ac:spMkLst>
            <pc:docMk/>
            <pc:sldMk cId="0" sldId="258"/>
            <ac:spMk id="17" creationId="{0A7BF8E9-670C-F113-11F5-53CE299EE799}"/>
          </ac:spMkLst>
        </pc:spChg>
        <pc:grpChg chg="mod">
          <ac:chgData name="Laura Cordero Castrillo" userId="S::uo275955@uniovi.es::01c06f89-35f4-4ca9-8d4c-7b1d87137176" providerId="AD" clId="Web-{895B4084-7169-1682-7A4A-1015936BBAA6}" dt="2024-09-27T19:25:49.639" v="66" actId="1076"/>
          <ac:grpSpMkLst>
            <pc:docMk/>
            <pc:sldMk cId="0" sldId="258"/>
            <ac:grpSpMk id="8" creationId="{173A5672-565F-FD7C-8DC3-317B22185D82}"/>
          </ac:grpSpMkLst>
        </pc:grpChg>
        <pc:grpChg chg="mod">
          <ac:chgData name="Laura Cordero Castrillo" userId="S::uo275955@uniovi.es::01c06f89-35f4-4ca9-8d4c-7b1d87137176" providerId="AD" clId="Web-{895B4084-7169-1682-7A4A-1015936BBAA6}" dt="2024-09-27T19:25:55.905" v="67" actId="1076"/>
          <ac:grpSpMkLst>
            <pc:docMk/>
            <pc:sldMk cId="0" sldId="258"/>
            <ac:grpSpMk id="28" creationId="{51DDCA62-0514-44A1-5C7C-FD50C9C68298}"/>
          </ac:grpSpMkLst>
        </pc:grpChg>
        <pc:grpChg chg="del">
          <ac:chgData name="Laura Cordero Castrillo" userId="S::uo275955@uniovi.es::01c06f89-35f4-4ca9-8d4c-7b1d87137176" providerId="AD" clId="Web-{895B4084-7169-1682-7A4A-1015936BBAA6}" dt="2024-09-27T19:25:09.559" v="47"/>
          <ac:grpSpMkLst>
            <pc:docMk/>
            <pc:sldMk cId="0" sldId="258"/>
            <ac:grpSpMk id="303" creationId="{00000000-0000-0000-0000-000000000000}"/>
          </ac:grpSpMkLst>
        </pc:grpChg>
        <pc:grpChg chg="del">
          <ac:chgData name="Laura Cordero Castrillo" userId="S::uo275955@uniovi.es::01c06f89-35f4-4ca9-8d4c-7b1d87137176" providerId="AD" clId="Web-{895B4084-7169-1682-7A4A-1015936BBAA6}" dt="2024-09-27T19:25:04.481" v="46"/>
          <ac:grpSpMkLst>
            <pc:docMk/>
            <pc:sldMk cId="0" sldId="258"/>
            <ac:grpSpMk id="347" creationId="{00000000-0000-0000-0000-000000000000}"/>
          </ac:grpSpMkLst>
        </pc:grpChg>
        <pc:picChg chg="add mod ord">
          <ac:chgData name="Laura Cordero Castrillo" userId="S::uo275955@uniovi.es::01c06f89-35f4-4ca9-8d4c-7b1d87137176" providerId="AD" clId="Web-{895B4084-7169-1682-7A4A-1015936BBAA6}" dt="2024-09-27T19:24:03.385" v="45"/>
          <ac:picMkLst>
            <pc:docMk/>
            <pc:sldMk cId="0" sldId="258"/>
            <ac:picMk id="2" creationId="{835C02B5-2550-46BA-F5BD-5860733BF765}"/>
          </ac:picMkLst>
        </pc:picChg>
        <pc:picChg chg="add del mod">
          <ac:chgData name="Laura Cordero Castrillo" userId="S::uo275955@uniovi.es::01c06f89-35f4-4ca9-8d4c-7b1d87137176" providerId="AD" clId="Web-{895B4084-7169-1682-7A4A-1015936BBAA6}" dt="2024-09-27T19:27:35.096" v="87"/>
          <ac:picMkLst>
            <pc:docMk/>
            <pc:sldMk cId="0" sldId="258"/>
            <ac:picMk id="170" creationId="{C54B8C54-4EA6-D96C-D444-01AF0DB9F053}"/>
          </ac:picMkLst>
        </pc:picChg>
        <pc:picChg chg="add del mod">
          <ac:chgData name="Laura Cordero Castrillo" userId="S::uo275955@uniovi.es::01c06f89-35f4-4ca9-8d4c-7b1d87137176" providerId="AD" clId="Web-{895B4084-7169-1682-7A4A-1015936BBAA6}" dt="2024-09-27T19:28:55.912" v="98"/>
          <ac:picMkLst>
            <pc:docMk/>
            <pc:sldMk cId="0" sldId="258"/>
            <ac:picMk id="171" creationId="{5010231F-BF54-FC9A-F562-84E6B83C5591}"/>
          </ac:picMkLst>
        </pc:picChg>
      </pc:sldChg>
      <pc:sldChg chg="addSp delSp modSp del">
        <pc:chgData name="Laura Cordero Castrillo" userId="S::uo275955@uniovi.es::01c06f89-35f4-4ca9-8d4c-7b1d87137176" providerId="AD" clId="Web-{895B4084-7169-1682-7A4A-1015936BBAA6}" dt="2024-09-27T19:29:10.037" v="99"/>
        <pc:sldMkLst>
          <pc:docMk/>
          <pc:sldMk cId="0" sldId="263"/>
        </pc:sldMkLst>
        <pc:picChg chg="add del mod">
          <ac:chgData name="Laura Cordero Castrillo" userId="S::uo275955@uniovi.es::01c06f89-35f4-4ca9-8d4c-7b1d87137176" providerId="AD" clId="Web-{895B4084-7169-1682-7A4A-1015936BBAA6}" dt="2024-09-27T19:22:48.413" v="33"/>
          <ac:picMkLst>
            <pc:docMk/>
            <pc:sldMk cId="0" sldId="263"/>
            <ac:picMk id="44" creationId="{17A1AC42-75B5-C505-79B6-105194B0BC4C}"/>
          </ac:picMkLst>
        </pc:picChg>
      </pc:sldChg>
      <pc:sldChg chg="delSp modSp ord">
        <pc:chgData name="Laura Cordero Castrillo" userId="S::uo275955@uniovi.es::01c06f89-35f4-4ca9-8d4c-7b1d87137176" providerId="AD" clId="Web-{895B4084-7169-1682-7A4A-1015936BBAA6}" dt="2024-09-27T18:20:56.083" v="29" actId="20577"/>
        <pc:sldMkLst>
          <pc:docMk/>
          <pc:sldMk cId="0" sldId="281"/>
        </pc:sldMkLst>
        <pc:spChg chg="mod">
          <ac:chgData name="Laura Cordero Castrillo" userId="S::uo275955@uniovi.es::01c06f89-35f4-4ca9-8d4c-7b1d87137176" providerId="AD" clId="Web-{895B4084-7169-1682-7A4A-1015936BBAA6}" dt="2024-09-27T18:20:56.083" v="29" actId="20577"/>
          <ac:spMkLst>
            <pc:docMk/>
            <pc:sldMk cId="0" sldId="281"/>
            <ac:spMk id="1875" creationId="{00000000-0000-0000-0000-000000000000}"/>
          </ac:spMkLst>
        </pc:spChg>
        <pc:grpChg chg="del">
          <ac:chgData name="Laura Cordero Castrillo" userId="S::uo275955@uniovi.es::01c06f89-35f4-4ca9-8d4c-7b1d87137176" providerId="AD" clId="Web-{895B4084-7169-1682-7A4A-1015936BBAA6}" dt="2024-09-27T18:19:21.721" v="0"/>
          <ac:grpSpMkLst>
            <pc:docMk/>
            <pc:sldMk cId="0" sldId="281"/>
            <ac:grpSpMk id="1876" creationId="{00000000-0000-0000-0000-000000000000}"/>
          </ac:grpSpMkLst>
        </pc:grpChg>
        <pc:grpChg chg="del">
          <ac:chgData name="Laura Cordero Castrillo" userId="S::uo275955@uniovi.es::01c06f89-35f4-4ca9-8d4c-7b1d87137176" providerId="AD" clId="Web-{895B4084-7169-1682-7A4A-1015936BBAA6}" dt="2024-09-27T18:19:25.175" v="1"/>
          <ac:grpSpMkLst>
            <pc:docMk/>
            <pc:sldMk cId="0" sldId="281"/>
            <ac:grpSpMk id="1881" creationId="{00000000-0000-0000-0000-000000000000}"/>
          </ac:grpSpMkLst>
        </pc:grpChg>
        <pc:grpChg chg="del">
          <ac:chgData name="Laura Cordero Castrillo" userId="S::uo275955@uniovi.es::01c06f89-35f4-4ca9-8d4c-7b1d87137176" providerId="AD" clId="Web-{895B4084-7169-1682-7A4A-1015936BBAA6}" dt="2024-09-27T18:19:30.816" v="2"/>
          <ac:grpSpMkLst>
            <pc:docMk/>
            <pc:sldMk cId="0" sldId="281"/>
            <ac:grpSpMk id="1886" creationId="{00000000-0000-0000-0000-000000000000}"/>
          </ac:grpSpMkLst>
        </pc:grpChg>
        <pc:grpChg chg="del">
          <ac:chgData name="Laura Cordero Castrillo" userId="S::uo275955@uniovi.es::01c06f89-35f4-4ca9-8d4c-7b1d87137176" providerId="AD" clId="Web-{895B4084-7169-1682-7A4A-1015936BBAA6}" dt="2024-09-27T18:19:33.472" v="3"/>
          <ac:grpSpMkLst>
            <pc:docMk/>
            <pc:sldMk cId="0" sldId="281"/>
            <ac:grpSpMk id="1891" creationId="{00000000-0000-0000-0000-000000000000}"/>
          </ac:grpSpMkLst>
        </pc:grpChg>
      </pc:sldChg>
    </pc:docChg>
  </pc:docChgLst>
  <pc:docChgLst>
    <pc:chgData name="Coral Izquierdo Muñiz" userId="227d6b43-d81a-460d-89ee-360dc2643f8d" providerId="ADAL" clId="{B612E41E-0760-4817-B368-CA7100084127}"/>
    <pc:docChg chg="undo redo custSel delSld modSld delMainMaster">
      <pc:chgData name="Coral Izquierdo Muñiz" userId="227d6b43-d81a-460d-89ee-360dc2643f8d" providerId="ADAL" clId="{B612E41E-0760-4817-B368-CA7100084127}" dt="2024-09-27T19:29:53.525" v="1093" actId="207"/>
      <pc:docMkLst>
        <pc:docMk/>
      </pc:docMkLst>
      <pc:sldChg chg="addSp delSp modSp mod">
        <pc:chgData name="Coral Izquierdo Muñiz" userId="227d6b43-d81a-460d-89ee-360dc2643f8d" providerId="ADAL" clId="{B612E41E-0760-4817-B368-CA7100084127}" dt="2024-09-27T19:29:53.525" v="1093" actId="207"/>
        <pc:sldMkLst>
          <pc:docMk/>
          <pc:sldMk cId="0" sldId="256"/>
        </pc:sldMkLst>
        <pc:spChg chg="add mod">
          <ac:chgData name="Coral Izquierdo Muñiz" userId="227d6b43-d81a-460d-89ee-360dc2643f8d" providerId="ADAL" clId="{B612E41E-0760-4817-B368-CA7100084127}" dt="2024-09-27T18:19:26.791" v="864" actId="1076"/>
          <ac:spMkLst>
            <pc:docMk/>
            <pc:sldMk cId="0" sldId="256"/>
            <ac:spMk id="2" creationId="{BD5F0C84-8F65-B559-E5CB-865921A5781E}"/>
          </ac:spMkLst>
        </pc:spChg>
        <pc:spChg chg="add mod">
          <ac:chgData name="Coral Izquierdo Muñiz" userId="227d6b43-d81a-460d-89ee-360dc2643f8d" providerId="ADAL" clId="{B612E41E-0760-4817-B368-CA7100084127}" dt="2024-09-27T19:29:51.430" v="1092" actId="207"/>
          <ac:spMkLst>
            <pc:docMk/>
            <pc:sldMk cId="0" sldId="256"/>
            <ac:spMk id="3" creationId="{7D0BFC0B-A9B3-934E-8850-546DC68055D1}"/>
          </ac:spMkLst>
        </pc:spChg>
        <pc:spChg chg="add del mod">
          <ac:chgData name="Coral Izquierdo Muñiz" userId="227d6b43-d81a-460d-89ee-360dc2643f8d" providerId="ADAL" clId="{B612E41E-0760-4817-B368-CA7100084127}" dt="2024-09-27T18:20:04.326" v="874" actId="478"/>
          <ac:spMkLst>
            <pc:docMk/>
            <pc:sldMk cId="0" sldId="256"/>
            <ac:spMk id="4" creationId="{3C462EE2-F56B-33DD-1E4E-26A3FB8AB2B6}"/>
          </ac:spMkLst>
        </pc:spChg>
        <pc:spChg chg="add del mod">
          <ac:chgData name="Coral Izquierdo Muñiz" userId="227d6b43-d81a-460d-89ee-360dc2643f8d" providerId="ADAL" clId="{B612E41E-0760-4817-B368-CA7100084127}" dt="2024-09-27T18:20:04.326" v="874" actId="478"/>
          <ac:spMkLst>
            <pc:docMk/>
            <pc:sldMk cId="0" sldId="256"/>
            <ac:spMk id="5" creationId="{A2693622-AA52-5976-80C6-C067509640F5}"/>
          </ac:spMkLst>
        </pc:spChg>
        <pc:spChg chg="add del mod">
          <ac:chgData name="Coral Izquierdo Muñiz" userId="227d6b43-d81a-460d-89ee-360dc2643f8d" providerId="ADAL" clId="{B612E41E-0760-4817-B368-CA7100084127}" dt="2024-09-27T18:20:04.326" v="874" actId="478"/>
          <ac:spMkLst>
            <pc:docMk/>
            <pc:sldMk cId="0" sldId="256"/>
            <ac:spMk id="6" creationId="{DCF488DB-661F-C7C2-9CC7-998FB0D08F02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8" creationId="{0173FBEA-684C-3AFE-598F-B8170E75077C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9" creationId="{16378A5A-EC61-8BA2-AF52-8BC0D8FF4467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11" creationId="{F5C58C34-54F6-6F8A-F3EB-CEE029053369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12" creationId="{0DC7744A-2BA8-CA35-0FFC-7E9F35656EB0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14" creationId="{F8D860A8-1E5F-8D65-8A76-1A7640F46707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15" creationId="{7E656A02-8D30-EE63-870D-270CE2658479}"/>
          </ac:spMkLst>
        </pc:spChg>
        <pc:spChg chg="add del mod">
          <ac:chgData name="Coral Izquierdo Muñiz" userId="227d6b43-d81a-460d-89ee-360dc2643f8d" providerId="ADAL" clId="{B612E41E-0760-4817-B368-CA7100084127}" dt="2024-09-27T18:20:04.326" v="874" actId="478"/>
          <ac:spMkLst>
            <pc:docMk/>
            <pc:sldMk cId="0" sldId="256"/>
            <ac:spMk id="16" creationId="{C53FC18A-DA7E-41E9-B155-560C2CE0D89B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18" creationId="{155FB20E-09CD-04C6-1CDC-CBB27A2F832B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19" creationId="{53E50741-3D81-FE97-52E0-ED45BEF9F572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20" creationId="{3E7A1C35-B541-A075-2594-0DF544644E72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21" creationId="{8E63DB2A-A9A0-01D8-1F9C-C866D666B55D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22" creationId="{E0F734C9-4DF0-AA83-4B78-E7C8E60DB32D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23" creationId="{0F03A592-D4AC-2D1E-488F-05A2B8821FAF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25" creationId="{665AF003-D53D-7D58-F03A-9A4A24829CAD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26" creationId="{7EC22778-AB1B-8EEB-C90F-D295450B1A3A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28" creationId="{AA8E9D92-CFAB-64B7-6C2D-FDB3F5BD8784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29" creationId="{F2C19DAA-BA11-2F27-BEBA-F749FEBF1962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30" creationId="{75E18E40-A9C3-281D-883A-E192FEDA5DB9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31" creationId="{48F77DB8-80F7-9D56-D53B-DFCA227B6AD7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32" creationId="{3FBBEF5C-CEC9-2A9F-767B-6D7DDEBE9545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34" creationId="{1E3496CC-258B-C5F1-4543-FE21B04B0CC5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35" creationId="{C1AF3499-F671-D634-223F-1795C610EF8F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36" creationId="{728027F8-B63C-D71B-821E-A7E2D6353186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37" creationId="{465B4027-D31B-AB8E-4007-24B1B3CF1C41}"/>
          </ac:spMkLst>
        </pc:spChg>
        <pc:spChg chg="mod">
          <ac:chgData name="Coral Izquierdo Muñiz" userId="227d6b43-d81a-460d-89ee-360dc2643f8d" providerId="ADAL" clId="{B612E41E-0760-4817-B368-CA7100084127}" dt="2024-09-27T18:19:30.181" v="865"/>
          <ac:spMkLst>
            <pc:docMk/>
            <pc:sldMk cId="0" sldId="256"/>
            <ac:spMk id="38" creationId="{3960FDC7-77C7-8412-E3FA-4460BC1E6B92}"/>
          </ac:spMkLst>
        </pc:spChg>
        <pc:spChg chg="add del mod">
          <ac:chgData name="Coral Izquierdo Muñiz" userId="227d6b43-d81a-460d-89ee-360dc2643f8d" providerId="ADAL" clId="{B612E41E-0760-4817-B368-CA7100084127}" dt="2024-09-27T19:29:29.237" v="1086" actId="478"/>
          <ac:spMkLst>
            <pc:docMk/>
            <pc:sldMk cId="0" sldId="256"/>
            <ac:spMk id="40" creationId="{A93140F3-9C1E-B3AF-097D-1BAA6102C6A4}"/>
          </ac:spMkLst>
        </pc:spChg>
        <pc:spChg chg="mod">
          <ac:chgData name="Coral Izquierdo Muñiz" userId="227d6b43-d81a-460d-89ee-360dc2643f8d" providerId="ADAL" clId="{B612E41E-0760-4817-B368-CA7100084127}" dt="2024-09-27T19:29:53.525" v="1093" actId="20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Coral Izquierdo Muñiz" userId="227d6b43-d81a-460d-89ee-360dc2643f8d" providerId="ADAL" clId="{B612E41E-0760-4817-B368-CA7100084127}" dt="2024-09-27T18:19:19.408" v="863" actId="1076"/>
          <ac:spMkLst>
            <pc:docMk/>
            <pc:sldMk cId="0" sldId="256"/>
            <ac:spMk id="55" creationId="{00000000-0000-0000-0000-000000000000}"/>
          </ac:spMkLst>
        </pc:spChg>
        <pc:grpChg chg="add del mod">
          <ac:chgData name="Coral Izquierdo Muñiz" userId="227d6b43-d81a-460d-89ee-360dc2643f8d" providerId="ADAL" clId="{B612E41E-0760-4817-B368-CA7100084127}" dt="2024-09-27T18:20:04.326" v="874" actId="478"/>
          <ac:grpSpMkLst>
            <pc:docMk/>
            <pc:sldMk cId="0" sldId="256"/>
            <ac:grpSpMk id="7" creationId="{C3B11286-2CE6-E461-05C0-D784634282C1}"/>
          </ac:grpSpMkLst>
        </pc:grpChg>
        <pc:grpChg chg="add del mod">
          <ac:chgData name="Coral Izquierdo Muñiz" userId="227d6b43-d81a-460d-89ee-360dc2643f8d" providerId="ADAL" clId="{B612E41E-0760-4817-B368-CA7100084127}" dt="2024-09-27T18:20:04.326" v="874" actId="478"/>
          <ac:grpSpMkLst>
            <pc:docMk/>
            <pc:sldMk cId="0" sldId="256"/>
            <ac:grpSpMk id="10" creationId="{C1164AFA-9504-F563-D3D3-BC65F9DFC774}"/>
          </ac:grpSpMkLst>
        </pc:grpChg>
        <pc:grpChg chg="add del mod">
          <ac:chgData name="Coral Izquierdo Muñiz" userId="227d6b43-d81a-460d-89ee-360dc2643f8d" providerId="ADAL" clId="{B612E41E-0760-4817-B368-CA7100084127}" dt="2024-09-27T18:20:04.326" v="874" actId="478"/>
          <ac:grpSpMkLst>
            <pc:docMk/>
            <pc:sldMk cId="0" sldId="256"/>
            <ac:grpSpMk id="13" creationId="{BC493BB4-D296-6D71-5A68-0CB9AF665467}"/>
          </ac:grpSpMkLst>
        </pc:grpChg>
        <pc:grpChg chg="add del mod">
          <ac:chgData name="Coral Izquierdo Muñiz" userId="227d6b43-d81a-460d-89ee-360dc2643f8d" providerId="ADAL" clId="{B612E41E-0760-4817-B368-CA7100084127}" dt="2024-09-27T18:20:04.326" v="874" actId="478"/>
          <ac:grpSpMkLst>
            <pc:docMk/>
            <pc:sldMk cId="0" sldId="256"/>
            <ac:grpSpMk id="17" creationId="{C9FB3930-29C3-50CE-2813-527B66DA2F71}"/>
          </ac:grpSpMkLst>
        </pc:grpChg>
        <pc:grpChg chg="add del mod">
          <ac:chgData name="Coral Izquierdo Muñiz" userId="227d6b43-d81a-460d-89ee-360dc2643f8d" providerId="ADAL" clId="{B612E41E-0760-4817-B368-CA7100084127}" dt="2024-09-27T18:20:04.326" v="874" actId="478"/>
          <ac:grpSpMkLst>
            <pc:docMk/>
            <pc:sldMk cId="0" sldId="256"/>
            <ac:grpSpMk id="24" creationId="{49E5D1B8-F4FC-3DDE-2FDE-EDB82BF77D21}"/>
          </ac:grpSpMkLst>
        </pc:grpChg>
        <pc:grpChg chg="add del mod">
          <ac:chgData name="Coral Izquierdo Muñiz" userId="227d6b43-d81a-460d-89ee-360dc2643f8d" providerId="ADAL" clId="{B612E41E-0760-4817-B368-CA7100084127}" dt="2024-09-27T18:20:04.326" v="874" actId="478"/>
          <ac:grpSpMkLst>
            <pc:docMk/>
            <pc:sldMk cId="0" sldId="256"/>
            <ac:grpSpMk id="27" creationId="{D2379BC4-D57A-524C-7D1B-A6E15F609116}"/>
          </ac:grpSpMkLst>
        </pc:grpChg>
        <pc:grpChg chg="add del mod">
          <ac:chgData name="Coral Izquierdo Muñiz" userId="227d6b43-d81a-460d-89ee-360dc2643f8d" providerId="ADAL" clId="{B612E41E-0760-4817-B368-CA7100084127}" dt="2024-09-27T18:20:04.326" v="874" actId="478"/>
          <ac:grpSpMkLst>
            <pc:docMk/>
            <pc:sldMk cId="0" sldId="256"/>
            <ac:grpSpMk id="33" creationId="{64645540-5C77-1106-8DEE-CF95CBDE6B6A}"/>
          </ac:grpSpMkLst>
        </pc:grpChg>
        <pc:picChg chg="add mod">
          <ac:chgData name="Coral Izquierdo Muñiz" userId="227d6b43-d81a-460d-89ee-360dc2643f8d" providerId="ADAL" clId="{B612E41E-0760-4817-B368-CA7100084127}" dt="2024-09-27T18:58:19.316" v="924" actId="1076"/>
          <ac:picMkLst>
            <pc:docMk/>
            <pc:sldMk cId="0" sldId="256"/>
            <ac:picMk id="39" creationId="{E928E59A-5809-D202-1ACE-A743BA748733}"/>
          </ac:picMkLst>
        </pc:picChg>
      </pc:sldChg>
      <pc:sldChg chg="addSp delSp modSp mod">
        <pc:chgData name="Coral Izquierdo Muñiz" userId="227d6b43-d81a-460d-89ee-360dc2643f8d" providerId="ADAL" clId="{B612E41E-0760-4817-B368-CA7100084127}" dt="2024-09-27T19:29:26.421" v="1084" actId="14100"/>
        <pc:sldMkLst>
          <pc:docMk/>
          <pc:sldMk cId="0" sldId="257"/>
        </pc:sldMkLst>
        <pc:spChg chg="add mod">
          <ac:chgData name="Coral Izquierdo Muñiz" userId="227d6b43-d81a-460d-89ee-360dc2643f8d" providerId="ADAL" clId="{B612E41E-0760-4817-B368-CA7100084127}" dt="2024-09-27T18:16:52.774" v="800" actId="1076"/>
          <ac:spMkLst>
            <pc:docMk/>
            <pc:sldMk cId="0" sldId="257"/>
            <ac:spMk id="2" creationId="{958358DD-A377-5050-16D9-0C8BDE149AD0}"/>
          </ac:spMkLst>
        </pc:spChg>
        <pc:spChg chg="add del mod">
          <ac:chgData name="Coral Izquierdo Muñiz" userId="227d6b43-d81a-460d-89ee-360dc2643f8d" providerId="ADAL" clId="{B612E41E-0760-4817-B368-CA7100084127}" dt="2024-09-27T18:14:29.271" v="603" actId="478"/>
          <ac:spMkLst>
            <pc:docMk/>
            <pc:sldMk cId="0" sldId="257"/>
            <ac:spMk id="3" creationId="{54906EEF-69F7-6265-8515-48919EFD36A5}"/>
          </ac:spMkLst>
        </pc:spChg>
        <pc:spChg chg="add mod">
          <ac:chgData name="Coral Izquierdo Muñiz" userId="227d6b43-d81a-460d-89ee-360dc2643f8d" providerId="ADAL" clId="{B612E41E-0760-4817-B368-CA7100084127}" dt="2024-09-27T19:09:42.148" v="925" actId="14100"/>
          <ac:spMkLst>
            <pc:docMk/>
            <pc:sldMk cId="0" sldId="257"/>
            <ac:spMk id="4" creationId="{F487AE5E-2EC7-9902-7F81-201463B391E8}"/>
          </ac:spMkLst>
        </pc:spChg>
        <pc:spChg chg="add mod">
          <ac:chgData name="Coral Izquierdo Muñiz" userId="227d6b43-d81a-460d-89ee-360dc2643f8d" providerId="ADAL" clId="{B612E41E-0760-4817-B368-CA7100084127}" dt="2024-09-27T18:17:54.255" v="836" actId="1076"/>
          <ac:spMkLst>
            <pc:docMk/>
            <pc:sldMk cId="0" sldId="257"/>
            <ac:spMk id="5" creationId="{C675EA42-1845-7415-4927-3793252D1D8A}"/>
          </ac:spMkLst>
        </pc:spChg>
        <pc:spChg chg="add del mod">
          <ac:chgData name="Coral Izquierdo Muñiz" userId="227d6b43-d81a-460d-89ee-360dc2643f8d" providerId="ADAL" clId="{B612E41E-0760-4817-B368-CA7100084127}" dt="2024-09-27T18:57:20.061" v="907" actId="478"/>
          <ac:spMkLst>
            <pc:docMk/>
            <pc:sldMk cId="0" sldId="257"/>
            <ac:spMk id="7" creationId="{856E53A3-E051-8F6C-0B50-4490B292E94C}"/>
          </ac:spMkLst>
        </pc:spChg>
        <pc:spChg chg="add mod">
          <ac:chgData name="Coral Izquierdo Muñiz" userId="227d6b43-d81a-460d-89ee-360dc2643f8d" providerId="ADAL" clId="{B612E41E-0760-4817-B368-CA7100084127}" dt="2024-09-27T19:29:26.421" v="1084" actId="14100"/>
          <ac:spMkLst>
            <pc:docMk/>
            <pc:sldMk cId="0" sldId="257"/>
            <ac:spMk id="10" creationId="{879B5055-DD21-1027-9CA1-F0E4920D410B}"/>
          </ac:spMkLst>
        </pc:spChg>
        <pc:spChg chg="mod">
          <ac:chgData name="Coral Izquierdo Muñiz" userId="227d6b43-d81a-460d-89ee-360dc2643f8d" providerId="ADAL" clId="{B612E41E-0760-4817-B368-CA7100084127}" dt="2024-09-27T18:02:49.900" v="132" actId="20577"/>
          <ac:spMkLst>
            <pc:docMk/>
            <pc:sldMk cId="0" sldId="257"/>
            <ac:spMk id="274" creationId="{00000000-0000-0000-0000-000000000000}"/>
          </ac:spMkLst>
        </pc:spChg>
        <pc:spChg chg="mod">
          <ac:chgData name="Coral Izquierdo Muñiz" userId="227d6b43-d81a-460d-89ee-360dc2643f8d" providerId="ADAL" clId="{B612E41E-0760-4817-B368-CA7100084127}" dt="2024-09-27T18:03:26.767" v="165" actId="1076"/>
          <ac:spMkLst>
            <pc:docMk/>
            <pc:sldMk cId="0" sldId="257"/>
            <ac:spMk id="275" creationId="{00000000-0000-0000-0000-000000000000}"/>
          </ac:spMkLst>
        </pc:spChg>
        <pc:spChg chg="del">
          <ac:chgData name="Coral Izquierdo Muñiz" userId="227d6b43-d81a-460d-89ee-360dc2643f8d" providerId="ADAL" clId="{B612E41E-0760-4817-B368-CA7100084127}" dt="2024-09-27T18:03:58.473" v="188" actId="478"/>
          <ac:spMkLst>
            <pc:docMk/>
            <pc:sldMk cId="0" sldId="257"/>
            <ac:spMk id="276" creationId="{00000000-0000-0000-0000-000000000000}"/>
          </ac:spMkLst>
        </pc:spChg>
        <pc:spChg chg="mod">
          <ac:chgData name="Coral Izquierdo Muñiz" userId="227d6b43-d81a-460d-89ee-360dc2643f8d" providerId="ADAL" clId="{B612E41E-0760-4817-B368-CA7100084127}" dt="2024-09-27T18:16:19.752" v="775" actId="1076"/>
          <ac:spMkLst>
            <pc:docMk/>
            <pc:sldMk cId="0" sldId="257"/>
            <ac:spMk id="277" creationId="{00000000-0000-0000-0000-000000000000}"/>
          </ac:spMkLst>
        </pc:spChg>
        <pc:spChg chg="del mod">
          <ac:chgData name="Coral Izquierdo Muñiz" userId="227d6b43-d81a-460d-89ee-360dc2643f8d" providerId="ADAL" clId="{B612E41E-0760-4817-B368-CA7100084127}" dt="2024-09-27T18:10:33.592" v="397" actId="478"/>
          <ac:spMkLst>
            <pc:docMk/>
            <pc:sldMk cId="0" sldId="257"/>
            <ac:spMk id="278" creationId="{00000000-0000-0000-0000-000000000000}"/>
          </ac:spMkLst>
        </pc:spChg>
        <pc:spChg chg="del mod">
          <ac:chgData name="Coral Izquierdo Muñiz" userId="227d6b43-d81a-460d-89ee-360dc2643f8d" providerId="ADAL" clId="{B612E41E-0760-4817-B368-CA7100084127}" dt="2024-09-27T18:11:38.278" v="457" actId="478"/>
          <ac:spMkLst>
            <pc:docMk/>
            <pc:sldMk cId="0" sldId="257"/>
            <ac:spMk id="279" creationId="{00000000-0000-0000-0000-000000000000}"/>
          </ac:spMkLst>
        </pc:spChg>
        <pc:spChg chg="del">
          <ac:chgData name="Coral Izquierdo Muñiz" userId="227d6b43-d81a-460d-89ee-360dc2643f8d" providerId="ADAL" clId="{B612E41E-0760-4817-B368-CA7100084127}" dt="2024-09-27T18:11:38.857" v="458" actId="478"/>
          <ac:spMkLst>
            <pc:docMk/>
            <pc:sldMk cId="0" sldId="257"/>
            <ac:spMk id="280" creationId="{00000000-0000-0000-0000-000000000000}"/>
          </ac:spMkLst>
        </pc:spChg>
        <pc:spChg chg="mod">
          <ac:chgData name="Coral Izquierdo Muñiz" userId="227d6b43-d81a-460d-89ee-360dc2643f8d" providerId="ADAL" clId="{B612E41E-0760-4817-B368-CA7100084127}" dt="2024-09-27T18:13:42.064" v="597" actId="1076"/>
          <ac:spMkLst>
            <pc:docMk/>
            <pc:sldMk cId="0" sldId="257"/>
            <ac:spMk id="281" creationId="{00000000-0000-0000-0000-000000000000}"/>
          </ac:spMkLst>
        </pc:spChg>
        <pc:spChg chg="del mod">
          <ac:chgData name="Coral Izquierdo Muñiz" userId="227d6b43-d81a-460d-89ee-360dc2643f8d" providerId="ADAL" clId="{B612E41E-0760-4817-B368-CA7100084127}" dt="2024-09-27T18:13:45.859" v="599" actId="478"/>
          <ac:spMkLst>
            <pc:docMk/>
            <pc:sldMk cId="0" sldId="257"/>
            <ac:spMk id="282" creationId="{00000000-0000-0000-0000-000000000000}"/>
          </ac:spMkLst>
        </pc:spChg>
        <pc:spChg chg="mod">
          <ac:chgData name="Coral Izquierdo Muñiz" userId="227d6b43-d81a-460d-89ee-360dc2643f8d" providerId="ADAL" clId="{B612E41E-0760-4817-B368-CA7100084127}" dt="2024-09-27T18:17:34.944" v="830" actId="1076"/>
          <ac:spMkLst>
            <pc:docMk/>
            <pc:sldMk cId="0" sldId="257"/>
            <ac:spMk id="283" creationId="{00000000-0000-0000-0000-000000000000}"/>
          </ac:spMkLst>
        </pc:spChg>
        <pc:spChg chg="mod">
          <ac:chgData name="Coral Izquierdo Muñiz" userId="227d6b43-d81a-460d-89ee-360dc2643f8d" providerId="ADAL" clId="{B612E41E-0760-4817-B368-CA7100084127}" dt="2024-09-27T18:17:26.879" v="829" actId="14100"/>
          <ac:spMkLst>
            <pc:docMk/>
            <pc:sldMk cId="0" sldId="257"/>
            <ac:spMk id="284" creationId="{00000000-0000-0000-0000-000000000000}"/>
          </ac:spMkLst>
        </pc:spChg>
        <pc:spChg chg="mod">
          <ac:chgData name="Coral Izquierdo Muñiz" userId="227d6b43-d81a-460d-89ee-360dc2643f8d" providerId="ADAL" clId="{B612E41E-0760-4817-B368-CA7100084127}" dt="2024-09-27T18:13:21.087" v="568" actId="14100"/>
          <ac:spMkLst>
            <pc:docMk/>
            <pc:sldMk cId="0" sldId="257"/>
            <ac:spMk id="285" creationId="{00000000-0000-0000-0000-000000000000}"/>
          </ac:spMkLst>
        </pc:spChg>
        <pc:spChg chg="mod">
          <ac:chgData name="Coral Izquierdo Muñiz" userId="227d6b43-d81a-460d-89ee-360dc2643f8d" providerId="ADAL" clId="{B612E41E-0760-4817-B368-CA7100084127}" dt="2024-09-27T18:17:45.906" v="835" actId="1076"/>
          <ac:spMkLst>
            <pc:docMk/>
            <pc:sldMk cId="0" sldId="257"/>
            <ac:spMk id="286" creationId="{00000000-0000-0000-0000-000000000000}"/>
          </ac:spMkLst>
        </pc:spChg>
        <pc:grpChg chg="mod">
          <ac:chgData name="Coral Izquierdo Muñiz" userId="227d6b43-d81a-460d-89ee-360dc2643f8d" providerId="ADAL" clId="{B612E41E-0760-4817-B368-CA7100084127}" dt="2024-09-27T18:16:27.039" v="776" actId="1076"/>
          <ac:grpSpMkLst>
            <pc:docMk/>
            <pc:sldMk cId="0" sldId="257"/>
            <ac:grpSpMk id="134" creationId="{00000000-0000-0000-0000-000000000000}"/>
          </ac:grpSpMkLst>
        </pc:grpChg>
        <pc:grpChg chg="del">
          <ac:chgData name="Coral Izquierdo Muñiz" userId="227d6b43-d81a-460d-89ee-360dc2643f8d" providerId="ADAL" clId="{B612E41E-0760-4817-B368-CA7100084127}" dt="2024-09-27T18:11:28.364" v="435" actId="478"/>
          <ac:grpSpMkLst>
            <pc:docMk/>
            <pc:sldMk cId="0" sldId="257"/>
            <ac:grpSpMk id="138" creationId="{00000000-0000-0000-0000-000000000000}"/>
          </ac:grpSpMkLst>
        </pc:grpChg>
        <pc:grpChg chg="del">
          <ac:chgData name="Coral Izquierdo Muñiz" userId="227d6b43-d81a-460d-89ee-360dc2643f8d" providerId="ADAL" clId="{B612E41E-0760-4817-B368-CA7100084127}" dt="2024-09-27T18:11:22.106" v="433" actId="478"/>
          <ac:grpSpMkLst>
            <pc:docMk/>
            <pc:sldMk cId="0" sldId="257"/>
            <ac:grpSpMk id="169" creationId="{00000000-0000-0000-0000-000000000000}"/>
          </ac:grpSpMkLst>
        </pc:grpChg>
        <pc:grpChg chg="mod">
          <ac:chgData name="Coral Izquierdo Muñiz" userId="227d6b43-d81a-460d-89ee-360dc2643f8d" providerId="ADAL" clId="{B612E41E-0760-4817-B368-CA7100084127}" dt="2024-09-27T18:16:28.847" v="777" actId="1076"/>
          <ac:grpSpMkLst>
            <pc:docMk/>
            <pc:sldMk cId="0" sldId="257"/>
            <ac:grpSpMk id="181" creationId="{00000000-0000-0000-0000-000000000000}"/>
          </ac:grpSpMkLst>
        </pc:grpChg>
        <pc:picChg chg="add del mod">
          <ac:chgData name="Coral Izquierdo Muñiz" userId="227d6b43-d81a-460d-89ee-360dc2643f8d" providerId="ADAL" clId="{B612E41E-0760-4817-B368-CA7100084127}" dt="2024-09-27T18:58:08.971" v="919" actId="21"/>
          <ac:picMkLst>
            <pc:docMk/>
            <pc:sldMk cId="0" sldId="257"/>
            <ac:picMk id="9" creationId="{E928E59A-5809-D202-1ACE-A743BA748733}"/>
          </ac:picMkLst>
        </pc:picChg>
        <pc:cxnChg chg="mod">
          <ac:chgData name="Coral Izquierdo Muñiz" userId="227d6b43-d81a-460d-89ee-360dc2643f8d" providerId="ADAL" clId="{B612E41E-0760-4817-B368-CA7100084127}" dt="2024-09-27T18:11:28.364" v="435" actId="478"/>
          <ac:cxnSpMkLst>
            <pc:docMk/>
            <pc:sldMk cId="0" sldId="257"/>
            <ac:cxnSpMk id="140" creationId="{00000000-0000-0000-0000-000000000000}"/>
          </ac:cxnSpMkLst>
        </pc:cxnChg>
      </pc:sldChg>
      <pc:sldChg chg="addSp delSp modSp mod">
        <pc:chgData name="Coral Izquierdo Muñiz" userId="227d6b43-d81a-460d-89ee-360dc2643f8d" providerId="ADAL" clId="{B612E41E-0760-4817-B368-CA7100084127}" dt="2024-09-27T19:29:33.060" v="1088" actId="20577"/>
        <pc:sldMkLst>
          <pc:docMk/>
          <pc:sldMk cId="0" sldId="258"/>
        </pc:sldMkLst>
        <pc:spChg chg="add mod">
          <ac:chgData name="Coral Izquierdo Muñiz" userId="227d6b43-d81a-460d-89ee-360dc2643f8d" providerId="ADAL" clId="{B612E41E-0760-4817-B368-CA7100084127}" dt="2024-09-27T19:28:41.395" v="1078" actId="1076"/>
          <ac:spMkLst>
            <pc:docMk/>
            <pc:sldMk cId="0" sldId="258"/>
            <ac:spMk id="4" creationId="{A9BF7422-AD7B-CB07-F1B3-28EA23D914D7}"/>
          </ac:spMkLst>
        </pc:spChg>
        <pc:spChg chg="add del mod">
          <ac:chgData name="Coral Izquierdo Muñiz" userId="227d6b43-d81a-460d-89ee-360dc2643f8d" providerId="ADAL" clId="{B612E41E-0760-4817-B368-CA7100084127}" dt="2024-09-27T19:17:39.069" v="949" actId="478"/>
          <ac:spMkLst>
            <pc:docMk/>
            <pc:sldMk cId="0" sldId="258"/>
            <ac:spMk id="5" creationId="{12C2C623-0B0F-90B2-3C8F-A07F8414B525}"/>
          </ac:spMkLst>
        </pc:spChg>
        <pc:spChg chg="add mod">
          <ac:chgData name="Coral Izquierdo Muñiz" userId="227d6b43-d81a-460d-89ee-360dc2643f8d" providerId="ADAL" clId="{B612E41E-0760-4817-B368-CA7100084127}" dt="2024-09-27T19:28:41.395" v="1078" actId="1076"/>
          <ac:spMkLst>
            <pc:docMk/>
            <pc:sldMk cId="0" sldId="258"/>
            <ac:spMk id="5" creationId="{55513F73-1BF4-A43F-A6F1-FA601E2F9F8E}"/>
          </ac:spMkLst>
        </pc:spChg>
        <pc:spChg chg="add mod">
          <ac:chgData name="Coral Izquierdo Muñiz" userId="227d6b43-d81a-460d-89ee-360dc2643f8d" providerId="ADAL" clId="{B612E41E-0760-4817-B368-CA7100084127}" dt="2024-09-27T19:28:41.395" v="1078" actId="1076"/>
          <ac:spMkLst>
            <pc:docMk/>
            <pc:sldMk cId="0" sldId="258"/>
            <ac:spMk id="6" creationId="{4DF12DF0-C170-D2E0-1C06-1D437D4302B7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9" creationId="{E20FB882-4896-52F8-2BA4-2E80B331B7CE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10" creationId="{FFF8874B-7C39-0AF6-B0BE-6B7688FB4C18}"/>
          </ac:spMkLst>
        </pc:spChg>
        <pc:spChg chg="mod">
          <ac:chgData name="Coral Izquierdo Muñiz" userId="227d6b43-d81a-460d-89ee-360dc2643f8d" providerId="ADAL" clId="{B612E41E-0760-4817-B368-CA7100084127}" dt="2024-09-27T19:26:11.391" v="1039" actId="20577"/>
          <ac:spMkLst>
            <pc:docMk/>
            <pc:sldMk cId="0" sldId="258"/>
            <ac:spMk id="12" creationId="{CC75DBE5-3F60-2765-74F8-7E3CB1C5553B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13" creationId="{0AA5BBA9-2A91-A32F-A4A3-F8CFD64F40E7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15" creationId="{B3642DE7-096A-0B71-D1D5-745DA9236641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16" creationId="{B82CE4EA-0D49-0D7A-87FB-3B27541E2ED1}"/>
          </ac:spMkLst>
        </pc:spChg>
        <pc:spChg chg="add mod">
          <ac:chgData name="Coral Izquierdo Muñiz" userId="227d6b43-d81a-460d-89ee-360dc2643f8d" providerId="ADAL" clId="{B612E41E-0760-4817-B368-CA7100084127}" dt="2024-09-27T19:28:50.442" v="1079" actId="1076"/>
          <ac:spMkLst>
            <pc:docMk/>
            <pc:sldMk cId="0" sldId="258"/>
            <ac:spMk id="17" creationId="{0A7BF8E9-670C-F113-11F5-53CE299EE799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19" creationId="{0256E542-2418-E890-9F2F-D4ECADE59E47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20" creationId="{460E61B3-99BF-7A62-9CA2-339EE233E3C2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21" creationId="{36C0A855-241D-7F1C-1D42-7245D112132C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22" creationId="{C272579E-E104-763B-362D-D64B2C93B320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23" creationId="{959D6459-18D2-B497-D83B-6DD6EF868047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24" creationId="{520E9BDA-68E0-6FE4-6314-4D7E70A1CB88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26" creationId="{2B916B3E-B901-82EF-221E-A31F90828794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27" creationId="{34E2ADE9-F0EC-2DE3-9427-89E652181E7E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29" creationId="{62F0E105-1B90-35EB-6638-358C56F9B093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30" creationId="{591327B6-4DED-FE9A-A224-8530007E2C68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31" creationId="{DCE645AE-EBD7-8674-D70E-C566539E631E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32" creationId="{EBCDDA96-DAB0-3452-6ADB-B87F306C7816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33" creationId="{47282DD6-29FB-E95E-ECD8-20F3C8D212C8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35" creationId="{DB8AA2A2-7BB2-C440-3ADB-604A7ABE9D17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36" creationId="{5E632738-9BD3-DC31-9371-CC115D3B4815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37" creationId="{A2C6AFBC-9DF7-72BD-5DAF-4E6E32A39F2C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38" creationId="{F937157A-EC96-D56F-4451-0B243A84952B}"/>
          </ac:spMkLst>
        </pc:spChg>
        <pc:spChg chg="mod">
          <ac:chgData name="Coral Izquierdo Muñiz" userId="227d6b43-d81a-460d-89ee-360dc2643f8d" providerId="ADAL" clId="{B612E41E-0760-4817-B368-CA7100084127}" dt="2024-09-27T19:24:03.166" v="984"/>
          <ac:spMkLst>
            <pc:docMk/>
            <pc:sldMk cId="0" sldId="258"/>
            <ac:spMk id="39" creationId="{9B68D6A6-1710-6FB6-8942-F1CA3A483605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41" creationId="{C6D64545-0FE3-EE15-20E4-A29E97472313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42" creationId="{A35F0BBE-107E-4C32-C6A9-016C0999C6B6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43" creationId="{9CF3A8E8-AD2E-299E-3055-434DD68B444A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44" creationId="{ECF43F42-A2EA-7595-A7FD-C5CDC0CF9B7E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45" creationId="{43B0AAC7-1BD1-4B50-54D3-2FDD2FDA380F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46" creationId="{EC260574-F431-33DC-63DD-66A1C366BB7B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47" creationId="{B739919E-EF39-3525-8AD5-0EA05EDDB096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48" creationId="{243FE73E-5A24-0FCD-3078-BE1777FB30A0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49" creationId="{8E3250D7-F9BB-0E36-243A-76AFBACDE12F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50" creationId="{553560FA-8AD7-0E41-F2CB-8E47B4A3F5E4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51" creationId="{A7E58D52-E631-94AC-E44C-19C555ACA500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52" creationId="{6FBF4996-5042-736C-3C90-681B7128CB00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53" creationId="{06D82DBE-EA89-182D-8F67-E2075ACB73A0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54" creationId="{88F9C093-702D-7063-64F7-5CCD637E595A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55" creationId="{370EC86D-E7E5-0E0F-5A27-0EA8C92DE8F7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56" creationId="{83916364-27BC-832C-B6C0-C39F453B6852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57" creationId="{8DC2BCAA-FA0B-E055-6A89-3F84057C08DF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58" creationId="{C378562C-09D3-8718-2420-3C4DDB69711F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59" creationId="{5B39FECA-D0AF-4DBC-66ED-54F104C8B67A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60" creationId="{A72085E9-34B0-2D1C-12AA-016E08780F01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61" creationId="{4CF33456-D398-41AD-E0E6-B86511A29D91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62" creationId="{3C31C23C-A7D6-3CB0-B777-FB0856E66C0A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63" creationId="{7FEBD1BA-9D53-2CCE-71A6-FB875E8D4FFB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64" creationId="{E538B1CD-2337-F61B-C676-5F644A281335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65" creationId="{362BA9B5-D622-6E20-BDC0-858226B88831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66" creationId="{A78CF190-0AE8-0F03-C321-0F47013B216F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67" creationId="{E9D1DE02-A88D-7998-27B4-E021294E0944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68" creationId="{1B34EF40-DC40-C054-DF8A-6C542669A79B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69" creationId="{A6C6F158-47EF-74E2-3F86-8B78628EC271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70" creationId="{3EFCFBEF-8625-2713-DD5B-132093174450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71" creationId="{EDC52BB1-7C59-C3BA-9907-F6851211E2DC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72" creationId="{671B7F9E-D896-7503-654A-40CCF111CF79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73" creationId="{93030E08-B062-F7AD-2598-B74464FB9F27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74" creationId="{4F1D7BCC-C4AB-4A0F-C46B-5398250B1E13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75" creationId="{EE14614A-EF1A-481E-75D2-A441AEBAFB4B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76" creationId="{501BDDBC-C8E1-26D2-455B-89B3F6C9CE80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77" creationId="{5AF90356-DA8D-B115-0854-C03A50831324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78" creationId="{477747AB-C67F-5C6B-837D-C99FD699ACD6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79" creationId="{C4DFA6EE-18CC-15BE-A7C6-A48C035A5716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80" creationId="{4D626555-ECC5-0E91-BB8D-C1EBF7377D41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81" creationId="{1D332903-3F65-1189-3AD4-BE3E8D57A811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82" creationId="{B7AA54C5-1BB2-BED4-B00C-4230724AD1CC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83" creationId="{8897F528-B36F-2936-AA94-455D03BC5C1B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84" creationId="{EEFA39DF-F656-B1E3-3775-998E7D79AB25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85" creationId="{B5922D33-44DC-92A4-125C-D8664CFE47B7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86" creationId="{C59D956A-5A9B-8517-95CF-CE65EB906FD7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87" creationId="{05F2F95F-3019-623A-780B-9D376EF012EE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88" creationId="{06DBCE33-58AD-45D0-D92A-10EA11771ADB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89" creationId="{1EC582F3-DD3C-FB38-7787-4639D473CF81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90" creationId="{2843C0A6-43F7-55E7-3F3F-88EA328D7138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91" creationId="{A8C73B37-1688-C631-9176-15F85C63ACC6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92" creationId="{92B23B8F-3E1C-DA7D-9CFB-AB7C6F726799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93" creationId="{5AEC30BD-A674-633D-60E5-45E7FE191ED5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94" creationId="{9B5794E6-986A-0592-9130-0D35C69FBAE8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95" creationId="{B8295FFB-C6A5-4F3A-9093-E40225178040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96" creationId="{3E18AA4D-BA25-B22E-98CE-A5BFDF881E53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97" creationId="{3DE89C1C-22A9-D0A0-B5B6-DBC6C350D76E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98" creationId="{5202D33C-78F8-8662-5379-059774945A63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99" creationId="{58ED15A1-A8A5-BA15-C4EE-2760BFE03917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00" creationId="{A2B86284-5A3C-88D9-D7F1-0D91823AC664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01" creationId="{4BC18CB5-E6B7-1267-61A5-138FC25D160A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02" creationId="{A5F54FF4-29B6-723E-EB82-EA2283A9BFA0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03" creationId="{169F0B85-BDDE-ED54-653C-0339913E09CC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04" creationId="{870B0336-B405-F72C-9706-57A61C74CC1C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05" creationId="{000EFCC2-B50A-6DF3-54B1-D1DBF8B2434A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06" creationId="{F2CAAAA6-24F8-ECE2-2A9E-EA5956DB0194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07" creationId="{8FA63C80-5FA6-6A75-5133-A565947CF636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08" creationId="{A45EAA67-FE6A-B515-8DB5-F52995DFEFC3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09" creationId="{9D2DC544-8004-6FB7-970F-118A00E18727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10" creationId="{3D457D8A-C839-E9BE-B1F8-ECC7BB9F2441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11" creationId="{7392F2F9-F32E-09BF-9A54-53867360E355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12" creationId="{59C325E0-0B58-E4F2-030E-AAF7611B3E45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13" creationId="{459541DD-A7F5-CF5B-2EA1-77ADFE6996E0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14" creationId="{9B483E52-47AC-CB09-2F47-7E6A1E054F3D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15" creationId="{BEDF2F72-6048-8936-ECD7-5E6E305E90C8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16" creationId="{2F9E388D-D217-0843-8BAF-3827042C6533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17" creationId="{952B27EF-29DC-234A-C523-902E9463F87A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18" creationId="{3985C396-053D-9863-0F8A-4B6187643CD9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19" creationId="{2C770E12-DDB0-E706-3B92-2C30E2E83BC6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20" creationId="{4BE09E60-FEA1-014F-7EBF-239541074B9F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21" creationId="{5E990642-628E-67FC-3E3E-E013817D1AB6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22" creationId="{65DD32A1-8F8D-154C-D1D9-2A11CB10D3FA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23" creationId="{E22AEF35-13A9-BAC4-598E-B443A5304A92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24" creationId="{14959BDA-39CB-1442-0839-7AE784136705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25" creationId="{886F5D8E-F3D1-20BF-D60F-6FEEDBDB4A4D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26" creationId="{CA09690B-A81E-6330-32A4-73675B2820C9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27" creationId="{E840DAFB-42D1-5B15-C180-4F516BCC0CB9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29" creationId="{20F01915-2B06-CE61-171F-6A45B630621E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31" creationId="{BA84CD30-9EC7-BC51-DAC6-74DF3805281C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32" creationId="{F572C06D-4163-35C9-E2F7-959E47D3CE15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33" creationId="{31AE845A-75EE-FA19-8331-1EDAC414FA5B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34" creationId="{5AAF75AE-2113-EFF6-AA19-C7D94C72F12F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35" creationId="{F4E5842A-4966-094E-DDB1-6ED1B5961ECD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36" creationId="{E5433975-9C3D-5482-6C2E-84845136EA67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37" creationId="{F129E084-DBD0-9188-716C-93B4784A436B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38" creationId="{5B18179A-0431-07C3-6336-14AC9EE5C3D5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39" creationId="{CBCDB517-50BD-4973-BAAF-C8E6827C2B4E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40" creationId="{87E39E08-EAD2-DEAE-56B0-E519CBD7FCF8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41" creationId="{182A3489-5280-4F4A-56E4-E0FF25C4D3C4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42" creationId="{1ADAED93-B603-620A-9DA6-F0C73161FD04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43" creationId="{11BFEE38-A17F-F5ED-3543-84D3207438D9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44" creationId="{CCB0CC3B-6A3B-21C0-8717-0092BE920865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45" creationId="{679D154A-87C8-9914-F6E4-C1DFDD72024A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46" creationId="{A42029BC-B8AA-EA7B-52AD-F746BDA1F6CD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47" creationId="{3A752097-A4CE-F0CA-F537-FC12ABA19903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48" creationId="{CCF1871A-31E0-8503-2704-96CAEA6B7FB9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49" creationId="{1CA20522-A958-D7F5-02F9-54A8ABAE36F5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50" creationId="{5646691B-6BA2-8E39-DA7B-B436961089B4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51" creationId="{ED176F2D-28CC-37B2-F6CF-7FAC10C1E10F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52" creationId="{B0112368-B4E0-32C0-4510-FE5FD7953CAD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53" creationId="{8340447D-1140-D8D0-4B11-FD07F4881CAA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54" creationId="{6F02BF6A-CBDD-389A-EBD5-9936FA29D6F4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55" creationId="{6600FEFB-0D4D-8A38-20C8-36D9416F16D5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56" creationId="{3DDB7BD9-3C37-7FA9-6273-5F3F0824317D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57" creationId="{CD1157A7-2494-8917-86A1-9603499C04AE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58" creationId="{898D4610-3222-FBF4-AA7E-19B817A98540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59" creationId="{BD071DE0-C7E3-D557-0A57-33704676042C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60" creationId="{CD902F5C-F4C5-D8D9-63F7-8163CD214A51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61" creationId="{FCCECAE2-23E0-792A-6B95-76251602D16F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62" creationId="{D9F3DD91-3AD7-629A-ECBB-FA850031C840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63" creationId="{84B58537-1743-7233-6AE9-6F8F87F2AAC1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64" creationId="{93F05F36-97C8-A07E-5FC2-C7CE8AA9045A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65" creationId="{1B714D7A-E0E0-35DB-D27D-C26300874CEE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66" creationId="{B598140F-693E-DB43-9E7F-7D5753083E03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67" creationId="{F40F18C7-8DF2-9EFF-D57E-8C5039D8C94B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68" creationId="{44FD6A84-9B20-FE89-778A-5ED6A04C2091}"/>
          </ac:spMkLst>
        </pc:spChg>
        <pc:spChg chg="mod">
          <ac:chgData name="Coral Izquierdo Muñiz" userId="227d6b43-d81a-460d-89ee-360dc2643f8d" providerId="ADAL" clId="{B612E41E-0760-4817-B368-CA7100084127}" dt="2024-09-27T19:26:49.995" v="1045"/>
          <ac:spMkLst>
            <pc:docMk/>
            <pc:sldMk cId="0" sldId="258"/>
            <ac:spMk id="169" creationId="{8BE52A11-8ED3-C5DD-8B02-ADAB79AED7E9}"/>
          </ac:spMkLst>
        </pc:spChg>
        <pc:spChg chg="add del mod ord">
          <ac:chgData name="Coral Izquierdo Muñiz" userId="227d6b43-d81a-460d-89ee-360dc2643f8d" providerId="ADAL" clId="{B612E41E-0760-4817-B368-CA7100084127}" dt="2024-09-27T19:28:23.188" v="1074" actId="478"/>
          <ac:spMkLst>
            <pc:docMk/>
            <pc:sldMk cId="0" sldId="258"/>
            <ac:spMk id="172" creationId="{D8263E82-3BC0-0079-9453-60EA59A565F0}"/>
          </ac:spMkLst>
        </pc:spChg>
        <pc:spChg chg="mod">
          <ac:chgData name="Coral Izquierdo Muñiz" userId="227d6b43-d81a-460d-89ee-360dc2643f8d" providerId="ADAL" clId="{B612E41E-0760-4817-B368-CA7100084127}" dt="2024-09-27T19:28:27.156" v="1075"/>
          <ac:spMkLst>
            <pc:docMk/>
            <pc:sldMk cId="0" sldId="258"/>
            <ac:spMk id="174" creationId="{35DF638F-EF2D-8EB1-BD43-2ACBA283E297}"/>
          </ac:spMkLst>
        </pc:spChg>
        <pc:spChg chg="mod">
          <ac:chgData name="Coral Izquierdo Muñiz" userId="227d6b43-d81a-460d-89ee-360dc2643f8d" providerId="ADAL" clId="{B612E41E-0760-4817-B368-CA7100084127}" dt="2024-09-27T19:28:27.156" v="1075"/>
          <ac:spMkLst>
            <pc:docMk/>
            <pc:sldMk cId="0" sldId="258"/>
            <ac:spMk id="177" creationId="{8A525F47-28B2-5C6C-5501-089146D7F589}"/>
          </ac:spMkLst>
        </pc:spChg>
        <pc:spChg chg="mod">
          <ac:chgData name="Coral Izquierdo Muñiz" userId="227d6b43-d81a-460d-89ee-360dc2643f8d" providerId="ADAL" clId="{B612E41E-0760-4817-B368-CA7100084127}" dt="2024-09-27T19:28:27.156" v="1075"/>
          <ac:spMkLst>
            <pc:docMk/>
            <pc:sldMk cId="0" sldId="258"/>
            <ac:spMk id="178" creationId="{9195DBDA-5A26-D878-C88B-5F08C2D46E09}"/>
          </ac:spMkLst>
        </pc:spChg>
        <pc:spChg chg="mod">
          <ac:chgData name="Coral Izquierdo Muñiz" userId="227d6b43-d81a-460d-89ee-360dc2643f8d" providerId="ADAL" clId="{B612E41E-0760-4817-B368-CA7100084127}" dt="2024-09-27T19:28:27.156" v="1075"/>
          <ac:spMkLst>
            <pc:docMk/>
            <pc:sldMk cId="0" sldId="258"/>
            <ac:spMk id="179" creationId="{05AC7DE9-AB5B-A5D5-955E-1CA75797F477}"/>
          </ac:spMkLst>
        </pc:spChg>
        <pc:spChg chg="add mod">
          <ac:chgData name="Coral Izquierdo Muñiz" userId="227d6b43-d81a-460d-89ee-360dc2643f8d" providerId="ADAL" clId="{B612E41E-0760-4817-B368-CA7100084127}" dt="2024-09-27T19:29:33.060" v="1088" actId="20577"/>
          <ac:spMkLst>
            <pc:docMk/>
            <pc:sldMk cId="0" sldId="258"/>
            <ac:spMk id="180" creationId="{C62239F7-FA22-EA6F-EC45-3BA5732BC40F}"/>
          </ac:spMkLst>
        </pc:spChg>
        <pc:spChg chg="del mod">
          <ac:chgData name="Coral Izquierdo Muñiz" userId="227d6b43-d81a-460d-89ee-360dc2643f8d" providerId="ADAL" clId="{B612E41E-0760-4817-B368-CA7100084127}" dt="2024-09-27T19:17:37.631" v="948" actId="478"/>
          <ac:spMkLst>
            <pc:docMk/>
            <pc:sldMk cId="0" sldId="258"/>
            <ac:spMk id="293" creationId="{00000000-0000-0000-0000-000000000000}"/>
          </ac:spMkLst>
        </pc:spChg>
        <pc:spChg chg="del mod">
          <ac:chgData name="Coral Izquierdo Muñiz" userId="227d6b43-d81a-460d-89ee-360dc2643f8d" providerId="ADAL" clId="{B612E41E-0760-4817-B368-CA7100084127}" dt="2024-09-27T19:17:20.273" v="935" actId="478"/>
          <ac:spMkLst>
            <pc:docMk/>
            <pc:sldMk cId="0" sldId="258"/>
            <ac:spMk id="294" creationId="{00000000-0000-0000-0000-000000000000}"/>
          </ac:spMkLst>
        </pc:spChg>
        <pc:spChg chg="del">
          <ac:chgData name="Coral Izquierdo Muñiz" userId="227d6b43-d81a-460d-89ee-360dc2643f8d" providerId="ADAL" clId="{B612E41E-0760-4817-B368-CA7100084127}" dt="2024-09-27T19:17:17.859" v="932" actId="478"/>
          <ac:spMkLst>
            <pc:docMk/>
            <pc:sldMk cId="0" sldId="258"/>
            <ac:spMk id="295" creationId="{00000000-0000-0000-0000-000000000000}"/>
          </ac:spMkLst>
        </pc:spChg>
        <pc:spChg chg="del">
          <ac:chgData name="Coral Izquierdo Muñiz" userId="227d6b43-d81a-460d-89ee-360dc2643f8d" providerId="ADAL" clId="{B612E41E-0760-4817-B368-CA7100084127}" dt="2024-09-27T19:17:17.859" v="932" actId="478"/>
          <ac:spMkLst>
            <pc:docMk/>
            <pc:sldMk cId="0" sldId="258"/>
            <ac:spMk id="296" creationId="{00000000-0000-0000-0000-000000000000}"/>
          </ac:spMkLst>
        </pc:spChg>
        <pc:spChg chg="del">
          <ac:chgData name="Coral Izquierdo Muñiz" userId="227d6b43-d81a-460d-89ee-360dc2643f8d" providerId="ADAL" clId="{B612E41E-0760-4817-B368-CA7100084127}" dt="2024-09-27T19:17:17.859" v="932" actId="478"/>
          <ac:spMkLst>
            <pc:docMk/>
            <pc:sldMk cId="0" sldId="258"/>
            <ac:spMk id="297" creationId="{00000000-0000-0000-0000-000000000000}"/>
          </ac:spMkLst>
        </pc:spChg>
        <pc:spChg chg="del">
          <ac:chgData name="Coral Izquierdo Muñiz" userId="227d6b43-d81a-460d-89ee-360dc2643f8d" providerId="ADAL" clId="{B612E41E-0760-4817-B368-CA7100084127}" dt="2024-09-27T19:17:18.762" v="933" actId="478"/>
          <ac:spMkLst>
            <pc:docMk/>
            <pc:sldMk cId="0" sldId="258"/>
            <ac:spMk id="298" creationId="{00000000-0000-0000-0000-000000000000}"/>
          </ac:spMkLst>
        </pc:spChg>
        <pc:spChg chg="del">
          <ac:chgData name="Coral Izquierdo Muñiz" userId="227d6b43-d81a-460d-89ee-360dc2643f8d" providerId="ADAL" clId="{B612E41E-0760-4817-B368-CA7100084127}" dt="2024-09-27T19:17:17.859" v="932" actId="478"/>
          <ac:spMkLst>
            <pc:docMk/>
            <pc:sldMk cId="0" sldId="258"/>
            <ac:spMk id="299" creationId="{00000000-0000-0000-0000-000000000000}"/>
          </ac:spMkLst>
        </pc:spChg>
        <pc:spChg chg="del">
          <ac:chgData name="Coral Izquierdo Muñiz" userId="227d6b43-d81a-460d-89ee-360dc2643f8d" providerId="ADAL" clId="{B612E41E-0760-4817-B368-CA7100084127}" dt="2024-09-27T19:17:17.859" v="932" actId="478"/>
          <ac:spMkLst>
            <pc:docMk/>
            <pc:sldMk cId="0" sldId="258"/>
            <ac:spMk id="300" creationId="{00000000-0000-0000-0000-000000000000}"/>
          </ac:spMkLst>
        </pc:spChg>
        <pc:spChg chg="del">
          <ac:chgData name="Coral Izquierdo Muñiz" userId="227d6b43-d81a-460d-89ee-360dc2643f8d" providerId="ADAL" clId="{B612E41E-0760-4817-B368-CA7100084127}" dt="2024-09-27T19:17:17.859" v="932" actId="478"/>
          <ac:spMkLst>
            <pc:docMk/>
            <pc:sldMk cId="0" sldId="258"/>
            <ac:spMk id="301" creationId="{00000000-0000-0000-0000-000000000000}"/>
          </ac:spMkLst>
        </pc:spChg>
        <pc:spChg chg="del">
          <ac:chgData name="Coral Izquierdo Muñiz" userId="227d6b43-d81a-460d-89ee-360dc2643f8d" providerId="ADAL" clId="{B612E41E-0760-4817-B368-CA7100084127}" dt="2024-09-27T19:17:06.618" v="929" actId="478"/>
          <ac:spMkLst>
            <pc:docMk/>
            <pc:sldMk cId="0" sldId="258"/>
            <ac:spMk id="343" creationId="{00000000-0000-0000-0000-000000000000}"/>
          </ac:spMkLst>
        </pc:spChg>
        <pc:spChg chg="del">
          <ac:chgData name="Coral Izquierdo Muñiz" userId="227d6b43-d81a-460d-89ee-360dc2643f8d" providerId="ADAL" clId="{B612E41E-0760-4817-B368-CA7100084127}" dt="2024-09-27T19:17:05.904" v="928" actId="478"/>
          <ac:spMkLst>
            <pc:docMk/>
            <pc:sldMk cId="0" sldId="258"/>
            <ac:spMk id="344" creationId="{00000000-0000-0000-0000-000000000000}"/>
          </ac:spMkLst>
        </pc:spChg>
        <pc:spChg chg="del">
          <ac:chgData name="Coral Izquierdo Muñiz" userId="227d6b43-d81a-460d-89ee-360dc2643f8d" providerId="ADAL" clId="{B612E41E-0760-4817-B368-CA7100084127}" dt="2024-09-27T19:17:05.488" v="927" actId="478"/>
          <ac:spMkLst>
            <pc:docMk/>
            <pc:sldMk cId="0" sldId="258"/>
            <ac:spMk id="345" creationId="{00000000-0000-0000-0000-000000000000}"/>
          </ac:spMkLst>
        </pc:spChg>
        <pc:spChg chg="del">
          <ac:chgData name="Coral Izquierdo Muñiz" userId="227d6b43-d81a-460d-89ee-360dc2643f8d" providerId="ADAL" clId="{B612E41E-0760-4817-B368-CA7100084127}" dt="2024-09-27T19:17:05.128" v="926" actId="478"/>
          <ac:spMkLst>
            <pc:docMk/>
            <pc:sldMk cId="0" sldId="258"/>
            <ac:spMk id="346" creationId="{00000000-0000-0000-0000-000000000000}"/>
          </ac:spMkLst>
        </pc:spChg>
        <pc:grpChg chg="add mod">
          <ac:chgData name="Coral Izquierdo Muñiz" userId="227d6b43-d81a-460d-89ee-360dc2643f8d" providerId="ADAL" clId="{B612E41E-0760-4817-B368-CA7100084127}" dt="2024-09-27T19:28:41.395" v="1078" actId="1076"/>
          <ac:grpSpMkLst>
            <pc:docMk/>
            <pc:sldMk cId="0" sldId="258"/>
            <ac:grpSpMk id="8" creationId="{173A5672-565F-FD7C-8DC3-317B22185D82}"/>
          </ac:grpSpMkLst>
        </pc:grpChg>
        <pc:grpChg chg="add mod">
          <ac:chgData name="Coral Izquierdo Muñiz" userId="227d6b43-d81a-460d-89ee-360dc2643f8d" providerId="ADAL" clId="{B612E41E-0760-4817-B368-CA7100084127}" dt="2024-09-27T19:28:41.395" v="1078" actId="1076"/>
          <ac:grpSpMkLst>
            <pc:docMk/>
            <pc:sldMk cId="0" sldId="258"/>
            <ac:grpSpMk id="11" creationId="{C6B78836-7FC5-4E45-BDFE-0D7F97B3FD48}"/>
          </ac:grpSpMkLst>
        </pc:grpChg>
        <pc:grpChg chg="add mod">
          <ac:chgData name="Coral Izquierdo Muñiz" userId="227d6b43-d81a-460d-89ee-360dc2643f8d" providerId="ADAL" clId="{B612E41E-0760-4817-B368-CA7100084127}" dt="2024-09-27T19:28:41.395" v="1078" actId="1076"/>
          <ac:grpSpMkLst>
            <pc:docMk/>
            <pc:sldMk cId="0" sldId="258"/>
            <ac:grpSpMk id="14" creationId="{FC97498C-9209-588E-8718-0EF3EF91FD97}"/>
          </ac:grpSpMkLst>
        </pc:grpChg>
        <pc:grpChg chg="add mod">
          <ac:chgData name="Coral Izquierdo Muñiz" userId="227d6b43-d81a-460d-89ee-360dc2643f8d" providerId="ADAL" clId="{B612E41E-0760-4817-B368-CA7100084127}" dt="2024-09-27T19:28:41.395" v="1078" actId="1076"/>
          <ac:grpSpMkLst>
            <pc:docMk/>
            <pc:sldMk cId="0" sldId="258"/>
            <ac:grpSpMk id="18" creationId="{1745B675-76BB-41F1-7EA9-81C98C2D08EC}"/>
          </ac:grpSpMkLst>
        </pc:grpChg>
        <pc:grpChg chg="add mod">
          <ac:chgData name="Coral Izquierdo Muñiz" userId="227d6b43-d81a-460d-89ee-360dc2643f8d" providerId="ADAL" clId="{B612E41E-0760-4817-B368-CA7100084127}" dt="2024-09-27T19:28:41.395" v="1078" actId="1076"/>
          <ac:grpSpMkLst>
            <pc:docMk/>
            <pc:sldMk cId="0" sldId="258"/>
            <ac:grpSpMk id="25" creationId="{EAD6DE12-CA74-55B9-49EF-879194BF258B}"/>
          </ac:grpSpMkLst>
        </pc:grpChg>
        <pc:grpChg chg="add mod">
          <ac:chgData name="Coral Izquierdo Muñiz" userId="227d6b43-d81a-460d-89ee-360dc2643f8d" providerId="ADAL" clId="{B612E41E-0760-4817-B368-CA7100084127}" dt="2024-09-27T19:28:41.395" v="1078" actId="1076"/>
          <ac:grpSpMkLst>
            <pc:docMk/>
            <pc:sldMk cId="0" sldId="258"/>
            <ac:grpSpMk id="28" creationId="{51DDCA62-0514-44A1-5C7C-FD50C9C68298}"/>
          </ac:grpSpMkLst>
        </pc:grpChg>
        <pc:grpChg chg="add mod">
          <ac:chgData name="Coral Izquierdo Muñiz" userId="227d6b43-d81a-460d-89ee-360dc2643f8d" providerId="ADAL" clId="{B612E41E-0760-4817-B368-CA7100084127}" dt="2024-09-27T19:28:41.395" v="1078" actId="1076"/>
          <ac:grpSpMkLst>
            <pc:docMk/>
            <pc:sldMk cId="0" sldId="258"/>
            <ac:grpSpMk id="34" creationId="{615C3563-25B1-BFA8-CB35-5613C89422E3}"/>
          </ac:grpSpMkLst>
        </pc:grpChg>
        <pc:grpChg chg="add del mod">
          <ac:chgData name="Coral Izquierdo Muñiz" userId="227d6b43-d81a-460d-89ee-360dc2643f8d" providerId="ADAL" clId="{B612E41E-0760-4817-B368-CA7100084127}" dt="2024-09-27T19:26:56.412" v="1047" actId="478"/>
          <ac:grpSpMkLst>
            <pc:docMk/>
            <pc:sldMk cId="0" sldId="258"/>
            <ac:grpSpMk id="40" creationId="{6F66707F-7403-8AD1-2C6F-155AE5973E8C}"/>
          </ac:grpSpMkLst>
        </pc:grpChg>
        <pc:grpChg chg="add del mod">
          <ac:chgData name="Coral Izquierdo Muñiz" userId="227d6b43-d81a-460d-89ee-360dc2643f8d" providerId="ADAL" clId="{B612E41E-0760-4817-B368-CA7100084127}" dt="2024-09-27T19:26:56.412" v="1047" actId="478"/>
          <ac:grpSpMkLst>
            <pc:docMk/>
            <pc:sldMk cId="0" sldId="258"/>
            <ac:grpSpMk id="128" creationId="{7569561C-A136-E94F-D90F-A89A3F50D76E}"/>
          </ac:grpSpMkLst>
        </pc:grpChg>
        <pc:grpChg chg="mod">
          <ac:chgData name="Coral Izquierdo Muñiz" userId="227d6b43-d81a-460d-89ee-360dc2643f8d" providerId="ADAL" clId="{B612E41E-0760-4817-B368-CA7100084127}" dt="2024-09-27T19:26:49.995" v="1045"/>
          <ac:grpSpMkLst>
            <pc:docMk/>
            <pc:sldMk cId="0" sldId="258"/>
            <ac:grpSpMk id="130" creationId="{F5EDFD73-BEF2-2BAF-617E-5D37FB2A1198}"/>
          </ac:grpSpMkLst>
        </pc:grpChg>
        <pc:grpChg chg="add mod ord">
          <ac:chgData name="Coral Izquierdo Muñiz" userId="227d6b43-d81a-460d-89ee-360dc2643f8d" providerId="ADAL" clId="{B612E41E-0760-4817-B368-CA7100084127}" dt="2024-09-27T19:28:32.156" v="1077" actId="1076"/>
          <ac:grpSpMkLst>
            <pc:docMk/>
            <pc:sldMk cId="0" sldId="258"/>
            <ac:grpSpMk id="173" creationId="{9F543029-D1CB-AC53-CF7B-1120775743C9}"/>
          </ac:grpSpMkLst>
        </pc:grpChg>
        <pc:grpChg chg="mod">
          <ac:chgData name="Coral Izquierdo Muñiz" userId="227d6b43-d81a-460d-89ee-360dc2643f8d" providerId="ADAL" clId="{B612E41E-0760-4817-B368-CA7100084127}" dt="2024-09-27T19:28:27.156" v="1075"/>
          <ac:grpSpMkLst>
            <pc:docMk/>
            <pc:sldMk cId="0" sldId="258"/>
            <ac:grpSpMk id="175" creationId="{7A9EC9A7-7783-0896-40A3-A63EABCFD674}"/>
          </ac:grpSpMkLst>
        </pc:grpChg>
        <pc:grpChg chg="mod">
          <ac:chgData name="Coral Izquierdo Muñiz" userId="227d6b43-d81a-460d-89ee-360dc2643f8d" providerId="ADAL" clId="{B612E41E-0760-4817-B368-CA7100084127}" dt="2024-09-27T19:28:27.156" v="1075"/>
          <ac:grpSpMkLst>
            <pc:docMk/>
            <pc:sldMk cId="0" sldId="258"/>
            <ac:grpSpMk id="176" creationId="{86164CF4-7909-61B1-FB9C-7301939437F5}"/>
          </ac:grpSpMkLst>
        </pc:grpChg>
        <pc:grpChg chg="add del mod">
          <ac:chgData name="Coral Izquierdo Muñiz" userId="227d6b43-d81a-460d-89ee-360dc2643f8d" providerId="ADAL" clId="{B612E41E-0760-4817-B368-CA7100084127}" dt="2024-09-27T19:24:59.363" v="1007" actId="1076"/>
          <ac:grpSpMkLst>
            <pc:docMk/>
            <pc:sldMk cId="0" sldId="258"/>
            <ac:grpSpMk id="303" creationId="{00000000-0000-0000-0000-000000000000}"/>
          </ac:grpSpMkLst>
        </pc:grpChg>
        <pc:grpChg chg="del mod">
          <ac:chgData name="Coral Izquierdo Muñiz" userId="227d6b43-d81a-460d-89ee-360dc2643f8d" providerId="ADAL" clId="{B612E41E-0760-4817-B368-CA7100084127}" dt="2024-09-27T19:24:36.381" v="996" actId="478"/>
          <ac:grpSpMkLst>
            <pc:docMk/>
            <pc:sldMk cId="0" sldId="258"/>
            <ac:grpSpMk id="311" creationId="{00000000-0000-0000-0000-000000000000}"/>
          </ac:grpSpMkLst>
        </pc:grpChg>
        <pc:grpChg chg="del mod">
          <ac:chgData name="Coral Izquierdo Muñiz" userId="227d6b43-d81a-460d-89ee-360dc2643f8d" providerId="ADAL" clId="{B612E41E-0760-4817-B368-CA7100084127}" dt="2024-09-27T19:24:37.286" v="997" actId="478"/>
          <ac:grpSpMkLst>
            <pc:docMk/>
            <pc:sldMk cId="0" sldId="258"/>
            <ac:grpSpMk id="321" creationId="{00000000-0000-0000-0000-000000000000}"/>
          </ac:grpSpMkLst>
        </pc:grpChg>
        <pc:grpChg chg="mod">
          <ac:chgData name="Coral Izquierdo Muñiz" userId="227d6b43-d81a-460d-89ee-360dc2643f8d" providerId="ADAL" clId="{B612E41E-0760-4817-B368-CA7100084127}" dt="2024-09-27T19:24:10.043" v="988" actId="1076"/>
          <ac:grpSpMkLst>
            <pc:docMk/>
            <pc:sldMk cId="0" sldId="258"/>
            <ac:grpSpMk id="347" creationId="{00000000-0000-0000-0000-000000000000}"/>
          </ac:grpSpMkLst>
        </pc:grpChg>
        <pc:picChg chg="mod ord">
          <ac:chgData name="Coral Izquierdo Muñiz" userId="227d6b43-d81a-460d-89ee-360dc2643f8d" providerId="ADAL" clId="{B612E41E-0760-4817-B368-CA7100084127}" dt="2024-09-27T19:28:18.897" v="1072" actId="1076"/>
          <ac:picMkLst>
            <pc:docMk/>
            <pc:sldMk cId="0" sldId="258"/>
            <ac:picMk id="2" creationId="{835C02B5-2550-46BA-F5BD-5860733BF765}"/>
          </ac:picMkLst>
        </pc:picChg>
        <pc:picChg chg="add mod ord">
          <ac:chgData name="Coral Izquierdo Muñiz" userId="227d6b43-d81a-460d-89ee-360dc2643f8d" providerId="ADAL" clId="{B612E41E-0760-4817-B368-CA7100084127}" dt="2024-09-27T19:25:35.146" v="1016" actId="14100"/>
          <ac:picMkLst>
            <pc:docMk/>
            <pc:sldMk cId="0" sldId="258"/>
            <ac:picMk id="3" creationId="{737FAA76-CD73-801D-0665-E6D41683DBF9}"/>
          </ac:picMkLst>
        </pc:picChg>
        <pc:picChg chg="add del mod">
          <ac:chgData name="Coral Izquierdo Muñiz" userId="227d6b43-d81a-460d-89ee-360dc2643f8d" providerId="ADAL" clId="{B612E41E-0760-4817-B368-CA7100084127}" dt="2024-09-27T19:26:30.571" v="1044" actId="478"/>
          <ac:picMkLst>
            <pc:docMk/>
            <pc:sldMk cId="0" sldId="258"/>
            <ac:picMk id="7" creationId="{3AD72174-ED99-FB4A-AAD1-8FCEA858FC6A}"/>
          </ac:picMkLst>
        </pc:picChg>
        <pc:picChg chg="add del mod">
          <ac:chgData name="Coral Izquierdo Muñiz" userId="227d6b43-d81a-460d-89ee-360dc2643f8d" providerId="ADAL" clId="{B612E41E-0760-4817-B368-CA7100084127}" dt="2024-09-27T19:23:49.780" v="983" actId="478"/>
          <ac:picMkLst>
            <pc:docMk/>
            <pc:sldMk cId="0" sldId="258"/>
            <ac:picMk id="7" creationId="{DD89C3FA-0439-C6DE-D201-FC2368E55BBB}"/>
          </ac:picMkLst>
        </pc:picChg>
        <pc:cxnChg chg="del mod">
          <ac:chgData name="Coral Izquierdo Muñiz" userId="227d6b43-d81a-460d-89ee-360dc2643f8d" providerId="ADAL" clId="{B612E41E-0760-4817-B368-CA7100084127}" dt="2024-09-27T19:17:35.458" v="945" actId="478"/>
          <ac:cxnSpMkLst>
            <pc:docMk/>
            <pc:sldMk cId="0" sldId="258"/>
            <ac:cxnSpMk id="291" creationId="{00000000-0000-0000-0000-000000000000}"/>
          </ac:cxnSpMkLst>
        </pc:cxnChg>
        <pc:cxnChg chg="del mod">
          <ac:chgData name="Coral Izquierdo Muñiz" userId="227d6b43-d81a-460d-89ee-360dc2643f8d" providerId="ADAL" clId="{B612E41E-0760-4817-B368-CA7100084127}" dt="2024-09-27T19:17:34.907" v="944" actId="478"/>
          <ac:cxnSpMkLst>
            <pc:docMk/>
            <pc:sldMk cId="0" sldId="258"/>
            <ac:cxnSpMk id="292" creationId="{00000000-0000-0000-0000-000000000000}"/>
          </ac:cxnSpMkLst>
        </pc:cxnChg>
        <pc:cxnChg chg="del mod">
          <ac:chgData name="Coral Izquierdo Muñiz" userId="227d6b43-d81a-460d-89ee-360dc2643f8d" providerId="ADAL" clId="{B612E41E-0760-4817-B368-CA7100084127}" dt="2024-09-27T19:17:35.873" v="946" actId="478"/>
          <ac:cxnSpMkLst>
            <pc:docMk/>
            <pc:sldMk cId="0" sldId="258"/>
            <ac:cxnSpMk id="302" creationId="{00000000-0000-0000-0000-000000000000}"/>
          </ac:cxnSpMkLst>
        </pc:cxnChg>
      </pc:sldChg>
      <pc:sldChg chg="del">
        <pc:chgData name="Coral Izquierdo Muñiz" userId="227d6b43-d81a-460d-89ee-360dc2643f8d" providerId="ADAL" clId="{B612E41E-0760-4817-B368-CA7100084127}" dt="2024-09-27T18:18:25.997" v="837" actId="47"/>
        <pc:sldMkLst>
          <pc:docMk/>
          <pc:sldMk cId="0" sldId="259"/>
        </pc:sldMkLst>
      </pc:sldChg>
      <pc:sldChg chg="del">
        <pc:chgData name="Coral Izquierdo Muñiz" userId="227d6b43-d81a-460d-89ee-360dc2643f8d" providerId="ADAL" clId="{B612E41E-0760-4817-B368-CA7100084127}" dt="2024-09-27T18:18:26.893" v="838" actId="47"/>
        <pc:sldMkLst>
          <pc:docMk/>
          <pc:sldMk cId="0" sldId="260"/>
        </pc:sldMkLst>
      </pc:sldChg>
      <pc:sldChg chg="del">
        <pc:chgData name="Coral Izquierdo Muñiz" userId="227d6b43-d81a-460d-89ee-360dc2643f8d" providerId="ADAL" clId="{B612E41E-0760-4817-B368-CA7100084127}" dt="2024-09-27T18:18:27.611" v="839" actId="47"/>
        <pc:sldMkLst>
          <pc:docMk/>
          <pc:sldMk cId="0" sldId="261"/>
        </pc:sldMkLst>
      </pc:sldChg>
      <pc:sldChg chg="addSp delSp modSp del mod">
        <pc:chgData name="Coral Izquierdo Muñiz" userId="227d6b43-d81a-460d-89ee-360dc2643f8d" providerId="ADAL" clId="{B612E41E-0760-4817-B368-CA7100084127}" dt="2024-09-27T19:25:43.541" v="1017" actId="47"/>
        <pc:sldMkLst>
          <pc:docMk/>
          <pc:sldMk cId="0" sldId="262"/>
        </pc:sldMkLst>
        <pc:spChg chg="del topLvl">
          <ac:chgData name="Coral Izquierdo Muñiz" userId="227d6b43-d81a-460d-89ee-360dc2643f8d" providerId="ADAL" clId="{B612E41E-0760-4817-B368-CA7100084127}" dt="2024-09-27T18:18:43.230" v="846" actId="478"/>
          <ac:spMkLst>
            <pc:docMk/>
            <pc:sldMk cId="0" sldId="262"/>
            <ac:spMk id="482" creationId="{00000000-0000-0000-0000-000000000000}"/>
          </ac:spMkLst>
        </pc:spChg>
        <pc:spChg chg="del topLvl">
          <ac:chgData name="Coral Izquierdo Muñiz" userId="227d6b43-d81a-460d-89ee-360dc2643f8d" providerId="ADAL" clId="{B612E41E-0760-4817-B368-CA7100084127}" dt="2024-09-27T18:18:38.017" v="842" actId="478"/>
          <ac:spMkLst>
            <pc:docMk/>
            <pc:sldMk cId="0" sldId="262"/>
            <ac:spMk id="487" creationId="{00000000-0000-0000-0000-000000000000}"/>
          </ac:spMkLst>
        </pc:spChg>
        <pc:spChg chg="del mod topLvl">
          <ac:chgData name="Coral Izquierdo Muñiz" userId="227d6b43-d81a-460d-89ee-360dc2643f8d" providerId="ADAL" clId="{B612E41E-0760-4817-B368-CA7100084127}" dt="2024-09-27T18:18:41.782" v="845" actId="478"/>
          <ac:spMkLst>
            <pc:docMk/>
            <pc:sldMk cId="0" sldId="262"/>
            <ac:spMk id="492" creationId="{00000000-0000-0000-0000-000000000000}"/>
          </ac:spMkLst>
        </pc:spChg>
        <pc:spChg chg="del topLvl">
          <ac:chgData name="Coral Izquierdo Muñiz" userId="227d6b43-d81a-460d-89ee-360dc2643f8d" providerId="ADAL" clId="{B612E41E-0760-4817-B368-CA7100084127}" dt="2024-09-27T18:18:39.841" v="843" actId="478"/>
          <ac:spMkLst>
            <pc:docMk/>
            <pc:sldMk cId="0" sldId="262"/>
            <ac:spMk id="497" creationId="{00000000-0000-0000-0000-000000000000}"/>
          </ac:spMkLst>
        </pc:spChg>
        <pc:spChg chg="mod topLvl">
          <ac:chgData name="Coral Izquierdo Muñiz" userId="227d6b43-d81a-460d-89ee-360dc2643f8d" providerId="ADAL" clId="{B612E41E-0760-4817-B368-CA7100084127}" dt="2024-09-27T18:18:54.710" v="861" actId="1076"/>
          <ac:spMkLst>
            <pc:docMk/>
            <pc:sldMk cId="0" sldId="262"/>
            <ac:spMk id="498" creationId="{00000000-0000-0000-0000-000000000000}"/>
          </ac:spMkLst>
        </pc:spChg>
        <pc:grpChg chg="del">
          <ac:chgData name="Coral Izquierdo Muñiz" userId="227d6b43-d81a-460d-89ee-360dc2643f8d" providerId="ADAL" clId="{B612E41E-0760-4817-B368-CA7100084127}" dt="2024-09-27T18:18:43.230" v="846" actId="478"/>
          <ac:grpSpMkLst>
            <pc:docMk/>
            <pc:sldMk cId="0" sldId="262"/>
            <ac:grpSpMk id="481" creationId="{00000000-0000-0000-0000-000000000000}"/>
          </ac:grpSpMkLst>
        </pc:grpChg>
        <pc:grpChg chg="topLvl">
          <ac:chgData name="Coral Izquierdo Muñiz" userId="227d6b43-d81a-460d-89ee-360dc2643f8d" providerId="ADAL" clId="{B612E41E-0760-4817-B368-CA7100084127}" dt="2024-09-27T18:18:43.230" v="846" actId="478"/>
          <ac:grpSpMkLst>
            <pc:docMk/>
            <pc:sldMk cId="0" sldId="262"/>
            <ac:grpSpMk id="483" creationId="{00000000-0000-0000-0000-000000000000}"/>
          </ac:grpSpMkLst>
        </pc:grpChg>
        <pc:grpChg chg="add del">
          <ac:chgData name="Coral Izquierdo Muñiz" userId="227d6b43-d81a-460d-89ee-360dc2643f8d" providerId="ADAL" clId="{B612E41E-0760-4817-B368-CA7100084127}" dt="2024-09-27T18:18:38.017" v="842" actId="478"/>
          <ac:grpSpMkLst>
            <pc:docMk/>
            <pc:sldMk cId="0" sldId="262"/>
            <ac:grpSpMk id="486" creationId="{00000000-0000-0000-0000-000000000000}"/>
          </ac:grpSpMkLst>
        </pc:grpChg>
        <pc:grpChg chg="topLvl">
          <ac:chgData name="Coral Izquierdo Muñiz" userId="227d6b43-d81a-460d-89ee-360dc2643f8d" providerId="ADAL" clId="{B612E41E-0760-4817-B368-CA7100084127}" dt="2024-09-27T18:18:38.017" v="842" actId="478"/>
          <ac:grpSpMkLst>
            <pc:docMk/>
            <pc:sldMk cId="0" sldId="262"/>
            <ac:grpSpMk id="488" creationId="{00000000-0000-0000-0000-000000000000}"/>
          </ac:grpSpMkLst>
        </pc:grpChg>
        <pc:grpChg chg="del">
          <ac:chgData name="Coral Izquierdo Muñiz" userId="227d6b43-d81a-460d-89ee-360dc2643f8d" providerId="ADAL" clId="{B612E41E-0760-4817-B368-CA7100084127}" dt="2024-09-27T18:18:41.782" v="845" actId="478"/>
          <ac:grpSpMkLst>
            <pc:docMk/>
            <pc:sldMk cId="0" sldId="262"/>
            <ac:grpSpMk id="491" creationId="{00000000-0000-0000-0000-000000000000}"/>
          </ac:grpSpMkLst>
        </pc:grpChg>
        <pc:grpChg chg="topLvl">
          <ac:chgData name="Coral Izquierdo Muñiz" userId="227d6b43-d81a-460d-89ee-360dc2643f8d" providerId="ADAL" clId="{B612E41E-0760-4817-B368-CA7100084127}" dt="2024-09-27T18:18:41.782" v="845" actId="478"/>
          <ac:grpSpMkLst>
            <pc:docMk/>
            <pc:sldMk cId="0" sldId="262"/>
            <ac:grpSpMk id="493" creationId="{00000000-0000-0000-0000-000000000000}"/>
          </ac:grpSpMkLst>
        </pc:grpChg>
        <pc:grpChg chg="del">
          <ac:chgData name="Coral Izquierdo Muñiz" userId="227d6b43-d81a-460d-89ee-360dc2643f8d" providerId="ADAL" clId="{B612E41E-0760-4817-B368-CA7100084127}" dt="2024-09-27T18:18:39.841" v="843" actId="478"/>
          <ac:grpSpMkLst>
            <pc:docMk/>
            <pc:sldMk cId="0" sldId="262"/>
            <ac:grpSpMk id="496" creationId="{00000000-0000-0000-0000-000000000000}"/>
          </ac:grpSpMkLst>
        </pc:grpChg>
      </pc:sldChg>
      <pc:sldChg chg="addSp modSp mod">
        <pc:chgData name="Coral Izquierdo Muñiz" userId="227d6b43-d81a-460d-89ee-360dc2643f8d" providerId="ADAL" clId="{B612E41E-0760-4817-B368-CA7100084127}" dt="2024-09-27T18:21:39.239" v="893" actId="1076"/>
        <pc:sldMkLst>
          <pc:docMk/>
          <pc:sldMk cId="0" sldId="263"/>
        </pc:sldMkLst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3" creationId="{36469C1D-168D-A153-3960-A805C4CFA7C4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5" creationId="{AFF579B5-7481-9548-4E8D-6DF4A06A7332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6" creationId="{5EC36D8C-C25B-508F-E902-81543A84363B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7" creationId="{76124FDC-774D-DE36-81E0-C6F190AE6D68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8" creationId="{B7DC25DD-392F-62BC-A89F-2CF8F3724681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9" creationId="{C15A853F-D3C8-CA21-D645-6EC126A915D9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10" creationId="{F4DC97B9-29D8-3856-161A-ED4387117A54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11" creationId="{CC7EEEC7-F1E9-7FD9-79C7-D24E2287992F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12" creationId="{E31AF15B-3DE9-0D65-E466-41A3A87429F1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13" creationId="{AA3FB36A-8805-28B6-EF19-30C60639FECB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14" creationId="{8CC75A7B-F457-44ED-523D-F877DA24C6B3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15" creationId="{7B7F32A0-2BEB-2AA0-84CF-55C84D0B1953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16" creationId="{A50253AC-FFF6-AA10-C69C-C27814EFCD4D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17" creationId="{828C1585-EF37-8259-2AB0-7D56B1E63806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18" creationId="{45DF6829-46B9-007D-516C-F12D5BFC4F56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19" creationId="{C31B70F9-142C-FA51-F4C0-54AAD0AF36DB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20" creationId="{73616AD0-824B-FA9F-B98A-679B2FDEE902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21" creationId="{78BCBFD9-B7B8-0084-79C6-D58A912C9F61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22" creationId="{E1B969FF-FFDD-1233-FA33-718C6E11FCD9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23" creationId="{22AA40F3-54C3-9769-3E23-276608D77CDF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24" creationId="{9561A8C3-CB86-C406-DA53-7E2366986EBA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25" creationId="{9C11693E-4CC0-DBB3-F6D3-71BBBE93878C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26" creationId="{0C396CB2-8422-FABA-7036-928D36301390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27" creationId="{8BE4B185-29A1-C450-A41F-51ADAA481402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28" creationId="{850619F5-6F24-BCEA-277F-9C4D18556D9F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29" creationId="{61E723DB-E487-42D2-DB36-85E0432E1607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30" creationId="{5C2293B3-6B41-B98C-B021-846C89BFFC25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31" creationId="{17D8657B-BAD0-C8E9-3BDA-A13E28F9B99A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32" creationId="{EDA94ED2-6B6E-9EC7-50D8-BDCC9951095E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33" creationId="{8A395CE4-2D75-06C6-4C5B-D8E693FADEB3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34" creationId="{8ACC013B-D075-9D79-1E17-0A4A90A7FDC8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35" creationId="{0A9562A5-403A-8EF0-576D-7FA5665D7959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36" creationId="{2433E455-2463-8A83-9D93-8840F0A848D2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37" creationId="{C34924CD-4B95-F20F-4BDD-5681957EBBB3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38" creationId="{B7C67C81-038D-9ABE-7C10-E556CC84E547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39" creationId="{3D239D91-4CAF-3070-0BDA-94C82A8CA475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40" creationId="{A8938A19-2604-5B0A-5F35-ECBAFD3A444E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41" creationId="{1DE27D55-5016-EF92-FE7F-0FE695A68826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42" creationId="{7126DBC0-5EAD-C438-70FA-5ACEA50C8FE7}"/>
          </ac:spMkLst>
        </pc:spChg>
        <pc:spChg chg="mod">
          <ac:chgData name="Coral Izquierdo Muñiz" userId="227d6b43-d81a-460d-89ee-360dc2643f8d" providerId="ADAL" clId="{B612E41E-0760-4817-B368-CA7100084127}" dt="2024-09-27T18:21:19.537" v="889"/>
          <ac:spMkLst>
            <pc:docMk/>
            <pc:sldMk cId="0" sldId="263"/>
            <ac:spMk id="43" creationId="{19AF5C34-7728-838C-BD24-13BB93B6E75B}"/>
          </ac:spMkLst>
        </pc:spChg>
        <pc:grpChg chg="add mod">
          <ac:chgData name="Coral Izquierdo Muñiz" userId="227d6b43-d81a-460d-89ee-360dc2643f8d" providerId="ADAL" clId="{B612E41E-0760-4817-B368-CA7100084127}" dt="2024-09-27T18:21:39.239" v="893" actId="1076"/>
          <ac:grpSpMkLst>
            <pc:docMk/>
            <pc:sldMk cId="0" sldId="263"/>
            <ac:grpSpMk id="2" creationId="{C8633C0F-64C2-460F-9603-E0DF21308AF0}"/>
          </ac:grpSpMkLst>
        </pc:grpChg>
        <pc:grpChg chg="mod">
          <ac:chgData name="Coral Izquierdo Muñiz" userId="227d6b43-d81a-460d-89ee-360dc2643f8d" providerId="ADAL" clId="{B612E41E-0760-4817-B368-CA7100084127}" dt="2024-09-27T18:21:19.537" v="889"/>
          <ac:grpSpMkLst>
            <pc:docMk/>
            <pc:sldMk cId="0" sldId="263"/>
            <ac:grpSpMk id="4" creationId="{5419BD54-F825-02E0-7252-83950BADF98A}"/>
          </ac:grpSpMkLst>
        </pc:grpChg>
        <pc:grpChg chg="mod">
          <ac:chgData name="Coral Izquierdo Muñiz" userId="227d6b43-d81a-460d-89ee-360dc2643f8d" providerId="ADAL" clId="{B612E41E-0760-4817-B368-CA7100084127}" dt="2024-09-27T18:21:36.601" v="892" actId="1076"/>
          <ac:grpSpMkLst>
            <pc:docMk/>
            <pc:sldMk cId="0" sldId="263"/>
            <ac:grpSpMk id="548" creationId="{00000000-0000-0000-0000-000000000000}"/>
          </ac:grpSpMkLst>
        </pc:grpChg>
      </pc:sldChg>
      <pc:sldChg chg="del">
        <pc:chgData name="Coral Izquierdo Muñiz" userId="227d6b43-d81a-460d-89ee-360dc2643f8d" providerId="ADAL" clId="{B612E41E-0760-4817-B368-CA7100084127}" dt="2024-09-27T18:21:03.205" v="875" actId="47"/>
        <pc:sldMkLst>
          <pc:docMk/>
          <pc:sldMk cId="0" sldId="264"/>
        </pc:sldMkLst>
      </pc:sldChg>
      <pc:sldChg chg="del">
        <pc:chgData name="Coral Izquierdo Muñiz" userId="227d6b43-d81a-460d-89ee-360dc2643f8d" providerId="ADAL" clId="{B612E41E-0760-4817-B368-CA7100084127}" dt="2024-09-27T18:21:03.833" v="876" actId="47"/>
        <pc:sldMkLst>
          <pc:docMk/>
          <pc:sldMk cId="0" sldId="265"/>
        </pc:sldMkLst>
      </pc:sldChg>
      <pc:sldChg chg="del">
        <pc:chgData name="Coral Izquierdo Muñiz" userId="227d6b43-d81a-460d-89ee-360dc2643f8d" providerId="ADAL" clId="{B612E41E-0760-4817-B368-CA7100084127}" dt="2024-09-27T18:21:04.638" v="877" actId="47"/>
        <pc:sldMkLst>
          <pc:docMk/>
          <pc:sldMk cId="0" sldId="266"/>
        </pc:sldMkLst>
      </pc:sldChg>
      <pc:sldChg chg="del">
        <pc:chgData name="Coral Izquierdo Muñiz" userId="227d6b43-d81a-460d-89ee-360dc2643f8d" providerId="ADAL" clId="{B612E41E-0760-4817-B368-CA7100084127}" dt="2024-09-27T18:21:05.267" v="878" actId="47"/>
        <pc:sldMkLst>
          <pc:docMk/>
          <pc:sldMk cId="0" sldId="267"/>
        </pc:sldMkLst>
      </pc:sldChg>
      <pc:sldChg chg="del">
        <pc:chgData name="Coral Izquierdo Muñiz" userId="227d6b43-d81a-460d-89ee-360dc2643f8d" providerId="ADAL" clId="{B612E41E-0760-4817-B368-CA7100084127}" dt="2024-09-27T18:21:05.873" v="879" actId="47"/>
        <pc:sldMkLst>
          <pc:docMk/>
          <pc:sldMk cId="0" sldId="268"/>
        </pc:sldMkLst>
      </pc:sldChg>
      <pc:sldChg chg="del">
        <pc:chgData name="Coral Izquierdo Muñiz" userId="227d6b43-d81a-460d-89ee-360dc2643f8d" providerId="ADAL" clId="{B612E41E-0760-4817-B368-CA7100084127}" dt="2024-09-27T18:21:06.534" v="880" actId="47"/>
        <pc:sldMkLst>
          <pc:docMk/>
          <pc:sldMk cId="0" sldId="269"/>
        </pc:sldMkLst>
      </pc:sldChg>
      <pc:sldChg chg="del">
        <pc:chgData name="Coral Izquierdo Muñiz" userId="227d6b43-d81a-460d-89ee-360dc2643f8d" providerId="ADAL" clId="{B612E41E-0760-4817-B368-CA7100084127}" dt="2024-09-27T18:21:07.058" v="881" actId="47"/>
        <pc:sldMkLst>
          <pc:docMk/>
          <pc:sldMk cId="0" sldId="270"/>
        </pc:sldMkLst>
      </pc:sldChg>
      <pc:sldChg chg="del">
        <pc:chgData name="Coral Izquierdo Muñiz" userId="227d6b43-d81a-460d-89ee-360dc2643f8d" providerId="ADAL" clId="{B612E41E-0760-4817-B368-CA7100084127}" dt="2024-09-27T18:21:09.187" v="882" actId="47"/>
        <pc:sldMkLst>
          <pc:docMk/>
          <pc:sldMk cId="0" sldId="271"/>
        </pc:sldMkLst>
      </pc:sldChg>
      <pc:sldChg chg="del">
        <pc:chgData name="Coral Izquierdo Muñiz" userId="227d6b43-d81a-460d-89ee-360dc2643f8d" providerId="ADAL" clId="{B612E41E-0760-4817-B368-CA7100084127}" dt="2024-09-27T18:21:09.787" v="883" actId="47"/>
        <pc:sldMkLst>
          <pc:docMk/>
          <pc:sldMk cId="0" sldId="272"/>
        </pc:sldMkLst>
      </pc:sldChg>
      <pc:sldChg chg="del">
        <pc:chgData name="Coral Izquierdo Muñiz" userId="227d6b43-d81a-460d-89ee-360dc2643f8d" providerId="ADAL" clId="{B612E41E-0760-4817-B368-CA7100084127}" dt="2024-09-27T18:21:10.426" v="884" actId="47"/>
        <pc:sldMkLst>
          <pc:docMk/>
          <pc:sldMk cId="0" sldId="273"/>
        </pc:sldMkLst>
      </pc:sldChg>
      <pc:sldChg chg="del">
        <pc:chgData name="Coral Izquierdo Muñiz" userId="227d6b43-d81a-460d-89ee-360dc2643f8d" providerId="ADAL" clId="{B612E41E-0760-4817-B368-CA7100084127}" dt="2024-09-27T18:21:12.415" v="885" actId="47"/>
        <pc:sldMkLst>
          <pc:docMk/>
          <pc:sldMk cId="0" sldId="274"/>
        </pc:sldMkLst>
      </pc:sldChg>
      <pc:sldChg chg="del">
        <pc:chgData name="Coral Izquierdo Muñiz" userId="227d6b43-d81a-460d-89ee-360dc2643f8d" providerId="ADAL" clId="{B612E41E-0760-4817-B368-CA7100084127}" dt="2024-09-27T18:21:13.048" v="886" actId="47"/>
        <pc:sldMkLst>
          <pc:docMk/>
          <pc:sldMk cId="0" sldId="275"/>
        </pc:sldMkLst>
      </pc:sldChg>
      <pc:sldChg chg="del">
        <pc:chgData name="Coral Izquierdo Muñiz" userId="227d6b43-d81a-460d-89ee-360dc2643f8d" providerId="ADAL" clId="{B612E41E-0760-4817-B368-CA7100084127}" dt="2024-09-27T18:21:14.552" v="887" actId="47"/>
        <pc:sldMkLst>
          <pc:docMk/>
          <pc:sldMk cId="0" sldId="276"/>
        </pc:sldMkLst>
      </pc:sldChg>
      <pc:sldChg chg="del">
        <pc:chgData name="Coral Izquierdo Muñiz" userId="227d6b43-d81a-460d-89ee-360dc2643f8d" providerId="ADAL" clId="{B612E41E-0760-4817-B368-CA7100084127}" dt="2024-09-27T18:21:15.130" v="888" actId="47"/>
        <pc:sldMkLst>
          <pc:docMk/>
          <pc:sldMk cId="0" sldId="277"/>
        </pc:sldMkLst>
      </pc:sldChg>
      <pc:sldChg chg="del">
        <pc:chgData name="Coral Izquierdo Muñiz" userId="227d6b43-d81a-460d-89ee-360dc2643f8d" providerId="ADAL" clId="{B612E41E-0760-4817-B368-CA7100084127}" dt="2024-09-27T18:21:46.057" v="894" actId="47"/>
        <pc:sldMkLst>
          <pc:docMk/>
          <pc:sldMk cId="0" sldId="278"/>
        </pc:sldMkLst>
      </pc:sldChg>
      <pc:sldChg chg="del">
        <pc:chgData name="Coral Izquierdo Muñiz" userId="227d6b43-d81a-460d-89ee-360dc2643f8d" providerId="ADAL" clId="{B612E41E-0760-4817-B368-CA7100084127}" dt="2024-09-27T18:21:47.067" v="895" actId="47"/>
        <pc:sldMkLst>
          <pc:docMk/>
          <pc:sldMk cId="0" sldId="279"/>
        </pc:sldMkLst>
      </pc:sldChg>
      <pc:sldChg chg="del">
        <pc:chgData name="Coral Izquierdo Muñiz" userId="227d6b43-d81a-460d-89ee-360dc2643f8d" providerId="ADAL" clId="{B612E41E-0760-4817-B368-CA7100084127}" dt="2024-09-27T18:21:47.949" v="896" actId="47"/>
        <pc:sldMkLst>
          <pc:docMk/>
          <pc:sldMk cId="0" sldId="280"/>
        </pc:sldMkLst>
      </pc:sldChg>
      <pc:sldChg chg="addSp delSp modSp mod">
        <pc:chgData name="Coral Izquierdo Muñiz" userId="227d6b43-d81a-460d-89ee-360dc2643f8d" providerId="ADAL" clId="{B612E41E-0760-4817-B368-CA7100084127}" dt="2024-09-27T19:29:42.307" v="1091" actId="478"/>
        <pc:sldMkLst>
          <pc:docMk/>
          <pc:sldMk cId="0" sldId="281"/>
        </pc:sldMkLst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3" creationId="{401A11E7-5673-0E5C-4F7A-7F337226ADD5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4" creationId="{EE0C3A14-06A2-C018-4AC0-8A748DDE2A94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5" creationId="{C567D697-B3F0-A133-D1D0-025D08D61BF3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6" creationId="{8481EAF0-AFFD-3B2C-CB99-0893C14AF356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7" creationId="{03A774D0-7605-1627-74D5-AEF40E6D6414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8" creationId="{E6CF7D47-7E54-E6EA-1A2E-3517E0AE7B10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9" creationId="{9C524976-8628-D151-05C9-9CE48E2898E3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0" creationId="{1B499BDB-E04B-E460-AF0D-9D8673E910B2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1" creationId="{CC0DEA01-8667-6EF0-AE6A-8B53337FC22C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2" creationId="{030C28A8-6081-C35D-7A8F-46809998FB4E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3" creationId="{D3A2679F-C10A-E1AF-6F0F-1276BE99B8EF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4" creationId="{EBD9A181-68F5-2D90-35E2-65CF99C4736D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5" creationId="{402385AB-E1D6-5D7D-D666-C8C386204B7B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6" creationId="{F2CA9256-4E1D-D3E2-97AA-D4CF0E7E8765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7" creationId="{4C267911-A74F-CDF8-A882-5BA7B6DE926A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8" creationId="{D8240602-7AA1-3C7B-C748-9A4EFD6303E9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" creationId="{02BEE573-4F45-1783-6EAF-2380C208B2D2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20" creationId="{D94894B2-03E3-2E23-8627-8A00CF2AD1FC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21" creationId="{29A6D7D5-8D69-D962-7E75-C12D090DC052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22" creationId="{84119570-0F43-2959-5474-0445348FFE5E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23" creationId="{F8D3157D-A764-38A1-E708-C04519C3093C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24" creationId="{1D5185A3-258A-377C-8B78-064DA376B2E9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25" creationId="{A03990A9-FBA1-5D26-7993-E5C59315AF3E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26" creationId="{35DBEF53-DD1A-D1F2-4DB3-FBC223856D1E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27" creationId="{DB516460-859D-330A-50D0-FD7D4B8B32BF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28" creationId="{E08DCD70-4448-D798-3341-B4E53F3FB7BC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29" creationId="{C7346045-B0D8-605C-7BC7-9D24AE329B77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30" creationId="{BE888699-B9EB-D22A-AB92-1346BE663822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31" creationId="{F5F866E4-9C7F-80DD-51E0-E2F8CA9C420F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32" creationId="{5E27670C-2B0C-1AF4-DBEE-F7E76550EDDB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33" creationId="{CDB83C19-29F3-A49F-DA46-0F618B941CEB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34" creationId="{A7C4F49E-1FB3-EC75-C72B-43B927A6EED5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35" creationId="{ABE40727-7D53-1DDE-A6CB-0DC3C17A9105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36" creationId="{4E25ECBE-31D1-912C-BC64-48355A0129F4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37" creationId="{3466F8FE-6C11-694D-ECFD-32C0BE09C5B4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38" creationId="{42D26DCA-629F-9EA4-2862-FED2B251C684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39" creationId="{666A0C2C-2F00-CB48-4C4A-8374C1F31280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40" creationId="{039828EA-4809-0037-C645-A0EDE3418E2E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41" creationId="{78848259-D340-FF21-1551-B447FAD8E01A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42" creationId="{6581ABC9-FE21-1ADC-58EF-019A89747549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43" creationId="{B1DB47A9-CDB9-5FCF-9C79-6D1C60159C18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44" creationId="{CF2E13AD-2A8A-758C-BB11-113A1D708048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45" creationId="{ECDBA6F9-A910-8C2E-A4C5-BF764C7C9549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46" creationId="{107775A8-7404-5B25-60FD-50108B0E5A90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47" creationId="{78F48122-0318-E388-3C8F-F1FA15B27E8A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48" creationId="{AD4F7429-05AC-D6AA-9771-EA2A792E3BE0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49" creationId="{2E2E69E7-F4C2-B87D-16F2-52426D8324F0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50" creationId="{DA884758-5105-7512-6642-A27D02888465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51" creationId="{E76C64BB-3346-0D83-7276-154E70E409A9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52" creationId="{64620B25-5172-3E18-B72C-0F8BB177F2B8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53" creationId="{FAE0F364-A597-3920-3F23-C0162D51F71E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54" creationId="{3BE921C1-815A-F14F-C591-08EC61F96E12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55" creationId="{6B5969B0-32D7-2E21-7C93-DB2E9E302E62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56" creationId="{910E43EB-A2CA-10FE-B131-FA2094E6126C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57" creationId="{9CD23811-3221-A873-869A-42723B402C0B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58" creationId="{40B718D7-9D6A-8CED-A08F-9BEFF7DB8BAB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59" creationId="{33E12486-3608-705D-7901-6F10AB9790DE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60" creationId="{7931F3A3-F5F9-AB7C-5785-7E291C699F21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61" creationId="{64FB024C-6606-AD3F-EB73-005DDDAE3652}"/>
          </ac:spMkLst>
        </pc:spChg>
        <pc:spChg chg="mod ord">
          <ac:chgData name="Coral Izquierdo Muñiz" userId="227d6b43-d81a-460d-89ee-360dc2643f8d" providerId="ADAL" clId="{B612E41E-0760-4817-B368-CA7100084127}" dt="2024-09-27T19:27:47.297" v="1062" actId="166"/>
          <ac:spMkLst>
            <pc:docMk/>
            <pc:sldMk cId="0" sldId="281"/>
            <ac:spMk id="62" creationId="{B3F717C5-8235-6860-8F3B-84199B7201F7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63" creationId="{2CD025C3-2CEE-77AB-55BB-9E5914E573A6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856" creationId="{C9EDA23D-5C66-D956-23B2-7946A367622B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857" creationId="{134384BF-4BE2-1568-4B37-1BEA8ABBEB7E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858" creationId="{F7602E86-E6B2-87A1-CE4F-981EAE82F665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859" creationId="{1A7031C1-2D16-C916-B9B2-5E30AC857809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860" creationId="{5B913176-43DA-CB07-2581-340EF4CC199E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861" creationId="{5817B924-A430-55D5-3671-02D23B1A7C2B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862" creationId="{0331496A-F2C4-BE85-5A86-818E610E7132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863" creationId="{1CEDB490-5D24-B5E2-5103-79159A06F979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864" creationId="{C9DCDBE0-4F3F-5C76-FE42-BE0F38ECE652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865" creationId="{C5DE8A7B-98E8-75F9-DB18-7B67BBADA2B1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866" creationId="{44C26629-F447-F215-0E34-AE9C0AF00198}"/>
          </ac:spMkLst>
        </pc:spChg>
        <pc:spChg chg="del">
          <ac:chgData name="Coral Izquierdo Muñiz" userId="227d6b43-d81a-460d-89ee-360dc2643f8d" providerId="ADAL" clId="{B612E41E-0760-4817-B368-CA7100084127}" dt="2024-09-27T19:27:04.310" v="1048" actId="478"/>
          <ac:spMkLst>
            <pc:docMk/>
            <pc:sldMk cId="0" sldId="281"/>
            <ac:spMk id="1896" creationId="{00000000-0000-0000-0000-000000000000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08" creationId="{C4BD962B-9E93-475C-354E-14BA0082B100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09" creationId="{275325FB-9627-207C-2653-A9E2653356A6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10" creationId="{42E98EF8-8AFE-38F5-34DA-0C410D1AC96F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11" creationId="{4A02345E-9CC4-4687-EE85-4FAD3A5459A5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12" creationId="{0B93D9C6-8C77-703E-C12A-04C4C77C28FD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13" creationId="{AD03C955-5DD3-4386-C700-44170EE993CD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14" creationId="{1E2807A8-7D38-7A08-500D-A6FA60B7B0F5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15" creationId="{CB086FA3-4098-6F2E-35F8-D3E635178B75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16" creationId="{94C5C7E4-58EF-7A9F-B600-C38054789807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17" creationId="{1495A6D3-32F3-A14C-177E-6A61F6F87F67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18" creationId="{4A96BD86-435A-4B4A-E70B-6DE7629A3CD6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19" creationId="{9F1C4E68-EC1A-E9AC-305C-005B7AAB4162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20" creationId="{652545EA-D984-2CEF-1D62-13220ED8F45E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21" creationId="{CA6765FC-1F7D-4589-E5E5-98FB0E7DE6DB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22" creationId="{2BF9DD0D-08F6-8CF6-0686-3C521033E09D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24" creationId="{C8445BA3-C1D4-5F54-C090-07E5A2244425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26" creationId="{CAB71634-A88B-5A2C-BA8D-5A55537E75AD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27" creationId="{8A8F21E9-2E9A-3218-2FBB-1A116DFE5471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28" creationId="{EA534D2E-ACC3-9744-2E2C-1E2F96D85076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29" creationId="{37F862B9-804A-2959-4AE6-CF8A1B921F6D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30" creationId="{C72FC38B-F587-34B0-6892-481AF0353AB3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31" creationId="{2A22DD42-2CE7-FF65-21DF-427D844E0656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32" creationId="{3F774C78-D0FD-9ACC-BEDA-653FB80EEFED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33" creationId="{ED9F9ECC-AC47-F1CD-16AE-BF0566FB2647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34" creationId="{645C417D-2969-22CA-A924-D007EEBEFAE0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35" creationId="{3D8F6F2A-EAA5-502F-E747-4A33C3FCBE98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36" creationId="{3BF9968F-202D-044D-A811-7B7EB3D68CBD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37" creationId="{97C35DC4-F6F1-B1ED-E72C-02B001D70D97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38" creationId="{91AAB530-FEA1-9987-18B2-6FD9FEB815C5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39" creationId="{B741AF17-83F1-27D4-BAC0-E34A847123AE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40" creationId="{F27C6D5F-9FCA-71C2-AE46-DA39E2DEB30D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41" creationId="{9CE62F9C-61AA-6C4D-1652-D862D329B9DD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42" creationId="{B0A2B953-E3B5-394B-A813-782032246A0B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43" creationId="{957A6AC4-6139-11D7-3D70-9D543C2BDEF5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44" creationId="{4F483021-6C6B-9E8B-2A9A-8A32F21BC834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45" creationId="{4732D903-A635-4F2C-FC4E-9E4A7BDAAD38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46" creationId="{E893EDD7-2341-A138-47E7-75549D429A13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47" creationId="{B811CAFF-DD25-3C72-7FE7-7A6F22C16D31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48" creationId="{778E3F58-2423-9C47-5656-39D3BEB90F91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49" creationId="{6BD647B8-1791-B069-2CDA-4C7D99505E29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50" creationId="{27E4B727-28DB-0460-2EF1-32A238F210E8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51" creationId="{3F988C5E-97EF-6C15-366E-6DCA3BC60D84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52" creationId="{E71E26DB-2620-99CE-175F-F5EDAF019E4C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53" creationId="{B298F86D-127D-2F5F-1D76-131B6E7AF5B1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54" creationId="{CB4C4902-6881-2F4D-8991-2446960C07E9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55" creationId="{842FDFC0-D761-B67C-B7D0-370F1668BEEF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56" creationId="{FFF6F030-5970-E33E-638E-FFE989D3B573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57" creationId="{4B38A702-D162-0040-1168-3A32C47BF477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58" creationId="{07D9061E-CBE6-E733-1736-295DF7CE70EF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59" creationId="{68FDA199-F344-C0FE-12B5-86378F7DFF91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60" creationId="{004610C3-7A23-5967-C640-E277B798664F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61" creationId="{14911662-0705-3431-4243-E08CCBAFD20E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62" creationId="{CB4F67DE-6B1C-BB9E-65DE-01E583753D05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63" creationId="{6822A07A-B2DF-86BF-1CB6-36CF04CD2497}"/>
          </ac:spMkLst>
        </pc:spChg>
        <pc:spChg chg="mod">
          <ac:chgData name="Coral Izquierdo Muñiz" userId="227d6b43-d81a-460d-89ee-360dc2643f8d" providerId="ADAL" clId="{B612E41E-0760-4817-B368-CA7100084127}" dt="2024-09-27T19:27:04.651" v="1049"/>
          <ac:spMkLst>
            <pc:docMk/>
            <pc:sldMk cId="0" sldId="281"/>
            <ac:spMk id="1964" creationId="{03E6FA41-E655-30D0-C6EF-465598CF7590}"/>
          </ac:spMkLst>
        </pc:spChg>
        <pc:spChg chg="add mod ord">
          <ac:chgData name="Coral Izquierdo Muñiz" userId="227d6b43-d81a-460d-89ee-360dc2643f8d" providerId="ADAL" clId="{B612E41E-0760-4817-B368-CA7100084127}" dt="2024-09-27T19:28:01.770" v="1066" actId="1076"/>
          <ac:spMkLst>
            <pc:docMk/>
            <pc:sldMk cId="0" sldId="281"/>
            <ac:spMk id="1965" creationId="{00D41A66-F8BD-662A-FF22-42F50178287C}"/>
          </ac:spMkLst>
        </pc:spChg>
        <pc:spChg chg="add del mod">
          <ac:chgData name="Coral Izquierdo Muñiz" userId="227d6b43-d81a-460d-89ee-360dc2643f8d" providerId="ADAL" clId="{B612E41E-0760-4817-B368-CA7100084127}" dt="2024-09-27T19:29:42.307" v="1091" actId="478"/>
          <ac:spMkLst>
            <pc:docMk/>
            <pc:sldMk cId="0" sldId="281"/>
            <ac:spMk id="1966" creationId="{05B4D8E5-611C-14C3-C027-6CA308C6CC3A}"/>
          </ac:spMkLst>
        </pc:spChg>
        <pc:grpChg chg="add mod">
          <ac:chgData name="Coral Izquierdo Muñiz" userId="227d6b43-d81a-460d-89ee-360dc2643f8d" providerId="ADAL" clId="{B612E41E-0760-4817-B368-CA7100084127}" dt="2024-09-27T19:27:52.829" v="1063" actId="1076"/>
          <ac:grpSpMkLst>
            <pc:docMk/>
            <pc:sldMk cId="0" sldId="281"/>
            <ac:grpSpMk id="2" creationId="{0F5C1056-2DFB-A782-D5C1-8412CB000A0D}"/>
          </ac:grpSpMkLst>
        </pc:grpChg>
        <pc:grpChg chg="add mod">
          <ac:chgData name="Coral Izquierdo Muñiz" userId="227d6b43-d81a-460d-89ee-360dc2643f8d" providerId="ADAL" clId="{B612E41E-0760-4817-B368-CA7100084127}" dt="2024-09-27T19:27:14.245" v="1050" actId="1076"/>
          <ac:grpSpMkLst>
            <pc:docMk/>
            <pc:sldMk cId="0" sldId="281"/>
            <ac:grpSpMk id="1923" creationId="{68A17967-85E9-746B-1911-C1F6E1F69E80}"/>
          </ac:grpSpMkLst>
        </pc:grpChg>
        <pc:grpChg chg="mod">
          <ac:chgData name="Coral Izquierdo Muñiz" userId="227d6b43-d81a-460d-89ee-360dc2643f8d" providerId="ADAL" clId="{B612E41E-0760-4817-B368-CA7100084127}" dt="2024-09-27T19:27:04.651" v="1049"/>
          <ac:grpSpMkLst>
            <pc:docMk/>
            <pc:sldMk cId="0" sldId="281"/>
            <ac:grpSpMk id="1925" creationId="{C0CAF7EF-C79E-7497-65D7-7D2CF7926D39}"/>
          </ac:grpSpMkLst>
        </pc:grpChg>
      </pc:sldChg>
      <pc:sldChg chg="del">
        <pc:chgData name="Coral Izquierdo Muñiz" userId="227d6b43-d81a-460d-89ee-360dc2643f8d" providerId="ADAL" clId="{B612E41E-0760-4817-B368-CA7100084127}" dt="2024-09-27T18:21:48.606" v="897" actId="47"/>
        <pc:sldMkLst>
          <pc:docMk/>
          <pc:sldMk cId="0" sldId="282"/>
        </pc:sldMkLst>
      </pc:sldChg>
      <pc:sldChg chg="del">
        <pc:chgData name="Coral Izquierdo Muñiz" userId="227d6b43-d81a-460d-89ee-360dc2643f8d" providerId="ADAL" clId="{B612E41E-0760-4817-B368-CA7100084127}" dt="2024-09-27T18:21:49.239" v="898" actId="47"/>
        <pc:sldMkLst>
          <pc:docMk/>
          <pc:sldMk cId="0" sldId="283"/>
        </pc:sldMkLst>
      </pc:sldChg>
      <pc:sldChg chg="del">
        <pc:chgData name="Coral Izquierdo Muñiz" userId="227d6b43-d81a-460d-89ee-360dc2643f8d" providerId="ADAL" clId="{B612E41E-0760-4817-B368-CA7100084127}" dt="2024-09-27T18:21:50.013" v="899" actId="47"/>
        <pc:sldMkLst>
          <pc:docMk/>
          <pc:sldMk cId="0" sldId="284"/>
        </pc:sldMkLst>
      </pc:sldChg>
      <pc:sldChg chg="del">
        <pc:chgData name="Coral Izquierdo Muñiz" userId="227d6b43-d81a-460d-89ee-360dc2643f8d" providerId="ADAL" clId="{B612E41E-0760-4817-B368-CA7100084127}" dt="2024-09-27T18:21:50.747" v="900" actId="47"/>
        <pc:sldMkLst>
          <pc:docMk/>
          <pc:sldMk cId="0" sldId="285"/>
        </pc:sldMkLst>
      </pc:sldChg>
      <pc:sldChg chg="del">
        <pc:chgData name="Coral Izquierdo Muñiz" userId="227d6b43-d81a-460d-89ee-360dc2643f8d" providerId="ADAL" clId="{B612E41E-0760-4817-B368-CA7100084127}" dt="2024-09-27T18:21:51.485" v="901" actId="47"/>
        <pc:sldMkLst>
          <pc:docMk/>
          <pc:sldMk cId="0" sldId="286"/>
        </pc:sldMkLst>
      </pc:sldChg>
      <pc:sldChg chg="del">
        <pc:chgData name="Coral Izquierdo Muñiz" userId="227d6b43-d81a-460d-89ee-360dc2643f8d" providerId="ADAL" clId="{B612E41E-0760-4817-B368-CA7100084127}" dt="2024-09-27T18:21:52.392" v="902" actId="47"/>
        <pc:sldMkLst>
          <pc:docMk/>
          <pc:sldMk cId="0" sldId="287"/>
        </pc:sldMkLst>
      </pc:sldChg>
      <pc:sldChg chg="del">
        <pc:chgData name="Coral Izquierdo Muñiz" userId="227d6b43-d81a-460d-89ee-360dc2643f8d" providerId="ADAL" clId="{B612E41E-0760-4817-B368-CA7100084127}" dt="2024-09-27T18:21:53.380" v="903" actId="47"/>
        <pc:sldMkLst>
          <pc:docMk/>
          <pc:sldMk cId="0" sldId="288"/>
        </pc:sldMkLst>
      </pc:sldChg>
      <pc:sldChg chg="del">
        <pc:chgData name="Coral Izquierdo Muñiz" userId="227d6b43-d81a-460d-89ee-360dc2643f8d" providerId="ADAL" clId="{B612E41E-0760-4817-B368-CA7100084127}" dt="2024-09-27T18:21:53.940" v="904" actId="47"/>
        <pc:sldMkLst>
          <pc:docMk/>
          <pc:sldMk cId="0" sldId="289"/>
        </pc:sldMkLst>
      </pc:sldChg>
      <pc:sldMasterChg chg="del delSldLayout">
        <pc:chgData name="Coral Izquierdo Muñiz" userId="227d6b43-d81a-460d-89ee-360dc2643f8d" providerId="ADAL" clId="{B612E41E-0760-4817-B368-CA7100084127}" dt="2024-09-27T18:21:53.940" v="904" actId="47"/>
        <pc:sldMasterMkLst>
          <pc:docMk/>
          <pc:sldMasterMk cId="0" sldId="2147483661"/>
        </pc:sldMasterMkLst>
        <pc:sldLayoutChg chg="del">
          <pc:chgData name="Coral Izquierdo Muñiz" userId="227d6b43-d81a-460d-89ee-360dc2643f8d" providerId="ADAL" clId="{B612E41E-0760-4817-B368-CA7100084127}" dt="2024-09-27T18:21:53.940" v="904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  <pc:docChgLst>
    <pc:chgData name="Yeray Rodríguez Granda" userId="S::uo284247@uniovi.es::b0863746-7730-40bf-abb8-2150d706d835" providerId="AD" clId="Web-{AE547C54-C18D-4700-A084-E8057B308DBF}"/>
    <pc:docChg chg="modSld">
      <pc:chgData name="Yeray Rodríguez Granda" userId="S::uo284247@uniovi.es::b0863746-7730-40bf-abb8-2150d706d835" providerId="AD" clId="Web-{AE547C54-C18D-4700-A084-E8057B308DBF}" dt="2024-09-27T19:26:47.099" v="41" actId="20577"/>
      <pc:docMkLst>
        <pc:docMk/>
      </pc:docMkLst>
      <pc:sldChg chg="modSp">
        <pc:chgData name="Yeray Rodríguez Granda" userId="S::uo284247@uniovi.es::b0863746-7730-40bf-abb8-2150d706d835" providerId="AD" clId="Web-{AE547C54-C18D-4700-A084-E8057B308DBF}" dt="2024-09-27T19:26:47.099" v="41" actId="20577"/>
        <pc:sldMkLst>
          <pc:docMk/>
          <pc:sldMk cId="0" sldId="258"/>
        </pc:sldMkLst>
        <pc:spChg chg="mod">
          <ac:chgData name="Yeray Rodríguez Granda" userId="S::uo284247@uniovi.es::b0863746-7730-40bf-abb8-2150d706d835" providerId="AD" clId="Web-{AE547C54-C18D-4700-A084-E8057B308DBF}" dt="2024-09-27T19:26:47.099" v="41" actId="20577"/>
          <ac:spMkLst>
            <pc:docMk/>
            <pc:sldMk cId="0" sldId="258"/>
            <ac:spMk id="15" creationId="{B3642DE7-096A-0B71-D1D5-745DA9236641}"/>
          </ac:spMkLst>
        </pc:spChg>
        <pc:grpChg chg="mod">
          <ac:chgData name="Yeray Rodríguez Granda" userId="S::uo284247@uniovi.es::b0863746-7730-40bf-abb8-2150d706d835" providerId="AD" clId="Web-{AE547C54-C18D-4700-A084-E8057B308DBF}" dt="2024-09-27T19:25:27.955" v="22" actId="1076"/>
          <ac:grpSpMkLst>
            <pc:docMk/>
            <pc:sldMk cId="0" sldId="258"/>
            <ac:grpSpMk id="25" creationId="{EAD6DE12-CA74-55B9-49EF-879194BF258B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3b7a847da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e3b7a847da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e3cf7fe82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e3cf7fe82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1166225"/>
            <a:ext cx="38619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88425" y="3331025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710275" y="442325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710275" y="442325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710275" y="442325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44232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>
            <a:off x="682251" y="1060401"/>
            <a:ext cx="849396" cy="425142"/>
          </a:xfrm>
          <a:custGeom>
            <a:avLst/>
            <a:gdLst/>
            <a:ahLst/>
            <a:cxnLst/>
            <a:rect l="l" t="t" r="r" b="b"/>
            <a:pathLst>
              <a:path w="29637" h="14834" extrusionOk="0">
                <a:moveTo>
                  <a:pt x="14895" y="1"/>
                </a:moveTo>
                <a:cubicBezTo>
                  <a:pt x="11217" y="1"/>
                  <a:pt x="8208" y="3010"/>
                  <a:pt x="8208" y="6718"/>
                </a:cubicBezTo>
                <a:cubicBezTo>
                  <a:pt x="8208" y="7691"/>
                  <a:pt x="8421" y="8633"/>
                  <a:pt x="8816" y="9454"/>
                </a:cubicBezTo>
                <a:cubicBezTo>
                  <a:pt x="7509" y="9970"/>
                  <a:pt x="6414" y="10882"/>
                  <a:pt x="5746" y="12098"/>
                </a:cubicBezTo>
                <a:cubicBezTo>
                  <a:pt x="5138" y="11642"/>
                  <a:pt x="4408" y="11368"/>
                  <a:pt x="3588" y="11368"/>
                </a:cubicBezTo>
                <a:cubicBezTo>
                  <a:pt x="1642" y="11368"/>
                  <a:pt x="62" y="12919"/>
                  <a:pt x="1" y="14834"/>
                </a:cubicBezTo>
                <a:lnTo>
                  <a:pt x="29637" y="14834"/>
                </a:lnTo>
                <a:cubicBezTo>
                  <a:pt x="29576" y="12919"/>
                  <a:pt x="27995" y="11368"/>
                  <a:pt x="26050" y="11368"/>
                </a:cubicBezTo>
                <a:lnTo>
                  <a:pt x="25898" y="11368"/>
                </a:lnTo>
                <a:cubicBezTo>
                  <a:pt x="26050" y="10913"/>
                  <a:pt x="26141" y="10426"/>
                  <a:pt x="26141" y="9940"/>
                </a:cubicBezTo>
                <a:cubicBezTo>
                  <a:pt x="26141" y="7417"/>
                  <a:pt x="24105" y="5381"/>
                  <a:pt x="21582" y="5381"/>
                </a:cubicBezTo>
                <a:cubicBezTo>
                  <a:pt x="21551" y="5381"/>
                  <a:pt x="21521" y="5381"/>
                  <a:pt x="21460" y="5411"/>
                </a:cubicBezTo>
                <a:cubicBezTo>
                  <a:pt x="20852" y="2341"/>
                  <a:pt x="18147" y="1"/>
                  <a:pt x="148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15"/>
          <p:cNvGrpSpPr/>
          <p:nvPr/>
        </p:nvGrpSpPr>
        <p:grpSpPr>
          <a:xfrm rot="363683">
            <a:off x="-1886854" y="2162412"/>
            <a:ext cx="7507568" cy="3272130"/>
            <a:chOff x="2208437" y="2791440"/>
            <a:chExt cx="5396556" cy="2352058"/>
          </a:xfrm>
        </p:grpSpPr>
        <p:grpSp>
          <p:nvGrpSpPr>
            <p:cNvPr id="48" name="Google Shape;48;p15"/>
            <p:cNvGrpSpPr/>
            <p:nvPr/>
          </p:nvGrpSpPr>
          <p:grpSpPr>
            <a:xfrm>
              <a:off x="2208437" y="2791440"/>
              <a:ext cx="5396556" cy="2352058"/>
              <a:chOff x="2208437" y="2791440"/>
              <a:chExt cx="5396556" cy="2352058"/>
            </a:xfrm>
          </p:grpSpPr>
          <p:sp>
            <p:nvSpPr>
              <p:cNvPr id="49" name="Google Shape;49;p15"/>
              <p:cNvSpPr/>
              <p:nvPr/>
            </p:nvSpPr>
            <p:spPr>
              <a:xfrm>
                <a:off x="2208437" y="2791440"/>
                <a:ext cx="4481252" cy="2352055"/>
              </a:xfrm>
              <a:custGeom>
                <a:avLst/>
                <a:gdLst/>
                <a:ahLst/>
                <a:cxnLst/>
                <a:rect l="l" t="t" r="r" b="b"/>
                <a:pathLst>
                  <a:path w="178181" h="48521" extrusionOk="0">
                    <a:moveTo>
                      <a:pt x="53877" y="1"/>
                    </a:moveTo>
                    <a:cubicBezTo>
                      <a:pt x="50880" y="1"/>
                      <a:pt x="50225" y="3640"/>
                      <a:pt x="45199" y="7395"/>
                    </a:cubicBezTo>
                    <a:cubicBezTo>
                      <a:pt x="42555" y="9401"/>
                      <a:pt x="40883" y="12411"/>
                      <a:pt x="37813" y="14994"/>
                    </a:cubicBezTo>
                    <a:cubicBezTo>
                      <a:pt x="34804" y="17578"/>
                      <a:pt x="30396" y="19736"/>
                      <a:pt x="27296" y="22563"/>
                    </a:cubicBezTo>
                    <a:cubicBezTo>
                      <a:pt x="13436" y="35055"/>
                      <a:pt x="1" y="48521"/>
                      <a:pt x="1" y="48521"/>
                    </a:cubicBezTo>
                    <a:lnTo>
                      <a:pt x="1" y="48521"/>
                    </a:lnTo>
                    <a:lnTo>
                      <a:pt x="178180" y="48490"/>
                    </a:lnTo>
                    <a:lnTo>
                      <a:pt x="178180" y="27031"/>
                    </a:lnTo>
                    <a:cubicBezTo>
                      <a:pt x="177834" y="27104"/>
                      <a:pt x="177494" y="27139"/>
                      <a:pt x="177159" y="27139"/>
                    </a:cubicBezTo>
                    <a:cubicBezTo>
                      <a:pt x="172092" y="27139"/>
                      <a:pt x="168237" y="19233"/>
                      <a:pt x="161280" y="18976"/>
                    </a:cubicBezTo>
                    <a:cubicBezTo>
                      <a:pt x="161218" y="18974"/>
                      <a:pt x="161156" y="18973"/>
                      <a:pt x="161094" y="18973"/>
                    </a:cubicBezTo>
                    <a:cubicBezTo>
                      <a:pt x="154831" y="18973"/>
                      <a:pt x="152975" y="31082"/>
                      <a:pt x="146022" y="31894"/>
                    </a:cubicBezTo>
                    <a:cubicBezTo>
                      <a:pt x="145286" y="31980"/>
                      <a:pt x="144608" y="32021"/>
                      <a:pt x="143971" y="32021"/>
                    </a:cubicBezTo>
                    <a:cubicBezTo>
                      <a:pt x="138525" y="32021"/>
                      <a:pt x="136043" y="29055"/>
                      <a:pt x="125839" y="26089"/>
                    </a:cubicBezTo>
                    <a:cubicBezTo>
                      <a:pt x="114410" y="22745"/>
                      <a:pt x="103468" y="18490"/>
                      <a:pt x="95565" y="15572"/>
                    </a:cubicBezTo>
                    <a:cubicBezTo>
                      <a:pt x="91145" y="13957"/>
                      <a:pt x="88707" y="11214"/>
                      <a:pt x="85220" y="11214"/>
                    </a:cubicBezTo>
                    <a:cubicBezTo>
                      <a:pt x="84703" y="11214"/>
                      <a:pt x="84162" y="11274"/>
                      <a:pt x="83589" y="11408"/>
                    </a:cubicBezTo>
                    <a:cubicBezTo>
                      <a:pt x="81293" y="11918"/>
                      <a:pt x="78548" y="14489"/>
                      <a:pt x="75551" y="14489"/>
                    </a:cubicBezTo>
                    <a:cubicBezTo>
                      <a:pt x="75334" y="14489"/>
                      <a:pt x="75115" y="14476"/>
                      <a:pt x="74896" y="14447"/>
                    </a:cubicBezTo>
                    <a:cubicBezTo>
                      <a:pt x="70579" y="13839"/>
                      <a:pt x="66324" y="12593"/>
                      <a:pt x="63832" y="9888"/>
                    </a:cubicBezTo>
                    <a:cubicBezTo>
                      <a:pt x="61096" y="6909"/>
                      <a:pt x="59272" y="313"/>
                      <a:pt x="54135" y="9"/>
                    </a:cubicBezTo>
                    <a:cubicBezTo>
                      <a:pt x="54047" y="3"/>
                      <a:pt x="53962" y="1"/>
                      <a:pt x="538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5"/>
              <p:cNvSpPr/>
              <p:nvPr/>
            </p:nvSpPr>
            <p:spPr>
              <a:xfrm>
                <a:off x="4136725" y="3463790"/>
                <a:ext cx="3468268" cy="1679708"/>
              </a:xfrm>
              <a:custGeom>
                <a:avLst/>
                <a:gdLst/>
                <a:ahLst/>
                <a:cxnLst/>
                <a:rect l="l" t="t" r="r" b="b"/>
                <a:pathLst>
                  <a:path w="147633" h="46420" extrusionOk="0">
                    <a:moveTo>
                      <a:pt x="32428" y="0"/>
                    </a:moveTo>
                    <a:cubicBezTo>
                      <a:pt x="29519" y="0"/>
                      <a:pt x="26909" y="1754"/>
                      <a:pt x="23770" y="3772"/>
                    </a:cubicBezTo>
                    <a:cubicBezTo>
                      <a:pt x="21338" y="5352"/>
                      <a:pt x="18603" y="7055"/>
                      <a:pt x="15168" y="8240"/>
                    </a:cubicBezTo>
                    <a:cubicBezTo>
                      <a:pt x="4438" y="11979"/>
                      <a:pt x="7052" y="15748"/>
                      <a:pt x="1308" y="19061"/>
                    </a:cubicBezTo>
                    <a:cubicBezTo>
                      <a:pt x="852" y="19334"/>
                      <a:pt x="426" y="19486"/>
                      <a:pt x="1" y="19578"/>
                    </a:cubicBezTo>
                    <a:lnTo>
                      <a:pt x="1" y="44016"/>
                    </a:lnTo>
                    <a:cubicBezTo>
                      <a:pt x="36964" y="45263"/>
                      <a:pt x="87391" y="46420"/>
                      <a:pt x="118345" y="46420"/>
                    </a:cubicBezTo>
                    <a:cubicBezTo>
                      <a:pt x="134914" y="46420"/>
                      <a:pt x="145904" y="46088"/>
                      <a:pt x="146265" y="45262"/>
                    </a:cubicBezTo>
                    <a:cubicBezTo>
                      <a:pt x="147632" y="42131"/>
                      <a:pt x="136143" y="33711"/>
                      <a:pt x="128179" y="26964"/>
                    </a:cubicBezTo>
                    <a:cubicBezTo>
                      <a:pt x="125504" y="24714"/>
                      <a:pt x="121067" y="23681"/>
                      <a:pt x="119790" y="22070"/>
                    </a:cubicBezTo>
                    <a:cubicBezTo>
                      <a:pt x="117298" y="18909"/>
                      <a:pt x="115778" y="17359"/>
                      <a:pt x="113589" y="15748"/>
                    </a:cubicBezTo>
                    <a:cubicBezTo>
                      <a:pt x="110519" y="13438"/>
                      <a:pt x="109000" y="12191"/>
                      <a:pt x="105990" y="12191"/>
                    </a:cubicBezTo>
                    <a:cubicBezTo>
                      <a:pt x="102953" y="12191"/>
                      <a:pt x="103388" y="8454"/>
                      <a:pt x="99549" y="8454"/>
                    </a:cubicBezTo>
                    <a:cubicBezTo>
                      <a:pt x="99277" y="8454"/>
                      <a:pt x="98983" y="8473"/>
                      <a:pt x="98665" y="8514"/>
                    </a:cubicBezTo>
                    <a:cubicBezTo>
                      <a:pt x="96568" y="8787"/>
                      <a:pt x="91248" y="15140"/>
                      <a:pt x="88969" y="16112"/>
                    </a:cubicBezTo>
                    <a:cubicBezTo>
                      <a:pt x="88754" y="16202"/>
                      <a:pt x="88530" y="16244"/>
                      <a:pt x="88296" y="16244"/>
                    </a:cubicBezTo>
                    <a:cubicBezTo>
                      <a:pt x="86940" y="16244"/>
                      <a:pt x="85264" y="14827"/>
                      <a:pt x="83346" y="13012"/>
                    </a:cubicBezTo>
                    <a:cubicBezTo>
                      <a:pt x="81096" y="10884"/>
                      <a:pt x="78087" y="9577"/>
                      <a:pt x="75351" y="8027"/>
                    </a:cubicBezTo>
                    <a:cubicBezTo>
                      <a:pt x="73542" y="6993"/>
                      <a:pt x="71863" y="5855"/>
                      <a:pt x="70101" y="5855"/>
                    </a:cubicBezTo>
                    <a:cubicBezTo>
                      <a:pt x="69170" y="5855"/>
                      <a:pt x="68215" y="6174"/>
                      <a:pt x="67205" y="6994"/>
                    </a:cubicBezTo>
                    <a:cubicBezTo>
                      <a:pt x="63111" y="10322"/>
                      <a:pt x="59452" y="11608"/>
                      <a:pt x="56070" y="11608"/>
                    </a:cubicBezTo>
                    <a:cubicBezTo>
                      <a:pt x="55561" y="11608"/>
                      <a:pt x="55058" y="11578"/>
                      <a:pt x="54561" y="11523"/>
                    </a:cubicBezTo>
                    <a:cubicBezTo>
                      <a:pt x="51278" y="11128"/>
                      <a:pt x="49546" y="8362"/>
                      <a:pt x="46597" y="6355"/>
                    </a:cubicBezTo>
                    <a:cubicBezTo>
                      <a:pt x="44287" y="4805"/>
                      <a:pt x="40731" y="4197"/>
                      <a:pt x="38451" y="2434"/>
                    </a:cubicBezTo>
                    <a:cubicBezTo>
                      <a:pt x="36191" y="689"/>
                      <a:pt x="34251" y="0"/>
                      <a:pt x="324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15"/>
            <p:cNvGrpSpPr/>
            <p:nvPr/>
          </p:nvGrpSpPr>
          <p:grpSpPr>
            <a:xfrm>
              <a:off x="2483675" y="3878403"/>
              <a:ext cx="3413863" cy="1164175"/>
              <a:chOff x="2483675" y="3878403"/>
              <a:chExt cx="3413863" cy="1164175"/>
            </a:xfrm>
          </p:grpSpPr>
          <p:sp>
            <p:nvSpPr>
              <p:cNvPr id="52" name="Google Shape;52;p15"/>
              <p:cNvSpPr/>
              <p:nvPr/>
            </p:nvSpPr>
            <p:spPr>
              <a:xfrm flipH="1">
                <a:off x="5525163" y="3878403"/>
                <a:ext cx="372375" cy="1164175"/>
              </a:xfrm>
              <a:custGeom>
                <a:avLst/>
                <a:gdLst/>
                <a:ahLst/>
                <a:cxnLst/>
                <a:rect l="l" t="t" r="r" b="b"/>
                <a:pathLst>
                  <a:path w="14895" h="46567" extrusionOk="0">
                    <a:moveTo>
                      <a:pt x="9575" y="1"/>
                    </a:moveTo>
                    <a:lnTo>
                      <a:pt x="10639" y="9758"/>
                    </a:lnTo>
                    <a:lnTo>
                      <a:pt x="1" y="46567"/>
                    </a:lnTo>
                    <a:lnTo>
                      <a:pt x="14195" y="12311"/>
                    </a:lnTo>
                    <a:lnTo>
                      <a:pt x="14895" y="1217"/>
                    </a:lnTo>
                    <a:lnTo>
                      <a:pt x="9575" y="1"/>
                    </a:lnTo>
                    <a:close/>
                  </a:path>
                </a:pathLst>
              </a:custGeom>
              <a:solidFill>
                <a:srgbClr val="75A871">
                  <a:alpha val="6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 flipH="1">
                <a:off x="2483675" y="4391940"/>
                <a:ext cx="702150" cy="256850"/>
              </a:xfrm>
              <a:custGeom>
                <a:avLst/>
                <a:gdLst/>
                <a:ahLst/>
                <a:cxnLst/>
                <a:rect l="l" t="t" r="r" b="b"/>
                <a:pathLst>
                  <a:path w="28086" h="10274" extrusionOk="0">
                    <a:moveTo>
                      <a:pt x="21976" y="0"/>
                    </a:moveTo>
                    <a:lnTo>
                      <a:pt x="17295" y="6079"/>
                    </a:lnTo>
                    <a:lnTo>
                      <a:pt x="0" y="9119"/>
                    </a:lnTo>
                    <a:lnTo>
                      <a:pt x="28086" y="10274"/>
                    </a:lnTo>
                    <a:lnTo>
                      <a:pt x="26171" y="5198"/>
                    </a:lnTo>
                    <a:cubicBezTo>
                      <a:pt x="26171" y="5198"/>
                      <a:pt x="23769" y="882"/>
                      <a:pt x="21976" y="0"/>
                    </a:cubicBezTo>
                    <a:close/>
                  </a:path>
                </a:pathLst>
              </a:custGeom>
              <a:solidFill>
                <a:srgbClr val="75A871">
                  <a:alpha val="62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15"/>
          <p:cNvSpPr txBox="1">
            <a:spLocks noGrp="1"/>
          </p:cNvSpPr>
          <p:nvPr>
            <p:ph type="ctrTitle"/>
          </p:nvPr>
        </p:nvSpPr>
        <p:spPr>
          <a:xfrm>
            <a:off x="4780800" y="345425"/>
            <a:ext cx="3861900" cy="928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>
                    <a:lumMod val="75000"/>
                  </a:schemeClr>
                </a:solidFill>
              </a:rPr>
              <a:t>Astur</a:t>
            </a:r>
            <a:endParaRPr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3074400" y="1797424"/>
            <a:ext cx="5661725" cy="801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sz="2400"/>
              <a:t>Sofware para Dispositivos Móviles</a:t>
            </a:r>
          </a:p>
          <a:p>
            <a:pPr marL="0" lvl="0" indent="0"/>
            <a:r>
              <a:rPr lang="en" sz="2400"/>
              <a:t>Curso 2024-25</a:t>
            </a:r>
          </a:p>
        </p:txBody>
      </p:sp>
      <p:grpSp>
        <p:nvGrpSpPr>
          <p:cNvPr id="56" name="Google Shape;56;p15"/>
          <p:cNvGrpSpPr/>
          <p:nvPr/>
        </p:nvGrpSpPr>
        <p:grpSpPr>
          <a:xfrm>
            <a:off x="-21" y="1291894"/>
            <a:ext cx="4622313" cy="3858381"/>
            <a:chOff x="955450" y="1267700"/>
            <a:chExt cx="4032025" cy="3365650"/>
          </a:xfrm>
        </p:grpSpPr>
        <p:sp>
          <p:nvSpPr>
            <p:cNvPr id="57" name="Google Shape;57;p15"/>
            <p:cNvSpPr/>
            <p:nvPr/>
          </p:nvSpPr>
          <p:spPr>
            <a:xfrm>
              <a:off x="3788325" y="3117350"/>
              <a:ext cx="430125" cy="1118600"/>
            </a:xfrm>
            <a:custGeom>
              <a:avLst/>
              <a:gdLst/>
              <a:ahLst/>
              <a:cxnLst/>
              <a:rect l="l" t="t" r="r" b="b"/>
              <a:pathLst>
                <a:path w="17205" h="44744" extrusionOk="0">
                  <a:moveTo>
                    <a:pt x="365" y="44652"/>
                  </a:moveTo>
                  <a:cubicBezTo>
                    <a:pt x="487" y="43041"/>
                    <a:pt x="92" y="41521"/>
                    <a:pt x="92" y="39910"/>
                  </a:cubicBezTo>
                  <a:cubicBezTo>
                    <a:pt x="1" y="36111"/>
                    <a:pt x="365" y="32311"/>
                    <a:pt x="1338" y="28603"/>
                  </a:cubicBezTo>
                  <a:cubicBezTo>
                    <a:pt x="3040" y="21278"/>
                    <a:pt x="5897" y="14256"/>
                    <a:pt x="10366" y="8177"/>
                  </a:cubicBezTo>
                  <a:cubicBezTo>
                    <a:pt x="12433" y="5229"/>
                    <a:pt x="14925" y="2767"/>
                    <a:pt x="17205" y="1"/>
                  </a:cubicBezTo>
                  <a:cubicBezTo>
                    <a:pt x="15958" y="6475"/>
                    <a:pt x="17205" y="13314"/>
                    <a:pt x="17083" y="19758"/>
                  </a:cubicBezTo>
                  <a:cubicBezTo>
                    <a:pt x="16992" y="27266"/>
                    <a:pt x="14712" y="34865"/>
                    <a:pt x="9393" y="40366"/>
                  </a:cubicBezTo>
                  <a:cubicBezTo>
                    <a:pt x="7113" y="42737"/>
                    <a:pt x="4834" y="44166"/>
                    <a:pt x="1612" y="4474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3830875" y="3222225"/>
              <a:ext cx="341975" cy="997000"/>
            </a:xfrm>
            <a:custGeom>
              <a:avLst/>
              <a:gdLst/>
              <a:ahLst/>
              <a:cxnLst/>
              <a:rect l="l" t="t" r="r" b="b"/>
              <a:pathLst>
                <a:path w="13679" h="39880" fill="none" extrusionOk="0">
                  <a:moveTo>
                    <a:pt x="13679" y="0"/>
                  </a:moveTo>
                  <a:cubicBezTo>
                    <a:pt x="9606" y="10426"/>
                    <a:pt x="4743" y="24226"/>
                    <a:pt x="1" y="39879"/>
                  </a:cubicBezTo>
                </a:path>
              </a:pathLst>
            </a:custGeom>
            <a:noFill/>
            <a:ln w="98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3873450" y="4037575"/>
              <a:ext cx="152000" cy="43350"/>
            </a:xfrm>
            <a:custGeom>
              <a:avLst/>
              <a:gdLst/>
              <a:ahLst/>
              <a:cxnLst/>
              <a:rect l="l" t="t" r="r" b="b"/>
              <a:pathLst>
                <a:path w="6080" h="1734" fill="none" extrusionOk="0">
                  <a:moveTo>
                    <a:pt x="0" y="1733"/>
                  </a:moveTo>
                  <a:lnTo>
                    <a:pt x="6079" y="1"/>
                  </a:lnTo>
                </a:path>
              </a:pathLst>
            </a:custGeom>
            <a:noFill/>
            <a:ln w="98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873450" y="3887125"/>
              <a:ext cx="45600" cy="51700"/>
            </a:xfrm>
            <a:custGeom>
              <a:avLst/>
              <a:gdLst/>
              <a:ahLst/>
              <a:cxnLst/>
              <a:rect l="l" t="t" r="r" b="b"/>
              <a:pathLst>
                <a:path w="1824" h="2068" fill="none" extrusionOk="0">
                  <a:moveTo>
                    <a:pt x="1824" y="2067"/>
                  </a:moveTo>
                  <a:lnTo>
                    <a:pt x="0" y="1"/>
                  </a:lnTo>
                </a:path>
              </a:pathLst>
            </a:custGeom>
            <a:noFill/>
            <a:ln w="98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3954750" y="3759475"/>
              <a:ext cx="192275" cy="70675"/>
            </a:xfrm>
            <a:custGeom>
              <a:avLst/>
              <a:gdLst/>
              <a:ahLst/>
              <a:cxnLst/>
              <a:rect l="l" t="t" r="r" b="b"/>
              <a:pathLst>
                <a:path w="7691" h="2827" fill="none" extrusionOk="0">
                  <a:moveTo>
                    <a:pt x="0" y="2827"/>
                  </a:moveTo>
                  <a:lnTo>
                    <a:pt x="7691" y="0"/>
                  </a:lnTo>
                </a:path>
              </a:pathLst>
            </a:custGeom>
            <a:noFill/>
            <a:ln w="98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949425" y="3590000"/>
              <a:ext cx="52450" cy="99575"/>
            </a:xfrm>
            <a:custGeom>
              <a:avLst/>
              <a:gdLst/>
              <a:ahLst/>
              <a:cxnLst/>
              <a:rect l="l" t="t" r="r" b="b"/>
              <a:pathLst>
                <a:path w="2098" h="3983" fill="none" extrusionOk="0">
                  <a:moveTo>
                    <a:pt x="2098" y="3983"/>
                  </a:moveTo>
                  <a:lnTo>
                    <a:pt x="1" y="1"/>
                  </a:lnTo>
                </a:path>
              </a:pathLst>
            </a:custGeom>
            <a:noFill/>
            <a:ln w="98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052025" y="3514775"/>
              <a:ext cx="95000" cy="32700"/>
            </a:xfrm>
            <a:custGeom>
              <a:avLst/>
              <a:gdLst/>
              <a:ahLst/>
              <a:cxnLst/>
              <a:rect l="l" t="t" r="r" b="b"/>
              <a:pathLst>
                <a:path w="3800" h="1308" fill="none" extrusionOk="0">
                  <a:moveTo>
                    <a:pt x="0" y="1308"/>
                  </a:moveTo>
                  <a:lnTo>
                    <a:pt x="3800" y="1"/>
                  </a:lnTo>
                </a:path>
              </a:pathLst>
            </a:custGeom>
            <a:noFill/>
            <a:ln w="98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075575" y="3352925"/>
              <a:ext cx="23575" cy="49425"/>
            </a:xfrm>
            <a:custGeom>
              <a:avLst/>
              <a:gdLst/>
              <a:ahLst/>
              <a:cxnLst/>
              <a:rect l="l" t="t" r="r" b="b"/>
              <a:pathLst>
                <a:path w="943" h="1977" fill="none" extrusionOk="0">
                  <a:moveTo>
                    <a:pt x="943" y="1976"/>
                  </a:moveTo>
                  <a:lnTo>
                    <a:pt x="0" y="0"/>
                  </a:lnTo>
                </a:path>
              </a:pathLst>
            </a:custGeom>
            <a:noFill/>
            <a:ln w="98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3342266" y="2831933"/>
              <a:ext cx="683213" cy="1477774"/>
            </a:xfrm>
            <a:custGeom>
              <a:avLst/>
              <a:gdLst/>
              <a:ahLst/>
              <a:cxnLst/>
              <a:rect l="l" t="t" r="r" b="b"/>
              <a:pathLst>
                <a:path w="25169" h="54440" extrusionOk="0">
                  <a:moveTo>
                    <a:pt x="15837" y="54439"/>
                  </a:moveTo>
                  <a:cubicBezTo>
                    <a:pt x="0" y="50640"/>
                    <a:pt x="11672" y="1"/>
                    <a:pt x="13557" y="92"/>
                  </a:cubicBezTo>
                  <a:cubicBezTo>
                    <a:pt x="15472" y="214"/>
                    <a:pt x="22220" y="12980"/>
                    <a:pt x="23618" y="23862"/>
                  </a:cubicBezTo>
                  <a:cubicBezTo>
                    <a:pt x="25168" y="35442"/>
                    <a:pt x="19363" y="40488"/>
                    <a:pt x="18329" y="540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687965" y="2897947"/>
              <a:ext cx="82521" cy="1386187"/>
            </a:xfrm>
            <a:custGeom>
              <a:avLst/>
              <a:gdLst/>
              <a:ahLst/>
              <a:cxnLst/>
              <a:rect l="l" t="t" r="r" b="b"/>
              <a:pathLst>
                <a:path w="3040" h="51066" fill="none" extrusionOk="0">
                  <a:moveTo>
                    <a:pt x="1216" y="1"/>
                  </a:moveTo>
                  <a:cubicBezTo>
                    <a:pt x="2158" y="11460"/>
                    <a:pt x="0" y="37174"/>
                    <a:pt x="3040" y="51065"/>
                  </a:cubicBez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743230" y="3922646"/>
              <a:ext cx="129563" cy="183202"/>
            </a:xfrm>
            <a:custGeom>
              <a:avLst/>
              <a:gdLst/>
              <a:ahLst/>
              <a:cxnLst/>
              <a:rect l="l" t="t" r="r" b="b"/>
              <a:pathLst>
                <a:path w="4773" h="6749" fill="none" extrusionOk="0">
                  <a:moveTo>
                    <a:pt x="1" y="6749"/>
                  </a:moveTo>
                  <a:lnTo>
                    <a:pt x="4773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599668" y="3765891"/>
              <a:ext cx="128749" cy="110589"/>
            </a:xfrm>
            <a:custGeom>
              <a:avLst/>
              <a:gdLst/>
              <a:ahLst/>
              <a:cxnLst/>
              <a:rect l="l" t="t" r="r" b="b"/>
              <a:pathLst>
                <a:path w="4743" h="4074" fill="none" extrusionOk="0">
                  <a:moveTo>
                    <a:pt x="4743" y="40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724256" y="3425972"/>
              <a:ext cx="164227" cy="113059"/>
            </a:xfrm>
            <a:custGeom>
              <a:avLst/>
              <a:gdLst/>
              <a:ahLst/>
              <a:cxnLst/>
              <a:rect l="l" t="t" r="r" b="b"/>
              <a:pathLst>
                <a:path w="6050" h="4165" fill="none" extrusionOk="0">
                  <a:moveTo>
                    <a:pt x="1" y="4165"/>
                  </a:moveTo>
                  <a:lnTo>
                    <a:pt x="6049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664025" y="3195794"/>
              <a:ext cx="64388" cy="59420"/>
            </a:xfrm>
            <a:custGeom>
              <a:avLst/>
              <a:gdLst/>
              <a:ahLst/>
              <a:cxnLst/>
              <a:rect l="l" t="t" r="r" b="b"/>
              <a:pathLst>
                <a:path w="2372" h="2189" fill="none" extrusionOk="0">
                  <a:moveTo>
                    <a:pt x="2372" y="218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728382" y="3025820"/>
              <a:ext cx="42102" cy="56136"/>
            </a:xfrm>
            <a:custGeom>
              <a:avLst/>
              <a:gdLst/>
              <a:ahLst/>
              <a:cxnLst/>
              <a:rect l="l" t="t" r="r" b="b"/>
              <a:pathLst>
                <a:path w="1551" h="2068" fill="none" extrusionOk="0">
                  <a:moveTo>
                    <a:pt x="1" y="2068"/>
                  </a:moveTo>
                  <a:lnTo>
                    <a:pt x="1551" y="1"/>
                  </a:lnTo>
                </a:path>
              </a:pathLst>
            </a:custGeom>
            <a:solidFill>
              <a:schemeClr val="lt1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145425" y="4164475"/>
              <a:ext cx="3842050" cy="468875"/>
            </a:xfrm>
            <a:custGeom>
              <a:avLst/>
              <a:gdLst/>
              <a:ahLst/>
              <a:cxnLst/>
              <a:rect l="l" t="t" r="r" b="b"/>
              <a:pathLst>
                <a:path w="153682" h="18755" extrusionOk="0">
                  <a:moveTo>
                    <a:pt x="111218" y="1"/>
                  </a:moveTo>
                  <a:lnTo>
                    <a:pt x="66385" y="10062"/>
                  </a:lnTo>
                  <a:lnTo>
                    <a:pt x="0" y="18755"/>
                  </a:lnTo>
                  <a:lnTo>
                    <a:pt x="153681" y="18755"/>
                  </a:lnTo>
                  <a:lnTo>
                    <a:pt x="144593" y="10062"/>
                  </a:lnTo>
                  <a:lnTo>
                    <a:pt x="125140" y="55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388625" y="2442400"/>
              <a:ext cx="183925" cy="173625"/>
            </a:xfrm>
            <a:custGeom>
              <a:avLst/>
              <a:gdLst/>
              <a:ahLst/>
              <a:cxnLst/>
              <a:rect l="l" t="t" r="r" b="b"/>
              <a:pathLst>
                <a:path w="7357" h="6945" extrusionOk="0">
                  <a:moveTo>
                    <a:pt x="5553" y="1"/>
                  </a:moveTo>
                  <a:cubicBezTo>
                    <a:pt x="5476" y="1"/>
                    <a:pt x="5388" y="12"/>
                    <a:pt x="5289" y="38"/>
                  </a:cubicBezTo>
                  <a:cubicBezTo>
                    <a:pt x="4530" y="190"/>
                    <a:pt x="3709" y="524"/>
                    <a:pt x="3071" y="889"/>
                  </a:cubicBezTo>
                  <a:cubicBezTo>
                    <a:pt x="2813" y="1057"/>
                    <a:pt x="2568" y="1246"/>
                    <a:pt x="2341" y="1453"/>
                  </a:cubicBezTo>
                  <a:lnTo>
                    <a:pt x="2341" y="1453"/>
                  </a:lnTo>
                  <a:cubicBezTo>
                    <a:pt x="1880" y="1793"/>
                    <a:pt x="1525" y="2205"/>
                    <a:pt x="1368" y="2682"/>
                  </a:cubicBezTo>
                  <a:lnTo>
                    <a:pt x="1" y="4415"/>
                  </a:lnTo>
                  <a:lnTo>
                    <a:pt x="335" y="5266"/>
                  </a:lnTo>
                  <a:lnTo>
                    <a:pt x="2098" y="6816"/>
                  </a:lnTo>
                  <a:cubicBezTo>
                    <a:pt x="2348" y="6905"/>
                    <a:pt x="2632" y="6944"/>
                    <a:pt x="2933" y="6944"/>
                  </a:cubicBezTo>
                  <a:cubicBezTo>
                    <a:pt x="3768" y="6944"/>
                    <a:pt x="4735" y="6641"/>
                    <a:pt x="5472" y="6239"/>
                  </a:cubicBezTo>
                  <a:cubicBezTo>
                    <a:pt x="5495" y="6241"/>
                    <a:pt x="5518" y="6242"/>
                    <a:pt x="5541" y="6242"/>
                  </a:cubicBezTo>
                  <a:cubicBezTo>
                    <a:pt x="6220" y="6242"/>
                    <a:pt x="6498" y="5372"/>
                    <a:pt x="6293" y="4901"/>
                  </a:cubicBezTo>
                  <a:cubicBezTo>
                    <a:pt x="6992" y="4415"/>
                    <a:pt x="6931" y="3837"/>
                    <a:pt x="6657" y="3412"/>
                  </a:cubicBezTo>
                  <a:cubicBezTo>
                    <a:pt x="7204" y="3169"/>
                    <a:pt x="7174" y="2378"/>
                    <a:pt x="6900" y="1953"/>
                  </a:cubicBezTo>
                  <a:cubicBezTo>
                    <a:pt x="7235" y="1527"/>
                    <a:pt x="7356" y="1345"/>
                    <a:pt x="7113" y="1071"/>
                  </a:cubicBezTo>
                  <a:cubicBezTo>
                    <a:pt x="7113" y="642"/>
                    <a:pt x="6661" y="416"/>
                    <a:pt x="6008" y="370"/>
                  </a:cubicBezTo>
                  <a:lnTo>
                    <a:pt x="6008" y="370"/>
                  </a:lnTo>
                  <a:cubicBezTo>
                    <a:pt x="5971" y="155"/>
                    <a:pt x="5832" y="1"/>
                    <a:pt x="5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747275" y="1393400"/>
              <a:ext cx="300175" cy="478525"/>
            </a:xfrm>
            <a:custGeom>
              <a:avLst/>
              <a:gdLst/>
              <a:ahLst/>
              <a:cxnLst/>
              <a:rect l="l" t="t" r="r" b="b"/>
              <a:pathLst>
                <a:path w="12007" h="19141" extrusionOk="0">
                  <a:moveTo>
                    <a:pt x="6075" y="0"/>
                  </a:moveTo>
                  <a:cubicBezTo>
                    <a:pt x="3834" y="0"/>
                    <a:pt x="1618" y="1212"/>
                    <a:pt x="852" y="3608"/>
                  </a:cubicBezTo>
                  <a:cubicBezTo>
                    <a:pt x="365" y="5158"/>
                    <a:pt x="274" y="7013"/>
                    <a:pt x="761" y="8532"/>
                  </a:cubicBezTo>
                  <a:cubicBezTo>
                    <a:pt x="730" y="10417"/>
                    <a:pt x="973" y="12271"/>
                    <a:pt x="365" y="14064"/>
                  </a:cubicBezTo>
                  <a:cubicBezTo>
                    <a:pt x="244" y="14429"/>
                    <a:pt x="92" y="14763"/>
                    <a:pt x="1" y="15159"/>
                  </a:cubicBezTo>
                  <a:lnTo>
                    <a:pt x="1" y="16435"/>
                  </a:lnTo>
                  <a:lnTo>
                    <a:pt x="4651" y="19140"/>
                  </a:lnTo>
                  <a:lnTo>
                    <a:pt x="6353" y="18441"/>
                  </a:lnTo>
                  <a:cubicBezTo>
                    <a:pt x="6073" y="18020"/>
                    <a:pt x="6570" y="15965"/>
                    <a:pt x="7294" y="15965"/>
                  </a:cubicBezTo>
                  <a:cubicBezTo>
                    <a:pt x="7354" y="15965"/>
                    <a:pt x="7415" y="15980"/>
                    <a:pt x="7478" y="16010"/>
                  </a:cubicBezTo>
                  <a:lnTo>
                    <a:pt x="7660" y="16040"/>
                  </a:lnTo>
                  <a:cubicBezTo>
                    <a:pt x="7818" y="16080"/>
                    <a:pt x="7966" y="16100"/>
                    <a:pt x="8099" y="16100"/>
                  </a:cubicBezTo>
                  <a:cubicBezTo>
                    <a:pt x="8374" y="16100"/>
                    <a:pt x="8581" y="16012"/>
                    <a:pt x="8663" y="15827"/>
                  </a:cubicBezTo>
                  <a:cubicBezTo>
                    <a:pt x="10518" y="12362"/>
                    <a:pt x="12007" y="9383"/>
                    <a:pt x="11794" y="5462"/>
                  </a:cubicBezTo>
                  <a:cubicBezTo>
                    <a:pt x="11577" y="1804"/>
                    <a:pt x="8808" y="0"/>
                    <a:pt x="60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988925" y="1580850"/>
              <a:ext cx="49425" cy="107975"/>
            </a:xfrm>
            <a:custGeom>
              <a:avLst/>
              <a:gdLst/>
              <a:ahLst/>
              <a:cxnLst/>
              <a:rect l="l" t="t" r="r" b="b"/>
              <a:pathLst>
                <a:path w="1977" h="4319" extrusionOk="0">
                  <a:moveTo>
                    <a:pt x="1946" y="1"/>
                  </a:moveTo>
                  <a:lnTo>
                    <a:pt x="0" y="4196"/>
                  </a:lnTo>
                  <a:cubicBezTo>
                    <a:pt x="60" y="4128"/>
                    <a:pt x="136" y="4103"/>
                    <a:pt x="222" y="4103"/>
                  </a:cubicBezTo>
                  <a:cubicBezTo>
                    <a:pt x="474" y="4103"/>
                    <a:pt x="810" y="4319"/>
                    <a:pt x="1059" y="4319"/>
                  </a:cubicBezTo>
                  <a:cubicBezTo>
                    <a:pt x="1071" y="4319"/>
                    <a:pt x="1083" y="4318"/>
                    <a:pt x="1095" y="4317"/>
                  </a:cubicBezTo>
                  <a:cubicBezTo>
                    <a:pt x="1855" y="4317"/>
                    <a:pt x="1763" y="3679"/>
                    <a:pt x="1763" y="3040"/>
                  </a:cubicBezTo>
                  <a:cubicBezTo>
                    <a:pt x="1763" y="2068"/>
                    <a:pt x="1976" y="913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2723725" y="1357625"/>
              <a:ext cx="354900" cy="292325"/>
            </a:xfrm>
            <a:custGeom>
              <a:avLst/>
              <a:gdLst/>
              <a:ahLst/>
              <a:cxnLst/>
              <a:rect l="l" t="t" r="r" b="b"/>
              <a:pathLst>
                <a:path w="14196" h="11693" extrusionOk="0">
                  <a:moveTo>
                    <a:pt x="8689" y="1"/>
                  </a:moveTo>
                  <a:cubicBezTo>
                    <a:pt x="7542" y="1"/>
                    <a:pt x="6321" y="171"/>
                    <a:pt x="5076" y="389"/>
                  </a:cubicBezTo>
                  <a:cubicBezTo>
                    <a:pt x="2645" y="845"/>
                    <a:pt x="669" y="2061"/>
                    <a:pt x="152" y="5130"/>
                  </a:cubicBezTo>
                  <a:cubicBezTo>
                    <a:pt x="0" y="6042"/>
                    <a:pt x="0" y="7349"/>
                    <a:pt x="244" y="8231"/>
                  </a:cubicBezTo>
                  <a:cubicBezTo>
                    <a:pt x="821" y="10511"/>
                    <a:pt x="1277" y="11422"/>
                    <a:pt x="1733" y="11544"/>
                  </a:cubicBezTo>
                  <a:cubicBezTo>
                    <a:pt x="2048" y="11639"/>
                    <a:pt x="2602" y="11692"/>
                    <a:pt x="3180" y="11692"/>
                  </a:cubicBezTo>
                  <a:cubicBezTo>
                    <a:pt x="3715" y="11692"/>
                    <a:pt x="4272" y="11646"/>
                    <a:pt x="4681" y="11544"/>
                  </a:cubicBezTo>
                  <a:cubicBezTo>
                    <a:pt x="4681" y="11544"/>
                    <a:pt x="3769" y="10662"/>
                    <a:pt x="3739" y="9720"/>
                  </a:cubicBezTo>
                  <a:cubicBezTo>
                    <a:pt x="3711" y="8796"/>
                    <a:pt x="4147" y="8156"/>
                    <a:pt x="4882" y="8156"/>
                  </a:cubicBezTo>
                  <a:cubicBezTo>
                    <a:pt x="4945" y="8156"/>
                    <a:pt x="5009" y="8160"/>
                    <a:pt x="5076" y="8170"/>
                  </a:cubicBezTo>
                  <a:cubicBezTo>
                    <a:pt x="5867" y="8322"/>
                    <a:pt x="5806" y="9538"/>
                    <a:pt x="6140" y="10176"/>
                  </a:cubicBezTo>
                  <a:cubicBezTo>
                    <a:pt x="6245" y="10374"/>
                    <a:pt x="6483" y="10469"/>
                    <a:pt x="6728" y="10469"/>
                  </a:cubicBezTo>
                  <a:cubicBezTo>
                    <a:pt x="7125" y="10469"/>
                    <a:pt x="7541" y="10220"/>
                    <a:pt x="7447" y="9751"/>
                  </a:cubicBezTo>
                  <a:cubicBezTo>
                    <a:pt x="7235" y="8626"/>
                    <a:pt x="7113" y="7927"/>
                    <a:pt x="7113" y="6954"/>
                  </a:cubicBezTo>
                  <a:cubicBezTo>
                    <a:pt x="7113" y="6286"/>
                    <a:pt x="7508" y="5556"/>
                    <a:pt x="8268" y="5313"/>
                  </a:cubicBezTo>
                  <a:cubicBezTo>
                    <a:pt x="8445" y="5265"/>
                    <a:pt x="8626" y="5245"/>
                    <a:pt x="8808" y="5245"/>
                  </a:cubicBezTo>
                  <a:cubicBezTo>
                    <a:pt x="9442" y="5245"/>
                    <a:pt x="10089" y="5489"/>
                    <a:pt x="10608" y="5678"/>
                  </a:cubicBezTo>
                  <a:cubicBezTo>
                    <a:pt x="11144" y="5877"/>
                    <a:pt x="11756" y="6046"/>
                    <a:pt x="12311" y="6046"/>
                  </a:cubicBezTo>
                  <a:cubicBezTo>
                    <a:pt x="13110" y="6046"/>
                    <a:pt x="13791" y="5696"/>
                    <a:pt x="13952" y="4583"/>
                  </a:cubicBezTo>
                  <a:cubicBezTo>
                    <a:pt x="14195" y="3094"/>
                    <a:pt x="13162" y="1179"/>
                    <a:pt x="11733" y="571"/>
                  </a:cubicBezTo>
                  <a:cubicBezTo>
                    <a:pt x="10813" y="156"/>
                    <a:pt x="9784" y="1"/>
                    <a:pt x="8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293625" y="1393175"/>
              <a:ext cx="399725" cy="1523600"/>
            </a:xfrm>
            <a:custGeom>
              <a:avLst/>
              <a:gdLst/>
              <a:ahLst/>
              <a:cxnLst/>
              <a:rect l="l" t="t" r="r" b="b"/>
              <a:pathLst>
                <a:path w="15989" h="60944" extrusionOk="0">
                  <a:moveTo>
                    <a:pt x="7326" y="0"/>
                  </a:moveTo>
                  <a:lnTo>
                    <a:pt x="0" y="1338"/>
                  </a:lnTo>
                  <a:lnTo>
                    <a:pt x="0" y="52463"/>
                  </a:lnTo>
                  <a:cubicBezTo>
                    <a:pt x="0" y="52463"/>
                    <a:pt x="1429" y="57904"/>
                    <a:pt x="2037" y="58390"/>
                  </a:cubicBezTo>
                  <a:cubicBezTo>
                    <a:pt x="2645" y="58876"/>
                    <a:pt x="8785" y="60852"/>
                    <a:pt x="9636" y="60943"/>
                  </a:cubicBezTo>
                  <a:cubicBezTo>
                    <a:pt x="9637" y="60943"/>
                    <a:pt x="9638" y="60944"/>
                    <a:pt x="9638" y="60944"/>
                  </a:cubicBezTo>
                  <a:cubicBezTo>
                    <a:pt x="10498" y="60944"/>
                    <a:pt x="15989" y="16991"/>
                    <a:pt x="15989" y="16991"/>
                  </a:cubicBezTo>
                  <a:cubicBezTo>
                    <a:pt x="15046" y="14742"/>
                    <a:pt x="14712" y="9940"/>
                    <a:pt x="15685" y="7052"/>
                  </a:cubicBezTo>
                  <a:lnTo>
                    <a:pt x="7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329325" y="1730550"/>
              <a:ext cx="1111750" cy="1166475"/>
            </a:xfrm>
            <a:custGeom>
              <a:avLst/>
              <a:gdLst/>
              <a:ahLst/>
              <a:cxnLst/>
              <a:rect l="l" t="t" r="r" b="b"/>
              <a:pathLst>
                <a:path w="44470" h="46659" extrusionOk="0">
                  <a:moveTo>
                    <a:pt x="15989" y="46658"/>
                  </a:moveTo>
                  <a:cubicBezTo>
                    <a:pt x="17083" y="41278"/>
                    <a:pt x="18178" y="38451"/>
                    <a:pt x="20640" y="33436"/>
                  </a:cubicBezTo>
                  <a:cubicBezTo>
                    <a:pt x="21673" y="31278"/>
                    <a:pt x="22555" y="29515"/>
                    <a:pt x="23254" y="27874"/>
                  </a:cubicBezTo>
                  <a:lnTo>
                    <a:pt x="23284" y="27874"/>
                  </a:lnTo>
                  <a:cubicBezTo>
                    <a:pt x="23284" y="27874"/>
                    <a:pt x="23466" y="32099"/>
                    <a:pt x="23527" y="33010"/>
                  </a:cubicBezTo>
                  <a:cubicBezTo>
                    <a:pt x="23740" y="35290"/>
                    <a:pt x="25959" y="35503"/>
                    <a:pt x="27509" y="35564"/>
                  </a:cubicBezTo>
                  <a:cubicBezTo>
                    <a:pt x="34044" y="35716"/>
                    <a:pt x="37479" y="36020"/>
                    <a:pt x="44470" y="35290"/>
                  </a:cubicBezTo>
                  <a:cubicBezTo>
                    <a:pt x="42403" y="33010"/>
                    <a:pt x="43740" y="31156"/>
                    <a:pt x="43740" y="31156"/>
                  </a:cubicBezTo>
                  <a:cubicBezTo>
                    <a:pt x="33953" y="30792"/>
                    <a:pt x="31187" y="28725"/>
                    <a:pt x="28360" y="28846"/>
                  </a:cubicBezTo>
                  <a:cubicBezTo>
                    <a:pt x="28482" y="28360"/>
                    <a:pt x="28603" y="26962"/>
                    <a:pt x="28846" y="26475"/>
                  </a:cubicBezTo>
                  <a:cubicBezTo>
                    <a:pt x="29454" y="22737"/>
                    <a:pt x="28846" y="14712"/>
                    <a:pt x="28451" y="12220"/>
                  </a:cubicBezTo>
                  <a:cubicBezTo>
                    <a:pt x="28269" y="10487"/>
                    <a:pt x="26780" y="9028"/>
                    <a:pt x="25017" y="7995"/>
                  </a:cubicBezTo>
                  <a:lnTo>
                    <a:pt x="24105" y="7509"/>
                  </a:lnTo>
                  <a:cubicBezTo>
                    <a:pt x="23071" y="6688"/>
                    <a:pt x="24105" y="5047"/>
                    <a:pt x="24105" y="5047"/>
                  </a:cubicBezTo>
                  <a:cubicBezTo>
                    <a:pt x="15199" y="4743"/>
                    <a:pt x="17144" y="1"/>
                    <a:pt x="16536" y="1581"/>
                  </a:cubicBezTo>
                  <a:cubicBezTo>
                    <a:pt x="15928" y="3132"/>
                    <a:pt x="12798" y="4347"/>
                    <a:pt x="10974" y="5259"/>
                  </a:cubicBezTo>
                  <a:cubicBezTo>
                    <a:pt x="9667" y="5898"/>
                    <a:pt x="8603" y="7509"/>
                    <a:pt x="7661" y="9697"/>
                  </a:cubicBezTo>
                  <a:lnTo>
                    <a:pt x="1" y="35290"/>
                  </a:lnTo>
                  <a:lnTo>
                    <a:pt x="2797" y="4507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998800" y="4080900"/>
              <a:ext cx="447600" cy="287250"/>
            </a:xfrm>
            <a:custGeom>
              <a:avLst/>
              <a:gdLst/>
              <a:ahLst/>
              <a:cxnLst/>
              <a:rect l="l" t="t" r="r" b="b"/>
              <a:pathLst>
                <a:path w="17904" h="11490" extrusionOk="0">
                  <a:moveTo>
                    <a:pt x="8177" y="0"/>
                  </a:moveTo>
                  <a:cubicBezTo>
                    <a:pt x="8177" y="0"/>
                    <a:pt x="457" y="1915"/>
                    <a:pt x="396" y="3952"/>
                  </a:cubicBezTo>
                  <a:cubicBezTo>
                    <a:pt x="396" y="5745"/>
                    <a:pt x="1" y="9271"/>
                    <a:pt x="852" y="10943"/>
                  </a:cubicBezTo>
                  <a:cubicBezTo>
                    <a:pt x="973" y="11308"/>
                    <a:pt x="1376" y="11490"/>
                    <a:pt x="2109" y="11490"/>
                  </a:cubicBezTo>
                  <a:cubicBezTo>
                    <a:pt x="2843" y="11490"/>
                    <a:pt x="3906" y="11308"/>
                    <a:pt x="5350" y="10943"/>
                  </a:cubicBezTo>
                  <a:cubicBezTo>
                    <a:pt x="6813" y="10588"/>
                    <a:pt x="7917" y="10494"/>
                    <a:pt x="8980" y="10494"/>
                  </a:cubicBezTo>
                  <a:cubicBezTo>
                    <a:pt x="10149" y="10494"/>
                    <a:pt x="11269" y="10607"/>
                    <a:pt x="12765" y="10607"/>
                  </a:cubicBezTo>
                  <a:cubicBezTo>
                    <a:pt x="13864" y="10607"/>
                    <a:pt x="15166" y="10546"/>
                    <a:pt x="16840" y="10335"/>
                  </a:cubicBezTo>
                  <a:cubicBezTo>
                    <a:pt x="17417" y="10274"/>
                    <a:pt x="17904" y="9362"/>
                    <a:pt x="17904" y="7812"/>
                  </a:cubicBezTo>
                  <a:cubicBezTo>
                    <a:pt x="17904" y="6231"/>
                    <a:pt x="15350" y="5867"/>
                    <a:pt x="14165" y="5745"/>
                  </a:cubicBezTo>
                  <a:cubicBezTo>
                    <a:pt x="12220" y="5502"/>
                    <a:pt x="7995" y="3861"/>
                    <a:pt x="8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957000" y="4243050"/>
              <a:ext cx="463550" cy="307775"/>
            </a:xfrm>
            <a:custGeom>
              <a:avLst/>
              <a:gdLst/>
              <a:ahLst/>
              <a:cxnLst/>
              <a:rect l="l" t="t" r="r" b="b"/>
              <a:pathLst>
                <a:path w="18542" h="12311" extrusionOk="0">
                  <a:moveTo>
                    <a:pt x="8223" y="1"/>
                  </a:moveTo>
                  <a:cubicBezTo>
                    <a:pt x="7634" y="1"/>
                    <a:pt x="6612" y="639"/>
                    <a:pt x="6170" y="870"/>
                  </a:cubicBezTo>
                  <a:cubicBezTo>
                    <a:pt x="5380" y="1265"/>
                    <a:pt x="4559" y="1843"/>
                    <a:pt x="3769" y="2147"/>
                  </a:cubicBezTo>
                  <a:cubicBezTo>
                    <a:pt x="3040" y="2481"/>
                    <a:pt x="2128" y="2663"/>
                    <a:pt x="1520" y="3271"/>
                  </a:cubicBezTo>
                  <a:cubicBezTo>
                    <a:pt x="1337" y="3454"/>
                    <a:pt x="1429" y="3697"/>
                    <a:pt x="1429" y="3697"/>
                  </a:cubicBezTo>
                  <a:cubicBezTo>
                    <a:pt x="1368" y="7192"/>
                    <a:pt x="0" y="10657"/>
                    <a:pt x="1672" y="11873"/>
                  </a:cubicBezTo>
                  <a:cubicBezTo>
                    <a:pt x="2161" y="12186"/>
                    <a:pt x="2739" y="12311"/>
                    <a:pt x="3713" y="12311"/>
                  </a:cubicBezTo>
                  <a:cubicBezTo>
                    <a:pt x="4251" y="12311"/>
                    <a:pt x="4911" y="12273"/>
                    <a:pt x="5745" y="12208"/>
                  </a:cubicBezTo>
                  <a:cubicBezTo>
                    <a:pt x="7660" y="12056"/>
                    <a:pt x="7629" y="11539"/>
                    <a:pt x="8329" y="11509"/>
                  </a:cubicBezTo>
                  <a:cubicBezTo>
                    <a:pt x="10973" y="11417"/>
                    <a:pt x="13405" y="11539"/>
                    <a:pt x="16079" y="11265"/>
                  </a:cubicBezTo>
                  <a:cubicBezTo>
                    <a:pt x="18481" y="11022"/>
                    <a:pt x="18541" y="9594"/>
                    <a:pt x="18238" y="8378"/>
                  </a:cubicBezTo>
                  <a:cubicBezTo>
                    <a:pt x="17994" y="7496"/>
                    <a:pt x="14620" y="7223"/>
                    <a:pt x="13344" y="6736"/>
                  </a:cubicBezTo>
                  <a:cubicBezTo>
                    <a:pt x="10912" y="6007"/>
                    <a:pt x="8845" y="5855"/>
                    <a:pt x="8663" y="3028"/>
                  </a:cubicBezTo>
                  <a:cubicBezTo>
                    <a:pt x="8602" y="1660"/>
                    <a:pt x="8663" y="475"/>
                    <a:pt x="8663" y="475"/>
                  </a:cubicBezTo>
                  <a:cubicBezTo>
                    <a:pt x="8663" y="128"/>
                    <a:pt x="8486" y="1"/>
                    <a:pt x="8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496525" y="1823275"/>
              <a:ext cx="344250" cy="521300"/>
            </a:xfrm>
            <a:custGeom>
              <a:avLst/>
              <a:gdLst/>
              <a:ahLst/>
              <a:cxnLst/>
              <a:rect l="l" t="t" r="r" b="b"/>
              <a:pathLst>
                <a:path w="13770" h="20852" extrusionOk="0">
                  <a:moveTo>
                    <a:pt x="7417" y="0"/>
                  </a:moveTo>
                  <a:cubicBezTo>
                    <a:pt x="7417" y="0"/>
                    <a:pt x="2614" y="942"/>
                    <a:pt x="2432" y="1246"/>
                  </a:cubicBezTo>
                  <a:cubicBezTo>
                    <a:pt x="2249" y="1550"/>
                    <a:pt x="0" y="3860"/>
                    <a:pt x="0" y="3860"/>
                  </a:cubicBezTo>
                  <a:lnTo>
                    <a:pt x="0" y="8602"/>
                  </a:lnTo>
                  <a:cubicBezTo>
                    <a:pt x="0" y="8602"/>
                    <a:pt x="1368" y="5107"/>
                    <a:pt x="2766" y="3617"/>
                  </a:cubicBezTo>
                  <a:cubicBezTo>
                    <a:pt x="3263" y="3087"/>
                    <a:pt x="4165" y="2786"/>
                    <a:pt x="5190" y="2786"/>
                  </a:cubicBezTo>
                  <a:cubicBezTo>
                    <a:pt x="6989" y="2786"/>
                    <a:pt x="9168" y="3712"/>
                    <a:pt x="10213" y="5958"/>
                  </a:cubicBezTo>
                  <a:cubicBezTo>
                    <a:pt x="11824" y="9453"/>
                    <a:pt x="8876" y="15563"/>
                    <a:pt x="8876" y="15563"/>
                  </a:cubicBezTo>
                  <a:lnTo>
                    <a:pt x="6839" y="20851"/>
                  </a:lnTo>
                  <a:cubicBezTo>
                    <a:pt x="9909" y="18481"/>
                    <a:pt x="12553" y="13982"/>
                    <a:pt x="13161" y="10183"/>
                  </a:cubicBezTo>
                  <a:cubicBezTo>
                    <a:pt x="13769" y="6292"/>
                    <a:pt x="12553" y="1246"/>
                    <a:pt x="7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948050" y="1930400"/>
              <a:ext cx="81925" cy="396625"/>
            </a:xfrm>
            <a:custGeom>
              <a:avLst/>
              <a:gdLst/>
              <a:ahLst/>
              <a:cxnLst/>
              <a:rect l="l" t="t" r="r" b="b"/>
              <a:pathLst>
                <a:path w="3277" h="15865" extrusionOk="0">
                  <a:moveTo>
                    <a:pt x="268" y="1"/>
                  </a:moveTo>
                  <a:cubicBezTo>
                    <a:pt x="268" y="1"/>
                    <a:pt x="3277" y="7205"/>
                    <a:pt x="24" y="15807"/>
                  </a:cubicBezTo>
                  <a:cubicBezTo>
                    <a:pt x="6" y="15846"/>
                    <a:pt x="0" y="15864"/>
                    <a:pt x="4" y="15864"/>
                  </a:cubicBezTo>
                  <a:cubicBezTo>
                    <a:pt x="31" y="15864"/>
                    <a:pt x="593" y="14875"/>
                    <a:pt x="754" y="14500"/>
                  </a:cubicBezTo>
                  <a:cubicBezTo>
                    <a:pt x="2517" y="9849"/>
                    <a:pt x="2669" y="6262"/>
                    <a:pt x="2122" y="1369"/>
                  </a:cubicBezTo>
                  <a:cubicBezTo>
                    <a:pt x="2122" y="1369"/>
                    <a:pt x="1635" y="92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255625" y="2796675"/>
              <a:ext cx="1027400" cy="1375900"/>
            </a:xfrm>
            <a:custGeom>
              <a:avLst/>
              <a:gdLst/>
              <a:ahLst/>
              <a:cxnLst/>
              <a:rect l="l" t="t" r="r" b="b"/>
              <a:pathLst>
                <a:path w="41096" h="55036" extrusionOk="0">
                  <a:moveTo>
                    <a:pt x="1976" y="1"/>
                  </a:moveTo>
                  <a:lnTo>
                    <a:pt x="578" y="1612"/>
                  </a:lnTo>
                  <a:lnTo>
                    <a:pt x="457" y="4104"/>
                  </a:lnTo>
                  <a:cubicBezTo>
                    <a:pt x="1" y="8086"/>
                    <a:pt x="1186" y="11703"/>
                    <a:pt x="5077" y="14560"/>
                  </a:cubicBezTo>
                  <a:cubicBezTo>
                    <a:pt x="10001" y="18147"/>
                    <a:pt x="30700" y="21643"/>
                    <a:pt x="30700" y="25138"/>
                  </a:cubicBezTo>
                  <a:cubicBezTo>
                    <a:pt x="25168" y="38542"/>
                    <a:pt x="29758" y="48573"/>
                    <a:pt x="30396" y="54652"/>
                  </a:cubicBezTo>
                  <a:cubicBezTo>
                    <a:pt x="30396" y="54652"/>
                    <a:pt x="29928" y="55036"/>
                    <a:pt x="30453" y="55036"/>
                  </a:cubicBezTo>
                  <a:cubicBezTo>
                    <a:pt x="30555" y="55036"/>
                    <a:pt x="30695" y="55021"/>
                    <a:pt x="30883" y="54986"/>
                  </a:cubicBezTo>
                  <a:cubicBezTo>
                    <a:pt x="32068" y="54804"/>
                    <a:pt x="37539" y="52585"/>
                    <a:pt x="37296" y="51552"/>
                  </a:cubicBezTo>
                  <a:cubicBezTo>
                    <a:pt x="34469" y="40761"/>
                    <a:pt x="41096" y="21703"/>
                    <a:pt x="40548" y="18147"/>
                  </a:cubicBezTo>
                  <a:cubicBezTo>
                    <a:pt x="39697" y="12706"/>
                    <a:pt x="20700" y="4074"/>
                    <a:pt x="12736" y="2007"/>
                  </a:cubicBezTo>
                  <a:lnTo>
                    <a:pt x="8542" y="761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000300" y="3061875"/>
              <a:ext cx="626175" cy="1260025"/>
            </a:xfrm>
            <a:custGeom>
              <a:avLst/>
              <a:gdLst/>
              <a:ahLst/>
              <a:cxnLst/>
              <a:rect l="l" t="t" r="r" b="b"/>
              <a:pathLst>
                <a:path w="25047" h="50401" extrusionOk="0">
                  <a:moveTo>
                    <a:pt x="11733" y="1"/>
                  </a:moveTo>
                  <a:cubicBezTo>
                    <a:pt x="9271" y="6749"/>
                    <a:pt x="7904" y="17114"/>
                    <a:pt x="5077" y="23375"/>
                  </a:cubicBezTo>
                  <a:cubicBezTo>
                    <a:pt x="487" y="33497"/>
                    <a:pt x="1" y="42008"/>
                    <a:pt x="122" y="50214"/>
                  </a:cubicBezTo>
                  <a:cubicBezTo>
                    <a:pt x="122" y="50344"/>
                    <a:pt x="241" y="50401"/>
                    <a:pt x="447" y="50401"/>
                  </a:cubicBezTo>
                  <a:cubicBezTo>
                    <a:pt x="1683" y="50401"/>
                    <a:pt x="6054" y="48352"/>
                    <a:pt x="6445" y="47935"/>
                  </a:cubicBezTo>
                  <a:cubicBezTo>
                    <a:pt x="6900" y="47448"/>
                    <a:pt x="6505" y="46962"/>
                    <a:pt x="6505" y="46962"/>
                  </a:cubicBezTo>
                  <a:cubicBezTo>
                    <a:pt x="7144" y="38755"/>
                    <a:pt x="11825" y="31764"/>
                    <a:pt x="14743" y="25655"/>
                  </a:cubicBezTo>
                  <a:cubicBezTo>
                    <a:pt x="18390" y="17995"/>
                    <a:pt x="22493" y="10913"/>
                    <a:pt x="25047" y="5259"/>
                  </a:cubicBezTo>
                  <a:lnTo>
                    <a:pt x="11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009450" y="4297475"/>
              <a:ext cx="435425" cy="70400"/>
            </a:xfrm>
            <a:custGeom>
              <a:avLst/>
              <a:gdLst/>
              <a:ahLst/>
              <a:cxnLst/>
              <a:rect l="l" t="t" r="r" b="b"/>
              <a:pathLst>
                <a:path w="17417" h="2816" extrusionOk="0">
                  <a:moveTo>
                    <a:pt x="17417" y="0"/>
                  </a:moveTo>
                  <a:cubicBezTo>
                    <a:pt x="17304" y="237"/>
                    <a:pt x="16161" y="306"/>
                    <a:pt x="14633" y="306"/>
                  </a:cubicBezTo>
                  <a:cubicBezTo>
                    <a:pt x="12473" y="306"/>
                    <a:pt x="9545" y="168"/>
                    <a:pt x="7667" y="168"/>
                  </a:cubicBezTo>
                  <a:cubicBezTo>
                    <a:pt x="6952" y="168"/>
                    <a:pt x="6389" y="188"/>
                    <a:pt x="6079" y="243"/>
                  </a:cubicBezTo>
                  <a:cubicBezTo>
                    <a:pt x="4825" y="448"/>
                    <a:pt x="2084" y="961"/>
                    <a:pt x="753" y="961"/>
                  </a:cubicBezTo>
                  <a:cubicBezTo>
                    <a:pt x="310" y="961"/>
                    <a:pt x="23" y="904"/>
                    <a:pt x="0" y="760"/>
                  </a:cubicBezTo>
                  <a:lnTo>
                    <a:pt x="0" y="760"/>
                  </a:lnTo>
                  <a:cubicBezTo>
                    <a:pt x="91" y="1338"/>
                    <a:pt x="213" y="1854"/>
                    <a:pt x="426" y="2280"/>
                  </a:cubicBezTo>
                  <a:cubicBezTo>
                    <a:pt x="546" y="2641"/>
                    <a:pt x="941" y="2816"/>
                    <a:pt x="1660" y="2816"/>
                  </a:cubicBezTo>
                  <a:cubicBezTo>
                    <a:pt x="2394" y="2816"/>
                    <a:pt x="3465" y="2633"/>
                    <a:pt x="4924" y="2280"/>
                  </a:cubicBezTo>
                  <a:cubicBezTo>
                    <a:pt x="6387" y="1925"/>
                    <a:pt x="7491" y="1831"/>
                    <a:pt x="8554" y="1831"/>
                  </a:cubicBezTo>
                  <a:cubicBezTo>
                    <a:pt x="9723" y="1831"/>
                    <a:pt x="10843" y="1944"/>
                    <a:pt x="12339" y="1944"/>
                  </a:cubicBezTo>
                  <a:cubicBezTo>
                    <a:pt x="13438" y="1944"/>
                    <a:pt x="14740" y="1883"/>
                    <a:pt x="16414" y="1672"/>
                  </a:cubicBezTo>
                  <a:cubicBezTo>
                    <a:pt x="16870" y="1611"/>
                    <a:pt x="17265" y="1034"/>
                    <a:pt x="17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978275" y="4476050"/>
              <a:ext cx="437725" cy="74775"/>
            </a:xfrm>
            <a:custGeom>
              <a:avLst/>
              <a:gdLst/>
              <a:ahLst/>
              <a:cxnLst/>
              <a:rect l="l" t="t" r="r" b="b"/>
              <a:pathLst>
                <a:path w="17509" h="2991" extrusionOk="0">
                  <a:moveTo>
                    <a:pt x="17508" y="0"/>
                  </a:moveTo>
                  <a:cubicBezTo>
                    <a:pt x="17310" y="507"/>
                    <a:pt x="12704" y="534"/>
                    <a:pt x="9907" y="534"/>
                  </a:cubicBezTo>
                  <a:cubicBezTo>
                    <a:pt x="9564" y="534"/>
                    <a:pt x="9248" y="534"/>
                    <a:pt x="8971" y="534"/>
                  </a:cubicBezTo>
                  <a:cubicBezTo>
                    <a:pt x="8390" y="534"/>
                    <a:pt x="7978" y="536"/>
                    <a:pt x="7842" y="547"/>
                  </a:cubicBezTo>
                  <a:cubicBezTo>
                    <a:pt x="7143" y="608"/>
                    <a:pt x="5836" y="1034"/>
                    <a:pt x="3952" y="1246"/>
                  </a:cubicBezTo>
                  <a:cubicBezTo>
                    <a:pt x="3655" y="1275"/>
                    <a:pt x="3354" y="1289"/>
                    <a:pt x="3059" y="1289"/>
                  </a:cubicBezTo>
                  <a:cubicBezTo>
                    <a:pt x="1476" y="1289"/>
                    <a:pt x="26" y="898"/>
                    <a:pt x="0" y="334"/>
                  </a:cubicBezTo>
                  <a:lnTo>
                    <a:pt x="0" y="334"/>
                  </a:lnTo>
                  <a:cubicBezTo>
                    <a:pt x="0" y="1307"/>
                    <a:pt x="183" y="2097"/>
                    <a:pt x="821" y="2553"/>
                  </a:cubicBezTo>
                  <a:cubicBezTo>
                    <a:pt x="1310" y="2866"/>
                    <a:pt x="1888" y="2991"/>
                    <a:pt x="2862" y="2991"/>
                  </a:cubicBezTo>
                  <a:cubicBezTo>
                    <a:pt x="3400" y="2991"/>
                    <a:pt x="4060" y="2953"/>
                    <a:pt x="4894" y="2888"/>
                  </a:cubicBezTo>
                  <a:cubicBezTo>
                    <a:pt x="6809" y="2736"/>
                    <a:pt x="6778" y="2219"/>
                    <a:pt x="7478" y="2189"/>
                  </a:cubicBezTo>
                  <a:cubicBezTo>
                    <a:pt x="10122" y="2097"/>
                    <a:pt x="12554" y="2219"/>
                    <a:pt x="15228" y="1945"/>
                  </a:cubicBezTo>
                  <a:cubicBezTo>
                    <a:pt x="17022" y="1763"/>
                    <a:pt x="17508" y="912"/>
                    <a:pt x="17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2433450" y="2779975"/>
              <a:ext cx="319175" cy="136800"/>
            </a:xfrm>
            <a:custGeom>
              <a:avLst/>
              <a:gdLst/>
              <a:ahLst/>
              <a:cxnLst/>
              <a:rect l="l" t="t" r="r" b="b"/>
              <a:pathLst>
                <a:path w="12767" h="5472" extrusionOk="0">
                  <a:moveTo>
                    <a:pt x="304" y="0"/>
                  </a:moveTo>
                  <a:lnTo>
                    <a:pt x="0" y="2280"/>
                  </a:lnTo>
                  <a:lnTo>
                    <a:pt x="11642" y="5471"/>
                  </a:lnTo>
                  <a:cubicBezTo>
                    <a:pt x="12219" y="2888"/>
                    <a:pt x="12766" y="669"/>
                    <a:pt x="12766" y="669"/>
                  </a:cubicBezTo>
                  <a:lnTo>
                    <a:pt x="11003" y="669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2469150" y="2704725"/>
              <a:ext cx="313875" cy="132450"/>
            </a:xfrm>
            <a:custGeom>
              <a:avLst/>
              <a:gdLst/>
              <a:ahLst/>
              <a:cxnLst/>
              <a:rect l="l" t="t" r="r" b="b"/>
              <a:pathLst>
                <a:path w="12555" h="5298" extrusionOk="0">
                  <a:moveTo>
                    <a:pt x="12554" y="1"/>
                  </a:moveTo>
                  <a:cubicBezTo>
                    <a:pt x="12399" y="1345"/>
                    <a:pt x="10504" y="1937"/>
                    <a:pt x="7956" y="1937"/>
                  </a:cubicBezTo>
                  <a:cubicBezTo>
                    <a:pt x="6010" y="1937"/>
                    <a:pt x="3684" y="1592"/>
                    <a:pt x="1460" y="974"/>
                  </a:cubicBezTo>
                  <a:lnTo>
                    <a:pt x="1" y="3132"/>
                  </a:lnTo>
                  <a:lnTo>
                    <a:pt x="305" y="4287"/>
                  </a:lnTo>
                  <a:cubicBezTo>
                    <a:pt x="2981" y="4948"/>
                    <a:pt x="5539" y="5298"/>
                    <a:pt x="7510" y="5298"/>
                  </a:cubicBezTo>
                  <a:cubicBezTo>
                    <a:pt x="9523" y="5298"/>
                    <a:pt x="10925" y="4933"/>
                    <a:pt x="11217" y="4165"/>
                  </a:cubicBezTo>
                  <a:cubicBezTo>
                    <a:pt x="12493" y="2706"/>
                    <a:pt x="12554" y="2"/>
                    <a:pt x="125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329325" y="2010950"/>
              <a:ext cx="550200" cy="701350"/>
            </a:xfrm>
            <a:custGeom>
              <a:avLst/>
              <a:gdLst/>
              <a:ahLst/>
              <a:cxnLst/>
              <a:rect l="l" t="t" r="r" b="b"/>
              <a:pathLst>
                <a:path w="22008" h="28054" extrusionOk="0">
                  <a:moveTo>
                    <a:pt x="7144" y="1"/>
                  </a:moveTo>
                  <a:lnTo>
                    <a:pt x="1" y="24895"/>
                  </a:lnTo>
                  <a:cubicBezTo>
                    <a:pt x="1" y="24895"/>
                    <a:pt x="3159" y="28053"/>
                    <a:pt x="6793" y="28053"/>
                  </a:cubicBezTo>
                  <a:cubicBezTo>
                    <a:pt x="7408" y="28053"/>
                    <a:pt x="8035" y="27963"/>
                    <a:pt x="8664" y="27752"/>
                  </a:cubicBezTo>
                  <a:cubicBezTo>
                    <a:pt x="13010" y="26263"/>
                    <a:pt x="22007" y="19393"/>
                    <a:pt x="22007" y="19393"/>
                  </a:cubicBezTo>
                  <a:lnTo>
                    <a:pt x="21400" y="14256"/>
                  </a:lnTo>
                  <a:cubicBezTo>
                    <a:pt x="21400" y="14256"/>
                    <a:pt x="16593" y="15495"/>
                    <a:pt x="14689" y="15495"/>
                  </a:cubicBezTo>
                  <a:cubicBezTo>
                    <a:pt x="14302" y="15495"/>
                    <a:pt x="14035" y="15443"/>
                    <a:pt x="13953" y="15320"/>
                  </a:cubicBezTo>
                  <a:cubicBezTo>
                    <a:pt x="13466" y="14591"/>
                    <a:pt x="16719" y="4560"/>
                    <a:pt x="16719" y="4560"/>
                  </a:cubicBezTo>
                  <a:lnTo>
                    <a:pt x="16719" y="4560"/>
                  </a:lnTo>
                  <a:lnTo>
                    <a:pt x="6354" y="9393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817925" y="1292450"/>
              <a:ext cx="702925" cy="1594350"/>
            </a:xfrm>
            <a:custGeom>
              <a:avLst/>
              <a:gdLst/>
              <a:ahLst/>
              <a:cxnLst/>
              <a:rect l="l" t="t" r="r" b="b"/>
              <a:pathLst>
                <a:path w="28117" h="63774" extrusionOk="0">
                  <a:moveTo>
                    <a:pt x="14709" y="1"/>
                  </a:moveTo>
                  <a:cubicBezTo>
                    <a:pt x="13410" y="1"/>
                    <a:pt x="11933" y="389"/>
                    <a:pt x="10426" y="1689"/>
                  </a:cubicBezTo>
                  <a:cubicBezTo>
                    <a:pt x="6718" y="4820"/>
                    <a:pt x="6779" y="10230"/>
                    <a:pt x="5867" y="14637"/>
                  </a:cubicBezTo>
                  <a:cubicBezTo>
                    <a:pt x="4408" y="23087"/>
                    <a:pt x="2979" y="31294"/>
                    <a:pt x="1520" y="39714"/>
                  </a:cubicBezTo>
                  <a:cubicBezTo>
                    <a:pt x="1095" y="42632"/>
                    <a:pt x="548" y="47039"/>
                    <a:pt x="61" y="49987"/>
                  </a:cubicBezTo>
                  <a:cubicBezTo>
                    <a:pt x="1" y="51294"/>
                    <a:pt x="244" y="52145"/>
                    <a:pt x="1156" y="53118"/>
                  </a:cubicBezTo>
                  <a:cubicBezTo>
                    <a:pt x="2493" y="54455"/>
                    <a:pt x="4347" y="55155"/>
                    <a:pt x="5928" y="56188"/>
                  </a:cubicBezTo>
                  <a:cubicBezTo>
                    <a:pt x="8937" y="58133"/>
                    <a:pt x="12007" y="59805"/>
                    <a:pt x="14560" y="62358"/>
                  </a:cubicBezTo>
                  <a:cubicBezTo>
                    <a:pt x="15325" y="63123"/>
                    <a:pt x="16319" y="63773"/>
                    <a:pt x="17481" y="63773"/>
                  </a:cubicBezTo>
                  <a:cubicBezTo>
                    <a:pt x="17659" y="63773"/>
                    <a:pt x="17840" y="63758"/>
                    <a:pt x="18025" y="63726"/>
                  </a:cubicBezTo>
                  <a:cubicBezTo>
                    <a:pt x="18572" y="61143"/>
                    <a:pt x="20396" y="61143"/>
                    <a:pt x="22585" y="61143"/>
                  </a:cubicBezTo>
                  <a:cubicBezTo>
                    <a:pt x="23041" y="61163"/>
                    <a:pt x="23574" y="61203"/>
                    <a:pt x="24124" y="61203"/>
                  </a:cubicBezTo>
                  <a:cubicBezTo>
                    <a:pt x="25222" y="61203"/>
                    <a:pt x="26384" y="61041"/>
                    <a:pt x="27114" y="60231"/>
                  </a:cubicBezTo>
                  <a:cubicBezTo>
                    <a:pt x="28117" y="58954"/>
                    <a:pt x="28117" y="56918"/>
                    <a:pt x="27114" y="55762"/>
                  </a:cubicBezTo>
                  <a:cubicBezTo>
                    <a:pt x="25959" y="54455"/>
                    <a:pt x="23709" y="54334"/>
                    <a:pt x="22889" y="52814"/>
                  </a:cubicBezTo>
                  <a:cubicBezTo>
                    <a:pt x="22342" y="51841"/>
                    <a:pt x="22524" y="50595"/>
                    <a:pt x="22645" y="49562"/>
                  </a:cubicBezTo>
                  <a:lnTo>
                    <a:pt x="24773" y="39258"/>
                  </a:lnTo>
                  <a:cubicBezTo>
                    <a:pt x="26171" y="30321"/>
                    <a:pt x="21855" y="20747"/>
                    <a:pt x="26019" y="12449"/>
                  </a:cubicBezTo>
                  <a:cubicBezTo>
                    <a:pt x="26445" y="11628"/>
                    <a:pt x="23527" y="2449"/>
                    <a:pt x="18056" y="686"/>
                  </a:cubicBezTo>
                  <a:cubicBezTo>
                    <a:pt x="17259" y="436"/>
                    <a:pt x="16084" y="1"/>
                    <a:pt x="147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655325" y="2115075"/>
              <a:ext cx="154300" cy="258375"/>
            </a:xfrm>
            <a:custGeom>
              <a:avLst/>
              <a:gdLst/>
              <a:ahLst/>
              <a:cxnLst/>
              <a:rect l="l" t="t" r="r" b="b"/>
              <a:pathLst>
                <a:path w="6172" h="10335" extrusionOk="0">
                  <a:moveTo>
                    <a:pt x="3891" y="0"/>
                  </a:moveTo>
                  <a:cubicBezTo>
                    <a:pt x="3868" y="65"/>
                    <a:pt x="3849" y="128"/>
                    <a:pt x="3835" y="188"/>
                  </a:cubicBezTo>
                  <a:lnTo>
                    <a:pt x="3835" y="188"/>
                  </a:lnTo>
                  <a:cubicBezTo>
                    <a:pt x="3854" y="124"/>
                    <a:pt x="3873" y="61"/>
                    <a:pt x="3891" y="0"/>
                  </a:cubicBezTo>
                  <a:close/>
                  <a:moveTo>
                    <a:pt x="3835" y="188"/>
                  </a:moveTo>
                  <a:cubicBezTo>
                    <a:pt x="2888" y="3277"/>
                    <a:pt x="1" y="10335"/>
                    <a:pt x="1" y="10335"/>
                  </a:cubicBezTo>
                  <a:cubicBezTo>
                    <a:pt x="4042" y="7448"/>
                    <a:pt x="6170" y="946"/>
                    <a:pt x="6171" y="942"/>
                  </a:cubicBezTo>
                  <a:lnTo>
                    <a:pt x="6171" y="942"/>
                  </a:lnTo>
                  <a:cubicBezTo>
                    <a:pt x="6053" y="1297"/>
                    <a:pt x="5589" y="1486"/>
                    <a:pt x="5102" y="1486"/>
                  </a:cubicBezTo>
                  <a:cubicBezTo>
                    <a:pt x="4388" y="1486"/>
                    <a:pt x="3624" y="1078"/>
                    <a:pt x="3835" y="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949600" y="2062625"/>
              <a:ext cx="63675" cy="261450"/>
            </a:xfrm>
            <a:custGeom>
              <a:avLst/>
              <a:gdLst/>
              <a:ahLst/>
              <a:cxnLst/>
              <a:rect l="l" t="t" r="r" b="b"/>
              <a:pathLst>
                <a:path w="2547" h="10458" extrusionOk="0">
                  <a:moveTo>
                    <a:pt x="2333" y="1"/>
                  </a:moveTo>
                  <a:lnTo>
                    <a:pt x="2357" y="963"/>
                  </a:lnTo>
                  <a:lnTo>
                    <a:pt x="2357" y="963"/>
                  </a:lnTo>
                  <a:cubicBezTo>
                    <a:pt x="2359" y="644"/>
                    <a:pt x="2352" y="323"/>
                    <a:pt x="2333" y="1"/>
                  </a:cubicBezTo>
                  <a:close/>
                  <a:moveTo>
                    <a:pt x="2357" y="963"/>
                  </a:moveTo>
                  <a:lnTo>
                    <a:pt x="2357" y="963"/>
                  </a:lnTo>
                  <a:cubicBezTo>
                    <a:pt x="2327" y="5946"/>
                    <a:pt x="1" y="10457"/>
                    <a:pt x="112" y="10457"/>
                  </a:cubicBezTo>
                  <a:cubicBezTo>
                    <a:pt x="113" y="10457"/>
                    <a:pt x="114" y="10457"/>
                    <a:pt x="114" y="10457"/>
                  </a:cubicBezTo>
                  <a:cubicBezTo>
                    <a:pt x="266" y="10366"/>
                    <a:pt x="2546" y="8603"/>
                    <a:pt x="2546" y="8603"/>
                  </a:cubicBezTo>
                  <a:lnTo>
                    <a:pt x="2357" y="9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2912925" y="2434225"/>
              <a:ext cx="528150" cy="190275"/>
            </a:xfrm>
            <a:custGeom>
              <a:avLst/>
              <a:gdLst/>
              <a:ahLst/>
              <a:cxnLst/>
              <a:rect l="l" t="t" r="r" b="b"/>
              <a:pathLst>
                <a:path w="21126" h="7611" extrusionOk="0">
                  <a:moveTo>
                    <a:pt x="2797" y="0"/>
                  </a:moveTo>
                  <a:lnTo>
                    <a:pt x="1" y="1611"/>
                  </a:lnTo>
                  <a:cubicBezTo>
                    <a:pt x="62" y="2857"/>
                    <a:pt x="153" y="4377"/>
                    <a:pt x="183" y="4863"/>
                  </a:cubicBezTo>
                  <a:cubicBezTo>
                    <a:pt x="396" y="7143"/>
                    <a:pt x="2615" y="7356"/>
                    <a:pt x="4165" y="7417"/>
                  </a:cubicBezTo>
                  <a:cubicBezTo>
                    <a:pt x="7488" y="7494"/>
                    <a:pt x="10010" y="7611"/>
                    <a:pt x="12605" y="7611"/>
                  </a:cubicBezTo>
                  <a:cubicBezTo>
                    <a:pt x="15113" y="7611"/>
                    <a:pt x="17690" y="7502"/>
                    <a:pt x="21126" y="7143"/>
                  </a:cubicBezTo>
                  <a:cubicBezTo>
                    <a:pt x="20427" y="6383"/>
                    <a:pt x="20123" y="5684"/>
                    <a:pt x="20032" y="5076"/>
                  </a:cubicBezTo>
                  <a:cubicBezTo>
                    <a:pt x="20032" y="5076"/>
                    <a:pt x="5138" y="4438"/>
                    <a:pt x="3800" y="3708"/>
                  </a:cubicBezTo>
                  <a:cubicBezTo>
                    <a:pt x="2463" y="2979"/>
                    <a:pt x="2797" y="0"/>
                    <a:pt x="2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853675" y="1719925"/>
              <a:ext cx="110950" cy="135275"/>
            </a:xfrm>
            <a:custGeom>
              <a:avLst/>
              <a:gdLst/>
              <a:ahLst/>
              <a:cxnLst/>
              <a:rect l="l" t="t" r="r" b="b"/>
              <a:pathLst>
                <a:path w="4438" h="5411" extrusionOk="0">
                  <a:moveTo>
                    <a:pt x="912" y="0"/>
                  </a:moveTo>
                  <a:cubicBezTo>
                    <a:pt x="912" y="1"/>
                    <a:pt x="0" y="3405"/>
                    <a:pt x="2128" y="5411"/>
                  </a:cubicBezTo>
                  <a:cubicBezTo>
                    <a:pt x="2128" y="5411"/>
                    <a:pt x="1824" y="3709"/>
                    <a:pt x="2918" y="2918"/>
                  </a:cubicBezTo>
                  <a:cubicBezTo>
                    <a:pt x="2933" y="2911"/>
                    <a:pt x="2953" y="2908"/>
                    <a:pt x="2977" y="2908"/>
                  </a:cubicBezTo>
                  <a:cubicBezTo>
                    <a:pt x="3145" y="2908"/>
                    <a:pt x="3526" y="3058"/>
                    <a:pt x="3870" y="3058"/>
                  </a:cubicBezTo>
                  <a:cubicBezTo>
                    <a:pt x="4100" y="3058"/>
                    <a:pt x="4315" y="2990"/>
                    <a:pt x="4438" y="2766"/>
                  </a:cubicBezTo>
                  <a:cubicBezTo>
                    <a:pt x="4438" y="2766"/>
                    <a:pt x="912" y="1733"/>
                    <a:pt x="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422800" y="1463075"/>
              <a:ext cx="262950" cy="272075"/>
            </a:xfrm>
            <a:custGeom>
              <a:avLst/>
              <a:gdLst/>
              <a:ahLst/>
              <a:cxnLst/>
              <a:rect l="l" t="t" r="r" b="b"/>
              <a:pathLst>
                <a:path w="10518" h="10883" extrusionOk="0">
                  <a:moveTo>
                    <a:pt x="1" y="1"/>
                  </a:moveTo>
                  <a:cubicBezTo>
                    <a:pt x="1" y="1"/>
                    <a:pt x="2250" y="4682"/>
                    <a:pt x="1824" y="5624"/>
                  </a:cubicBezTo>
                  <a:cubicBezTo>
                    <a:pt x="1372" y="6590"/>
                    <a:pt x="1219" y="10883"/>
                    <a:pt x="2526" y="10883"/>
                  </a:cubicBezTo>
                  <a:cubicBezTo>
                    <a:pt x="2535" y="10883"/>
                    <a:pt x="2545" y="10883"/>
                    <a:pt x="2554" y="10882"/>
                  </a:cubicBezTo>
                  <a:cubicBezTo>
                    <a:pt x="3861" y="10821"/>
                    <a:pt x="9970" y="9970"/>
                    <a:pt x="9940" y="9028"/>
                  </a:cubicBezTo>
                  <a:cubicBezTo>
                    <a:pt x="9849" y="6171"/>
                    <a:pt x="10518" y="4256"/>
                    <a:pt x="10518" y="42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089975" y="1267700"/>
              <a:ext cx="644825" cy="318550"/>
            </a:xfrm>
            <a:custGeom>
              <a:avLst/>
              <a:gdLst/>
              <a:ahLst/>
              <a:cxnLst/>
              <a:rect l="l" t="t" r="r" b="b"/>
              <a:pathLst>
                <a:path w="25793" h="12742" extrusionOk="0">
                  <a:moveTo>
                    <a:pt x="40" y="2305"/>
                  </a:moveTo>
                  <a:cubicBezTo>
                    <a:pt x="27" y="2318"/>
                    <a:pt x="13" y="2331"/>
                    <a:pt x="0" y="2344"/>
                  </a:cubicBezTo>
                  <a:lnTo>
                    <a:pt x="40" y="2305"/>
                  </a:lnTo>
                  <a:close/>
                  <a:moveTo>
                    <a:pt x="8195" y="1"/>
                  </a:moveTo>
                  <a:cubicBezTo>
                    <a:pt x="4819" y="1"/>
                    <a:pt x="1793" y="603"/>
                    <a:pt x="74" y="2271"/>
                  </a:cubicBezTo>
                  <a:lnTo>
                    <a:pt x="74" y="2271"/>
                  </a:lnTo>
                  <a:cubicBezTo>
                    <a:pt x="47" y="2290"/>
                    <a:pt x="29" y="2304"/>
                    <a:pt x="30" y="2304"/>
                  </a:cubicBezTo>
                  <a:cubicBezTo>
                    <a:pt x="31" y="2304"/>
                    <a:pt x="40" y="2298"/>
                    <a:pt x="61" y="2284"/>
                  </a:cubicBezTo>
                  <a:lnTo>
                    <a:pt x="61" y="2284"/>
                  </a:lnTo>
                  <a:lnTo>
                    <a:pt x="40" y="2305"/>
                  </a:lnTo>
                  <a:lnTo>
                    <a:pt x="40" y="2305"/>
                  </a:lnTo>
                  <a:cubicBezTo>
                    <a:pt x="47" y="2298"/>
                    <a:pt x="55" y="2290"/>
                    <a:pt x="62" y="2283"/>
                  </a:cubicBezTo>
                  <a:lnTo>
                    <a:pt x="62" y="2283"/>
                  </a:lnTo>
                  <a:cubicBezTo>
                    <a:pt x="62" y="2283"/>
                    <a:pt x="61" y="2283"/>
                    <a:pt x="61" y="2284"/>
                  </a:cubicBezTo>
                  <a:cubicBezTo>
                    <a:pt x="62" y="2283"/>
                    <a:pt x="62" y="2283"/>
                    <a:pt x="62" y="2283"/>
                  </a:cubicBezTo>
                  <a:lnTo>
                    <a:pt x="62" y="2283"/>
                  </a:lnTo>
                  <a:cubicBezTo>
                    <a:pt x="62" y="2283"/>
                    <a:pt x="62" y="2283"/>
                    <a:pt x="62" y="2283"/>
                  </a:cubicBezTo>
                  <a:lnTo>
                    <a:pt x="62" y="2283"/>
                  </a:lnTo>
                  <a:cubicBezTo>
                    <a:pt x="1166" y="1582"/>
                    <a:pt x="2319" y="1270"/>
                    <a:pt x="3485" y="1270"/>
                  </a:cubicBezTo>
                  <a:cubicBezTo>
                    <a:pt x="6009" y="1270"/>
                    <a:pt x="8595" y="2735"/>
                    <a:pt x="10882" y="4898"/>
                  </a:cubicBezTo>
                  <a:cubicBezTo>
                    <a:pt x="14590" y="8393"/>
                    <a:pt x="15137" y="12618"/>
                    <a:pt x="17539" y="12740"/>
                  </a:cubicBezTo>
                  <a:cubicBezTo>
                    <a:pt x="17573" y="12741"/>
                    <a:pt x="17608" y="12742"/>
                    <a:pt x="17644" y="12742"/>
                  </a:cubicBezTo>
                  <a:cubicBezTo>
                    <a:pt x="18834" y="12742"/>
                    <a:pt x="20991" y="11956"/>
                    <a:pt x="22606" y="11956"/>
                  </a:cubicBezTo>
                  <a:cubicBezTo>
                    <a:pt x="22941" y="11956"/>
                    <a:pt x="23252" y="11990"/>
                    <a:pt x="23527" y="12071"/>
                  </a:cubicBezTo>
                  <a:cubicBezTo>
                    <a:pt x="23577" y="12086"/>
                    <a:pt x="23627" y="12094"/>
                    <a:pt x="23675" y="12094"/>
                  </a:cubicBezTo>
                  <a:cubicBezTo>
                    <a:pt x="25178" y="12094"/>
                    <a:pt x="25793" y="5013"/>
                    <a:pt x="25381" y="3864"/>
                  </a:cubicBezTo>
                  <a:cubicBezTo>
                    <a:pt x="25088" y="3027"/>
                    <a:pt x="15763" y="1"/>
                    <a:pt x="8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426600" y="1795150"/>
              <a:ext cx="266750" cy="452150"/>
            </a:xfrm>
            <a:custGeom>
              <a:avLst/>
              <a:gdLst/>
              <a:ahLst/>
              <a:cxnLst/>
              <a:rect l="l" t="t" r="r" b="b"/>
              <a:pathLst>
                <a:path w="10670" h="18086" extrusionOk="0">
                  <a:moveTo>
                    <a:pt x="1" y="5411"/>
                  </a:moveTo>
                  <a:cubicBezTo>
                    <a:pt x="1" y="5416"/>
                    <a:pt x="2" y="5420"/>
                    <a:pt x="2" y="5425"/>
                  </a:cubicBezTo>
                  <a:lnTo>
                    <a:pt x="2" y="5425"/>
                  </a:lnTo>
                  <a:cubicBezTo>
                    <a:pt x="2" y="5420"/>
                    <a:pt x="1" y="5416"/>
                    <a:pt x="1" y="5411"/>
                  </a:cubicBezTo>
                  <a:close/>
                  <a:moveTo>
                    <a:pt x="10366" y="0"/>
                  </a:moveTo>
                  <a:cubicBezTo>
                    <a:pt x="10366" y="0"/>
                    <a:pt x="7934" y="1611"/>
                    <a:pt x="5259" y="4529"/>
                  </a:cubicBezTo>
                  <a:cubicBezTo>
                    <a:pt x="3769" y="6191"/>
                    <a:pt x="2365" y="7090"/>
                    <a:pt x="1380" y="7090"/>
                  </a:cubicBezTo>
                  <a:cubicBezTo>
                    <a:pt x="621" y="7090"/>
                    <a:pt x="111" y="6556"/>
                    <a:pt x="2" y="5425"/>
                  </a:cubicBezTo>
                  <a:lnTo>
                    <a:pt x="2" y="5425"/>
                  </a:lnTo>
                  <a:cubicBezTo>
                    <a:pt x="821" y="14078"/>
                    <a:pt x="548" y="18086"/>
                    <a:pt x="548" y="18086"/>
                  </a:cubicBezTo>
                  <a:cubicBezTo>
                    <a:pt x="548" y="18086"/>
                    <a:pt x="1399" y="15685"/>
                    <a:pt x="2250" y="12463"/>
                  </a:cubicBezTo>
                  <a:cubicBezTo>
                    <a:pt x="3253" y="8633"/>
                    <a:pt x="4104" y="6262"/>
                    <a:pt x="5715" y="4590"/>
                  </a:cubicBezTo>
                  <a:cubicBezTo>
                    <a:pt x="7782" y="2493"/>
                    <a:pt x="10670" y="882"/>
                    <a:pt x="10670" y="882"/>
                  </a:cubicBezTo>
                  <a:lnTo>
                    <a:pt x="103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817925" y="2247275"/>
              <a:ext cx="702925" cy="639525"/>
            </a:xfrm>
            <a:custGeom>
              <a:avLst/>
              <a:gdLst/>
              <a:ahLst/>
              <a:cxnLst/>
              <a:rect l="l" t="t" r="r" b="b"/>
              <a:pathLst>
                <a:path w="28117" h="25581" extrusionOk="0">
                  <a:moveTo>
                    <a:pt x="24895" y="1"/>
                  </a:moveTo>
                  <a:cubicBezTo>
                    <a:pt x="24866" y="337"/>
                    <a:pt x="24828" y="680"/>
                    <a:pt x="24780" y="1027"/>
                  </a:cubicBezTo>
                  <a:lnTo>
                    <a:pt x="24780" y="1027"/>
                  </a:lnTo>
                  <a:cubicBezTo>
                    <a:pt x="24836" y="706"/>
                    <a:pt x="24865" y="384"/>
                    <a:pt x="24895" y="62"/>
                  </a:cubicBezTo>
                  <a:cubicBezTo>
                    <a:pt x="24895" y="62"/>
                    <a:pt x="24895" y="1"/>
                    <a:pt x="24895" y="1"/>
                  </a:cubicBezTo>
                  <a:close/>
                  <a:moveTo>
                    <a:pt x="24780" y="1027"/>
                  </a:moveTo>
                  <a:cubicBezTo>
                    <a:pt x="24778" y="1040"/>
                    <a:pt x="24775" y="1052"/>
                    <a:pt x="24773" y="1065"/>
                  </a:cubicBezTo>
                  <a:lnTo>
                    <a:pt x="24198" y="3852"/>
                  </a:lnTo>
                  <a:lnTo>
                    <a:pt x="24198" y="3852"/>
                  </a:lnTo>
                  <a:cubicBezTo>
                    <a:pt x="24460" y="2902"/>
                    <a:pt x="24653" y="1948"/>
                    <a:pt x="24780" y="1027"/>
                  </a:cubicBezTo>
                  <a:close/>
                  <a:moveTo>
                    <a:pt x="426" y="9545"/>
                  </a:moveTo>
                  <a:cubicBezTo>
                    <a:pt x="426" y="9548"/>
                    <a:pt x="425" y="9551"/>
                    <a:pt x="425" y="9554"/>
                  </a:cubicBezTo>
                  <a:lnTo>
                    <a:pt x="425" y="9554"/>
                  </a:lnTo>
                  <a:cubicBezTo>
                    <a:pt x="425" y="9551"/>
                    <a:pt x="426" y="9548"/>
                    <a:pt x="426" y="9545"/>
                  </a:cubicBezTo>
                  <a:close/>
                  <a:moveTo>
                    <a:pt x="24198" y="3852"/>
                  </a:moveTo>
                  <a:cubicBezTo>
                    <a:pt x="23207" y="7435"/>
                    <a:pt x="21226" y="10973"/>
                    <a:pt x="18086" y="12554"/>
                  </a:cubicBezTo>
                  <a:cubicBezTo>
                    <a:pt x="17235" y="12949"/>
                    <a:pt x="16354" y="13223"/>
                    <a:pt x="15350" y="13345"/>
                  </a:cubicBezTo>
                  <a:cubicBezTo>
                    <a:pt x="15294" y="13351"/>
                    <a:pt x="15215" y="13354"/>
                    <a:pt x="15117" y="13354"/>
                  </a:cubicBezTo>
                  <a:cubicBezTo>
                    <a:pt x="12852" y="13354"/>
                    <a:pt x="112" y="11705"/>
                    <a:pt x="425" y="9554"/>
                  </a:cubicBezTo>
                  <a:lnTo>
                    <a:pt x="425" y="9554"/>
                  </a:lnTo>
                  <a:cubicBezTo>
                    <a:pt x="304" y="10341"/>
                    <a:pt x="183" y="11098"/>
                    <a:pt x="61" y="11794"/>
                  </a:cubicBezTo>
                  <a:cubicBezTo>
                    <a:pt x="1" y="13101"/>
                    <a:pt x="244" y="13952"/>
                    <a:pt x="1156" y="14925"/>
                  </a:cubicBezTo>
                  <a:cubicBezTo>
                    <a:pt x="2493" y="16262"/>
                    <a:pt x="4347" y="16962"/>
                    <a:pt x="5928" y="17995"/>
                  </a:cubicBezTo>
                  <a:cubicBezTo>
                    <a:pt x="8937" y="19940"/>
                    <a:pt x="12007" y="21612"/>
                    <a:pt x="14560" y="24165"/>
                  </a:cubicBezTo>
                  <a:cubicBezTo>
                    <a:pt x="15325" y="24930"/>
                    <a:pt x="16319" y="25580"/>
                    <a:pt x="17481" y="25580"/>
                  </a:cubicBezTo>
                  <a:cubicBezTo>
                    <a:pt x="17659" y="25580"/>
                    <a:pt x="17840" y="25565"/>
                    <a:pt x="18025" y="25533"/>
                  </a:cubicBezTo>
                  <a:cubicBezTo>
                    <a:pt x="18572" y="22950"/>
                    <a:pt x="20396" y="22950"/>
                    <a:pt x="22585" y="22950"/>
                  </a:cubicBezTo>
                  <a:cubicBezTo>
                    <a:pt x="23041" y="22970"/>
                    <a:pt x="23574" y="23010"/>
                    <a:pt x="24124" y="23010"/>
                  </a:cubicBezTo>
                  <a:cubicBezTo>
                    <a:pt x="25222" y="23010"/>
                    <a:pt x="26384" y="22848"/>
                    <a:pt x="27114" y="22038"/>
                  </a:cubicBezTo>
                  <a:cubicBezTo>
                    <a:pt x="28117" y="20761"/>
                    <a:pt x="28117" y="18725"/>
                    <a:pt x="27114" y="17569"/>
                  </a:cubicBezTo>
                  <a:cubicBezTo>
                    <a:pt x="25959" y="16262"/>
                    <a:pt x="23709" y="16141"/>
                    <a:pt x="22889" y="14621"/>
                  </a:cubicBezTo>
                  <a:cubicBezTo>
                    <a:pt x="22342" y="13648"/>
                    <a:pt x="22524" y="12402"/>
                    <a:pt x="22645" y="11369"/>
                  </a:cubicBezTo>
                  <a:lnTo>
                    <a:pt x="24198" y="38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156850" y="2824050"/>
              <a:ext cx="994725" cy="1411900"/>
            </a:xfrm>
            <a:custGeom>
              <a:avLst/>
              <a:gdLst/>
              <a:ahLst/>
              <a:cxnLst/>
              <a:rect l="l" t="t" r="r" b="b"/>
              <a:pathLst>
                <a:path w="39789" h="56476" extrusionOk="0">
                  <a:moveTo>
                    <a:pt x="7386" y="0"/>
                  </a:moveTo>
                  <a:lnTo>
                    <a:pt x="7386" y="0"/>
                  </a:lnTo>
                  <a:cubicBezTo>
                    <a:pt x="7386" y="0"/>
                    <a:pt x="4408" y="152"/>
                    <a:pt x="4408" y="3009"/>
                  </a:cubicBezTo>
                  <a:cubicBezTo>
                    <a:pt x="4377" y="4347"/>
                    <a:pt x="4377" y="5502"/>
                    <a:pt x="4468" y="6505"/>
                  </a:cubicBezTo>
                  <a:cubicBezTo>
                    <a:pt x="4651" y="7538"/>
                    <a:pt x="4985" y="8541"/>
                    <a:pt x="5502" y="9514"/>
                  </a:cubicBezTo>
                  <a:cubicBezTo>
                    <a:pt x="5502" y="9514"/>
                    <a:pt x="11186" y="15016"/>
                    <a:pt x="10000" y="18146"/>
                  </a:cubicBezTo>
                  <a:cubicBezTo>
                    <a:pt x="8845" y="21307"/>
                    <a:pt x="0" y="40001"/>
                    <a:pt x="243" y="56475"/>
                  </a:cubicBezTo>
                  <a:cubicBezTo>
                    <a:pt x="243" y="56475"/>
                    <a:pt x="274" y="56353"/>
                    <a:pt x="304" y="56141"/>
                  </a:cubicBezTo>
                  <a:cubicBezTo>
                    <a:pt x="851" y="49910"/>
                    <a:pt x="3708" y="44378"/>
                    <a:pt x="6322" y="39393"/>
                  </a:cubicBezTo>
                  <a:cubicBezTo>
                    <a:pt x="7143" y="37751"/>
                    <a:pt x="7994" y="36110"/>
                    <a:pt x="8815" y="34499"/>
                  </a:cubicBezTo>
                  <a:cubicBezTo>
                    <a:pt x="10943" y="30031"/>
                    <a:pt x="13222" y="25776"/>
                    <a:pt x="15228" y="21915"/>
                  </a:cubicBezTo>
                  <a:cubicBezTo>
                    <a:pt x="15563" y="21277"/>
                    <a:pt x="15867" y="20699"/>
                    <a:pt x="16140" y="20183"/>
                  </a:cubicBezTo>
                  <a:cubicBezTo>
                    <a:pt x="16748" y="18997"/>
                    <a:pt x="17326" y="17842"/>
                    <a:pt x="17842" y="16748"/>
                  </a:cubicBezTo>
                  <a:cubicBezTo>
                    <a:pt x="17873" y="16748"/>
                    <a:pt x="17873" y="16748"/>
                    <a:pt x="17903" y="16778"/>
                  </a:cubicBezTo>
                  <a:cubicBezTo>
                    <a:pt x="24469" y="18511"/>
                    <a:pt x="34651" y="21794"/>
                    <a:pt x="34651" y="24043"/>
                  </a:cubicBezTo>
                  <a:cubicBezTo>
                    <a:pt x="29119" y="37447"/>
                    <a:pt x="33709" y="47478"/>
                    <a:pt x="34347" y="53557"/>
                  </a:cubicBezTo>
                  <a:cubicBezTo>
                    <a:pt x="34347" y="53557"/>
                    <a:pt x="36262" y="53466"/>
                    <a:pt x="37812" y="52828"/>
                  </a:cubicBezTo>
                  <a:cubicBezTo>
                    <a:pt x="37964" y="52767"/>
                    <a:pt x="38116" y="52706"/>
                    <a:pt x="38268" y="52615"/>
                  </a:cubicBezTo>
                  <a:lnTo>
                    <a:pt x="38299" y="52615"/>
                  </a:lnTo>
                  <a:cubicBezTo>
                    <a:pt x="38299" y="52615"/>
                    <a:pt x="34469" y="46840"/>
                    <a:pt x="35928" y="38055"/>
                  </a:cubicBezTo>
                  <a:cubicBezTo>
                    <a:pt x="37387" y="29241"/>
                    <a:pt x="39788" y="21277"/>
                    <a:pt x="38876" y="19818"/>
                  </a:cubicBezTo>
                  <a:cubicBezTo>
                    <a:pt x="37995" y="18389"/>
                    <a:pt x="6900" y="5714"/>
                    <a:pt x="73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461550" y="2779975"/>
              <a:ext cx="305500" cy="86200"/>
            </a:xfrm>
            <a:custGeom>
              <a:avLst/>
              <a:gdLst/>
              <a:ahLst/>
              <a:cxnLst/>
              <a:rect l="l" t="t" r="r" b="b"/>
              <a:pathLst>
                <a:path w="12220" h="3448" extrusionOk="0">
                  <a:moveTo>
                    <a:pt x="12220" y="0"/>
                  </a:moveTo>
                  <a:lnTo>
                    <a:pt x="12220" y="0"/>
                  </a:lnTo>
                  <a:cubicBezTo>
                    <a:pt x="11566" y="654"/>
                    <a:pt x="10070" y="866"/>
                    <a:pt x="8406" y="866"/>
                  </a:cubicBezTo>
                  <a:cubicBezTo>
                    <a:pt x="5351" y="866"/>
                    <a:pt x="1733" y="152"/>
                    <a:pt x="1733" y="152"/>
                  </a:cubicBezTo>
                  <a:cubicBezTo>
                    <a:pt x="1429" y="973"/>
                    <a:pt x="1" y="1763"/>
                    <a:pt x="1" y="1763"/>
                  </a:cubicBezTo>
                  <a:cubicBezTo>
                    <a:pt x="3012" y="3070"/>
                    <a:pt x="5461" y="3448"/>
                    <a:pt x="7287" y="3448"/>
                  </a:cubicBezTo>
                  <a:cubicBezTo>
                    <a:pt x="9793" y="3448"/>
                    <a:pt x="11126" y="2736"/>
                    <a:pt x="11126" y="2736"/>
                  </a:cubicBezTo>
                  <a:lnTo>
                    <a:pt x="122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978275" y="1930400"/>
              <a:ext cx="315375" cy="414175"/>
            </a:xfrm>
            <a:custGeom>
              <a:avLst/>
              <a:gdLst/>
              <a:ahLst/>
              <a:cxnLst/>
              <a:rect l="l" t="t" r="r" b="b"/>
              <a:pathLst>
                <a:path w="12615" h="16567" extrusionOk="0">
                  <a:moveTo>
                    <a:pt x="12614" y="1"/>
                  </a:moveTo>
                  <a:cubicBezTo>
                    <a:pt x="10791" y="3648"/>
                    <a:pt x="3313" y="5290"/>
                    <a:pt x="3313" y="5290"/>
                  </a:cubicBezTo>
                  <a:lnTo>
                    <a:pt x="0" y="16566"/>
                  </a:lnTo>
                  <a:cubicBezTo>
                    <a:pt x="0" y="16566"/>
                    <a:pt x="4043" y="10335"/>
                    <a:pt x="7022" y="8268"/>
                  </a:cubicBezTo>
                  <a:cubicBezTo>
                    <a:pt x="10000" y="6202"/>
                    <a:pt x="12614" y="2"/>
                    <a:pt x="12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467650" y="2409900"/>
              <a:ext cx="56275" cy="271300"/>
            </a:xfrm>
            <a:custGeom>
              <a:avLst/>
              <a:gdLst/>
              <a:ahLst/>
              <a:cxnLst/>
              <a:rect l="l" t="t" r="r" b="b"/>
              <a:pathLst>
                <a:path w="2251" h="10852" extrusionOk="0">
                  <a:moveTo>
                    <a:pt x="153" y="1"/>
                  </a:moveTo>
                  <a:lnTo>
                    <a:pt x="1" y="10791"/>
                  </a:lnTo>
                  <a:lnTo>
                    <a:pt x="2098" y="10852"/>
                  </a:lnTo>
                  <a:lnTo>
                    <a:pt x="2250" y="61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1D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461575" y="2643950"/>
              <a:ext cx="44850" cy="1753075"/>
            </a:xfrm>
            <a:custGeom>
              <a:avLst/>
              <a:gdLst/>
              <a:ahLst/>
              <a:cxnLst/>
              <a:rect l="l" t="t" r="r" b="b"/>
              <a:pathLst>
                <a:path w="1794" h="70123" extrusionOk="0">
                  <a:moveTo>
                    <a:pt x="1429" y="0"/>
                  </a:moveTo>
                  <a:lnTo>
                    <a:pt x="1" y="70123"/>
                  </a:lnTo>
                  <a:lnTo>
                    <a:pt x="335" y="70123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rgbClr val="1D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843025" y="2466900"/>
              <a:ext cx="190750" cy="1884550"/>
            </a:xfrm>
            <a:custGeom>
              <a:avLst/>
              <a:gdLst/>
              <a:ahLst/>
              <a:cxnLst/>
              <a:rect l="l" t="t" r="r" b="b"/>
              <a:pathLst>
                <a:path w="7630" h="75382" extrusionOk="0">
                  <a:moveTo>
                    <a:pt x="7265" y="0"/>
                  </a:moveTo>
                  <a:lnTo>
                    <a:pt x="0" y="75320"/>
                  </a:lnTo>
                  <a:lnTo>
                    <a:pt x="335" y="75381"/>
                  </a:lnTo>
                  <a:lnTo>
                    <a:pt x="7630" y="31"/>
                  </a:lnTo>
                  <a:lnTo>
                    <a:pt x="7265" y="0"/>
                  </a:lnTo>
                  <a:close/>
                </a:path>
              </a:pathLst>
            </a:custGeom>
            <a:solidFill>
              <a:srgbClr val="1D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477525" y="2450600"/>
              <a:ext cx="80575" cy="157650"/>
            </a:xfrm>
            <a:custGeom>
              <a:avLst/>
              <a:gdLst/>
              <a:ahLst/>
              <a:cxnLst/>
              <a:rect l="l" t="t" r="r" b="b"/>
              <a:pathLst>
                <a:path w="3223" h="6306" extrusionOk="0">
                  <a:moveTo>
                    <a:pt x="1965" y="0"/>
                  </a:moveTo>
                  <a:cubicBezTo>
                    <a:pt x="1811" y="0"/>
                    <a:pt x="1703" y="14"/>
                    <a:pt x="1703" y="14"/>
                  </a:cubicBezTo>
                  <a:cubicBezTo>
                    <a:pt x="882" y="196"/>
                    <a:pt x="153" y="652"/>
                    <a:pt x="366" y="1139"/>
                  </a:cubicBezTo>
                  <a:cubicBezTo>
                    <a:pt x="448" y="1384"/>
                    <a:pt x="724" y="1436"/>
                    <a:pt x="1018" y="1436"/>
                  </a:cubicBezTo>
                  <a:cubicBezTo>
                    <a:pt x="1230" y="1436"/>
                    <a:pt x="1452" y="1409"/>
                    <a:pt x="1617" y="1409"/>
                  </a:cubicBezTo>
                  <a:cubicBezTo>
                    <a:pt x="1648" y="1409"/>
                    <a:pt x="1677" y="1410"/>
                    <a:pt x="1703" y="1412"/>
                  </a:cubicBezTo>
                  <a:cubicBezTo>
                    <a:pt x="1186" y="1746"/>
                    <a:pt x="214" y="1534"/>
                    <a:pt x="153" y="2415"/>
                  </a:cubicBezTo>
                  <a:cubicBezTo>
                    <a:pt x="115" y="2926"/>
                    <a:pt x="513" y="3013"/>
                    <a:pt x="930" y="3013"/>
                  </a:cubicBezTo>
                  <a:cubicBezTo>
                    <a:pt x="1143" y="3013"/>
                    <a:pt x="1361" y="2990"/>
                    <a:pt x="1527" y="2990"/>
                  </a:cubicBezTo>
                  <a:cubicBezTo>
                    <a:pt x="1557" y="2990"/>
                    <a:pt x="1586" y="2991"/>
                    <a:pt x="1612" y="2993"/>
                  </a:cubicBezTo>
                  <a:cubicBezTo>
                    <a:pt x="1126" y="3145"/>
                    <a:pt x="62" y="3327"/>
                    <a:pt x="31" y="3965"/>
                  </a:cubicBezTo>
                  <a:cubicBezTo>
                    <a:pt x="1" y="4756"/>
                    <a:pt x="1004" y="4512"/>
                    <a:pt x="1460" y="4604"/>
                  </a:cubicBezTo>
                  <a:cubicBezTo>
                    <a:pt x="1004" y="4756"/>
                    <a:pt x="31" y="4968"/>
                    <a:pt x="62" y="5576"/>
                  </a:cubicBezTo>
                  <a:cubicBezTo>
                    <a:pt x="62" y="6306"/>
                    <a:pt x="761" y="6002"/>
                    <a:pt x="1126" y="6245"/>
                  </a:cubicBezTo>
                  <a:cubicBezTo>
                    <a:pt x="1551" y="6184"/>
                    <a:pt x="2341" y="5819"/>
                    <a:pt x="2341" y="5819"/>
                  </a:cubicBezTo>
                  <a:cubicBezTo>
                    <a:pt x="2341" y="5819"/>
                    <a:pt x="3223" y="865"/>
                    <a:pt x="2949" y="379"/>
                  </a:cubicBezTo>
                  <a:cubicBezTo>
                    <a:pt x="2767" y="54"/>
                    <a:pt x="2274" y="0"/>
                    <a:pt x="19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463850" y="2401550"/>
              <a:ext cx="67650" cy="17500"/>
            </a:xfrm>
            <a:custGeom>
              <a:avLst/>
              <a:gdLst/>
              <a:ahLst/>
              <a:cxnLst/>
              <a:rect l="l" t="t" r="r" b="b"/>
              <a:pathLst>
                <a:path w="2706" h="700" extrusionOk="0">
                  <a:moveTo>
                    <a:pt x="1369" y="0"/>
                  </a:moveTo>
                  <a:cubicBezTo>
                    <a:pt x="609" y="0"/>
                    <a:pt x="1" y="152"/>
                    <a:pt x="1" y="365"/>
                  </a:cubicBezTo>
                  <a:cubicBezTo>
                    <a:pt x="1" y="547"/>
                    <a:pt x="609" y="699"/>
                    <a:pt x="1369" y="699"/>
                  </a:cubicBezTo>
                  <a:cubicBezTo>
                    <a:pt x="2098" y="699"/>
                    <a:pt x="2706" y="547"/>
                    <a:pt x="2706" y="365"/>
                  </a:cubicBezTo>
                  <a:cubicBezTo>
                    <a:pt x="2706" y="152"/>
                    <a:pt x="2098" y="0"/>
                    <a:pt x="1369" y="0"/>
                  </a:cubicBezTo>
                  <a:close/>
                </a:path>
              </a:pathLst>
            </a:custGeom>
            <a:solidFill>
              <a:srgbClr val="1D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463850" y="2398500"/>
              <a:ext cx="67650" cy="17500"/>
            </a:xfrm>
            <a:custGeom>
              <a:avLst/>
              <a:gdLst/>
              <a:ahLst/>
              <a:cxnLst/>
              <a:rect l="l" t="t" r="r" b="b"/>
              <a:pathLst>
                <a:path w="2706" h="700" extrusionOk="0">
                  <a:moveTo>
                    <a:pt x="1369" y="1"/>
                  </a:moveTo>
                  <a:cubicBezTo>
                    <a:pt x="609" y="1"/>
                    <a:pt x="1" y="153"/>
                    <a:pt x="1" y="335"/>
                  </a:cubicBezTo>
                  <a:cubicBezTo>
                    <a:pt x="1" y="517"/>
                    <a:pt x="609" y="700"/>
                    <a:pt x="1369" y="700"/>
                  </a:cubicBezTo>
                  <a:cubicBezTo>
                    <a:pt x="2098" y="700"/>
                    <a:pt x="2706" y="517"/>
                    <a:pt x="2706" y="335"/>
                  </a:cubicBezTo>
                  <a:cubicBezTo>
                    <a:pt x="2706" y="153"/>
                    <a:pt x="2098" y="1"/>
                    <a:pt x="1369" y="1"/>
                  </a:cubicBezTo>
                  <a:close/>
                </a:path>
              </a:pathLst>
            </a:custGeom>
            <a:solidFill>
              <a:srgbClr val="1D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004125" y="2218400"/>
              <a:ext cx="76775" cy="274350"/>
            </a:xfrm>
            <a:custGeom>
              <a:avLst/>
              <a:gdLst/>
              <a:ahLst/>
              <a:cxnLst/>
              <a:rect l="l" t="t" r="r" b="b"/>
              <a:pathLst>
                <a:path w="3071" h="10974" extrusionOk="0">
                  <a:moveTo>
                    <a:pt x="973" y="1"/>
                  </a:moveTo>
                  <a:lnTo>
                    <a:pt x="0" y="10761"/>
                  </a:lnTo>
                  <a:lnTo>
                    <a:pt x="2098" y="10974"/>
                  </a:lnTo>
                  <a:lnTo>
                    <a:pt x="3070" y="214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020075" y="2212175"/>
              <a:ext cx="68425" cy="18125"/>
            </a:xfrm>
            <a:custGeom>
              <a:avLst/>
              <a:gdLst/>
              <a:ahLst/>
              <a:cxnLst/>
              <a:rect l="l" t="t" r="r" b="b"/>
              <a:pathLst>
                <a:path w="2737" h="725" extrusionOk="0">
                  <a:moveTo>
                    <a:pt x="1126" y="1"/>
                  </a:moveTo>
                  <a:cubicBezTo>
                    <a:pt x="518" y="1"/>
                    <a:pt x="31" y="91"/>
                    <a:pt x="31" y="250"/>
                  </a:cubicBezTo>
                  <a:cubicBezTo>
                    <a:pt x="1" y="463"/>
                    <a:pt x="609" y="645"/>
                    <a:pt x="1338" y="706"/>
                  </a:cubicBezTo>
                  <a:cubicBezTo>
                    <a:pt x="1493" y="718"/>
                    <a:pt x="1642" y="724"/>
                    <a:pt x="1781" y="724"/>
                  </a:cubicBezTo>
                  <a:cubicBezTo>
                    <a:pt x="2322" y="724"/>
                    <a:pt x="2712" y="632"/>
                    <a:pt x="2736" y="463"/>
                  </a:cubicBezTo>
                  <a:cubicBezTo>
                    <a:pt x="2736" y="280"/>
                    <a:pt x="2159" y="67"/>
                    <a:pt x="1399" y="7"/>
                  </a:cubicBezTo>
                  <a:cubicBezTo>
                    <a:pt x="1306" y="3"/>
                    <a:pt x="1215" y="1"/>
                    <a:pt x="1126" y="1"/>
                  </a:cubicBezTo>
                  <a:close/>
                </a:path>
              </a:pathLst>
            </a:custGeom>
            <a:solidFill>
              <a:srgbClr val="1D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020850" y="2208900"/>
              <a:ext cx="68400" cy="18025"/>
            </a:xfrm>
            <a:custGeom>
              <a:avLst/>
              <a:gdLst/>
              <a:ahLst/>
              <a:cxnLst/>
              <a:rect l="l" t="t" r="r" b="b"/>
              <a:pathLst>
                <a:path w="2736" h="721" extrusionOk="0">
                  <a:moveTo>
                    <a:pt x="1011" y="0"/>
                  </a:moveTo>
                  <a:cubicBezTo>
                    <a:pt x="441" y="0"/>
                    <a:pt x="25" y="109"/>
                    <a:pt x="0" y="259"/>
                  </a:cubicBezTo>
                  <a:cubicBezTo>
                    <a:pt x="0" y="442"/>
                    <a:pt x="578" y="654"/>
                    <a:pt x="1337" y="715"/>
                  </a:cubicBezTo>
                  <a:cubicBezTo>
                    <a:pt x="1430" y="719"/>
                    <a:pt x="1521" y="721"/>
                    <a:pt x="1610" y="721"/>
                  </a:cubicBezTo>
                  <a:cubicBezTo>
                    <a:pt x="2219" y="721"/>
                    <a:pt x="2705" y="631"/>
                    <a:pt x="2705" y="472"/>
                  </a:cubicBezTo>
                  <a:cubicBezTo>
                    <a:pt x="2736" y="259"/>
                    <a:pt x="2128" y="77"/>
                    <a:pt x="1398" y="16"/>
                  </a:cubicBezTo>
                  <a:cubicBezTo>
                    <a:pt x="1264" y="5"/>
                    <a:pt x="1134" y="0"/>
                    <a:pt x="1011" y="0"/>
                  </a:cubicBezTo>
                  <a:close/>
                </a:path>
              </a:pathLst>
            </a:custGeom>
            <a:solidFill>
              <a:srgbClr val="1D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36500" y="2254850"/>
              <a:ext cx="187700" cy="179400"/>
            </a:xfrm>
            <a:custGeom>
              <a:avLst/>
              <a:gdLst/>
              <a:ahLst/>
              <a:cxnLst/>
              <a:rect l="l" t="t" r="r" b="b"/>
              <a:pathLst>
                <a:path w="7508" h="7176" extrusionOk="0">
                  <a:moveTo>
                    <a:pt x="5513" y="0"/>
                  </a:moveTo>
                  <a:cubicBezTo>
                    <a:pt x="3976" y="0"/>
                    <a:pt x="1725" y="784"/>
                    <a:pt x="1642" y="1826"/>
                  </a:cubicBezTo>
                  <a:cubicBezTo>
                    <a:pt x="1642" y="1826"/>
                    <a:pt x="0" y="5260"/>
                    <a:pt x="213" y="5503"/>
                  </a:cubicBezTo>
                  <a:cubicBezTo>
                    <a:pt x="395" y="5777"/>
                    <a:pt x="3404" y="7175"/>
                    <a:pt x="3404" y="7175"/>
                  </a:cubicBezTo>
                  <a:cubicBezTo>
                    <a:pt x="3404" y="7175"/>
                    <a:pt x="4742" y="7145"/>
                    <a:pt x="5471" y="7054"/>
                  </a:cubicBezTo>
                  <a:cubicBezTo>
                    <a:pt x="5513" y="7060"/>
                    <a:pt x="5553" y="7063"/>
                    <a:pt x="5593" y="7063"/>
                  </a:cubicBezTo>
                  <a:cubicBezTo>
                    <a:pt x="6316" y="7063"/>
                    <a:pt x="6788" y="6063"/>
                    <a:pt x="6414" y="5747"/>
                  </a:cubicBezTo>
                  <a:cubicBezTo>
                    <a:pt x="7113" y="5169"/>
                    <a:pt x="7113" y="4379"/>
                    <a:pt x="6900" y="3801"/>
                  </a:cubicBezTo>
                  <a:cubicBezTo>
                    <a:pt x="7386" y="3224"/>
                    <a:pt x="7508" y="2281"/>
                    <a:pt x="7143" y="1826"/>
                  </a:cubicBezTo>
                  <a:cubicBezTo>
                    <a:pt x="7386" y="944"/>
                    <a:pt x="7022" y="792"/>
                    <a:pt x="6900" y="549"/>
                  </a:cubicBezTo>
                  <a:cubicBezTo>
                    <a:pt x="6776" y="166"/>
                    <a:pt x="6220" y="0"/>
                    <a:pt x="5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468400" y="2010950"/>
              <a:ext cx="562350" cy="655825"/>
            </a:xfrm>
            <a:custGeom>
              <a:avLst/>
              <a:gdLst/>
              <a:ahLst/>
              <a:cxnLst/>
              <a:rect l="l" t="t" r="r" b="b"/>
              <a:pathLst>
                <a:path w="22494" h="26233" extrusionOk="0">
                  <a:moveTo>
                    <a:pt x="11824" y="1"/>
                  </a:moveTo>
                  <a:cubicBezTo>
                    <a:pt x="11824" y="6050"/>
                    <a:pt x="7721" y="12098"/>
                    <a:pt x="6505" y="17873"/>
                  </a:cubicBezTo>
                  <a:cubicBezTo>
                    <a:pt x="9271" y="16323"/>
                    <a:pt x="13648" y="15290"/>
                    <a:pt x="20457" y="11308"/>
                  </a:cubicBezTo>
                  <a:cubicBezTo>
                    <a:pt x="20457" y="11308"/>
                    <a:pt x="19879" y="14803"/>
                    <a:pt x="22493" y="16931"/>
                  </a:cubicBezTo>
                  <a:cubicBezTo>
                    <a:pt x="19180" y="17053"/>
                    <a:pt x="12888" y="22919"/>
                    <a:pt x="6991" y="25016"/>
                  </a:cubicBezTo>
                  <a:cubicBezTo>
                    <a:pt x="3648" y="26232"/>
                    <a:pt x="912" y="25533"/>
                    <a:pt x="730" y="23101"/>
                  </a:cubicBezTo>
                  <a:cubicBezTo>
                    <a:pt x="0" y="18025"/>
                    <a:pt x="639" y="9575"/>
                    <a:pt x="1307" y="4469"/>
                  </a:cubicBezTo>
                  <a:cubicBezTo>
                    <a:pt x="1551" y="2706"/>
                    <a:pt x="3253" y="1"/>
                    <a:pt x="3253" y="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529925" y="3255650"/>
              <a:ext cx="1021325" cy="645950"/>
            </a:xfrm>
            <a:custGeom>
              <a:avLst/>
              <a:gdLst/>
              <a:ahLst/>
              <a:cxnLst/>
              <a:rect l="l" t="t" r="r" b="b"/>
              <a:pathLst>
                <a:path w="40853" h="25838" fill="none" extrusionOk="0">
                  <a:moveTo>
                    <a:pt x="40853" y="21855"/>
                  </a:moveTo>
                  <a:cubicBezTo>
                    <a:pt x="31673" y="25837"/>
                    <a:pt x="16475" y="25077"/>
                    <a:pt x="7235" y="19393"/>
                  </a:cubicBezTo>
                  <a:cubicBezTo>
                    <a:pt x="1581" y="15928"/>
                    <a:pt x="1" y="6475"/>
                    <a:pt x="6840" y="2676"/>
                  </a:cubicBezTo>
                  <a:cubicBezTo>
                    <a:pt x="11217" y="1"/>
                    <a:pt x="17357" y="3010"/>
                    <a:pt x="17144" y="8694"/>
                  </a:cubicBezTo>
                  <a:cubicBezTo>
                    <a:pt x="16962" y="12889"/>
                    <a:pt x="12554" y="16110"/>
                    <a:pt x="8755" y="12554"/>
                  </a:cubicBezTo>
                </a:path>
              </a:pathLst>
            </a:custGeom>
            <a:solidFill>
              <a:schemeClr val="accent6"/>
            </a:solidFill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252575" y="3719200"/>
              <a:ext cx="1307800" cy="367800"/>
            </a:xfrm>
            <a:custGeom>
              <a:avLst/>
              <a:gdLst/>
              <a:ahLst/>
              <a:cxnLst/>
              <a:rect l="l" t="t" r="r" b="b"/>
              <a:pathLst>
                <a:path w="52312" h="14712" fill="none" extrusionOk="0">
                  <a:moveTo>
                    <a:pt x="0" y="0"/>
                  </a:moveTo>
                  <a:cubicBezTo>
                    <a:pt x="13648" y="11520"/>
                    <a:pt x="35685" y="14712"/>
                    <a:pt x="52311" y="8480"/>
                  </a:cubicBez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955450" y="2774650"/>
              <a:ext cx="582875" cy="1845800"/>
            </a:xfrm>
            <a:custGeom>
              <a:avLst/>
              <a:gdLst/>
              <a:ahLst/>
              <a:cxnLst/>
              <a:rect l="l" t="t" r="r" b="b"/>
              <a:pathLst>
                <a:path w="23315" h="73832" extrusionOk="0">
                  <a:moveTo>
                    <a:pt x="20031" y="73345"/>
                  </a:moveTo>
                  <a:cubicBezTo>
                    <a:pt x="16749" y="69029"/>
                    <a:pt x="19515" y="60913"/>
                    <a:pt x="20274" y="56111"/>
                  </a:cubicBezTo>
                  <a:cubicBezTo>
                    <a:pt x="22828" y="42676"/>
                    <a:pt x="23314" y="29271"/>
                    <a:pt x="19788" y="15836"/>
                  </a:cubicBezTo>
                  <a:cubicBezTo>
                    <a:pt x="18268" y="10517"/>
                    <a:pt x="14834" y="760"/>
                    <a:pt x="13435" y="396"/>
                  </a:cubicBezTo>
                  <a:cubicBezTo>
                    <a:pt x="12068" y="0"/>
                    <a:pt x="7356" y="7660"/>
                    <a:pt x="5259" y="15350"/>
                  </a:cubicBezTo>
                  <a:cubicBezTo>
                    <a:pt x="1" y="34499"/>
                    <a:pt x="2037" y="62767"/>
                    <a:pt x="17995" y="7383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196325" y="2912950"/>
              <a:ext cx="212800" cy="1700650"/>
            </a:xfrm>
            <a:custGeom>
              <a:avLst/>
              <a:gdLst/>
              <a:ahLst/>
              <a:cxnLst/>
              <a:rect l="l" t="t" r="r" b="b"/>
              <a:pathLst>
                <a:path w="8512" h="68026" fill="none" extrusionOk="0">
                  <a:moveTo>
                    <a:pt x="2858" y="0"/>
                  </a:moveTo>
                  <a:cubicBezTo>
                    <a:pt x="2797" y="20426"/>
                    <a:pt x="1" y="51278"/>
                    <a:pt x="8512" y="68026"/>
                  </a:cubicBezTo>
                </a:path>
              </a:pathLst>
            </a:custGeom>
            <a:noFill/>
            <a:ln w="98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306525" y="4169050"/>
              <a:ext cx="102600" cy="126150"/>
            </a:xfrm>
            <a:custGeom>
              <a:avLst/>
              <a:gdLst/>
              <a:ahLst/>
              <a:cxnLst/>
              <a:rect l="l" t="t" r="r" b="b"/>
              <a:pathLst>
                <a:path w="4104" h="5046" fill="none" extrusionOk="0">
                  <a:moveTo>
                    <a:pt x="0" y="5046"/>
                  </a:moveTo>
                  <a:lnTo>
                    <a:pt x="4104" y="0"/>
                  </a:lnTo>
                </a:path>
              </a:pathLst>
            </a:custGeom>
            <a:noFill/>
            <a:ln w="98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089200" y="3878775"/>
              <a:ext cx="185425" cy="190000"/>
            </a:xfrm>
            <a:custGeom>
              <a:avLst/>
              <a:gdLst/>
              <a:ahLst/>
              <a:cxnLst/>
              <a:rect l="l" t="t" r="r" b="b"/>
              <a:pathLst>
                <a:path w="7417" h="7600" fill="none" extrusionOk="0">
                  <a:moveTo>
                    <a:pt x="7417" y="7599"/>
                  </a:moveTo>
                  <a:lnTo>
                    <a:pt x="0" y="0"/>
                  </a:lnTo>
                </a:path>
              </a:pathLst>
            </a:custGeom>
            <a:noFill/>
            <a:ln w="98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255600" y="3644725"/>
              <a:ext cx="172525" cy="145925"/>
            </a:xfrm>
            <a:custGeom>
              <a:avLst/>
              <a:gdLst/>
              <a:ahLst/>
              <a:cxnLst/>
              <a:rect l="l" t="t" r="r" b="b"/>
              <a:pathLst>
                <a:path w="6901" h="5837" fill="none" extrusionOk="0">
                  <a:moveTo>
                    <a:pt x="1" y="5836"/>
                  </a:moveTo>
                  <a:lnTo>
                    <a:pt x="6901" y="0"/>
                  </a:lnTo>
                </a:path>
              </a:pathLst>
            </a:custGeom>
            <a:noFill/>
            <a:ln w="98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108200" y="3432700"/>
              <a:ext cx="147425" cy="129225"/>
            </a:xfrm>
            <a:custGeom>
              <a:avLst/>
              <a:gdLst/>
              <a:ahLst/>
              <a:cxnLst/>
              <a:rect l="l" t="t" r="r" b="b"/>
              <a:pathLst>
                <a:path w="5897" h="5169" fill="none" extrusionOk="0">
                  <a:moveTo>
                    <a:pt x="5897" y="5168"/>
                  </a:moveTo>
                  <a:lnTo>
                    <a:pt x="0" y="1"/>
                  </a:lnTo>
                </a:path>
              </a:pathLst>
            </a:custGeom>
            <a:noFill/>
            <a:ln w="98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259400" y="3252625"/>
              <a:ext cx="136825" cy="89675"/>
            </a:xfrm>
            <a:custGeom>
              <a:avLst/>
              <a:gdLst/>
              <a:ahLst/>
              <a:cxnLst/>
              <a:rect l="l" t="t" r="r" b="b"/>
              <a:pathLst>
                <a:path w="5473" h="3587" fill="none" extrusionOk="0">
                  <a:moveTo>
                    <a:pt x="1" y="3587"/>
                  </a:moveTo>
                  <a:lnTo>
                    <a:pt x="5472" y="0"/>
                  </a:lnTo>
                </a:path>
              </a:pathLst>
            </a:custGeom>
            <a:noFill/>
            <a:ln w="98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203175" y="3064175"/>
              <a:ext cx="56250" cy="66875"/>
            </a:xfrm>
            <a:custGeom>
              <a:avLst/>
              <a:gdLst/>
              <a:ahLst/>
              <a:cxnLst/>
              <a:rect l="l" t="t" r="r" b="b"/>
              <a:pathLst>
                <a:path w="2250" h="2675" fill="none" extrusionOk="0">
                  <a:moveTo>
                    <a:pt x="2250" y="2675"/>
                  </a:moveTo>
                  <a:lnTo>
                    <a:pt x="1" y="0"/>
                  </a:lnTo>
                </a:path>
              </a:pathLst>
            </a:custGeom>
            <a:noFill/>
            <a:ln w="98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145425" y="4232125"/>
              <a:ext cx="3823050" cy="401225"/>
            </a:xfrm>
            <a:custGeom>
              <a:avLst/>
              <a:gdLst/>
              <a:ahLst/>
              <a:cxnLst/>
              <a:rect l="l" t="t" r="r" b="b"/>
              <a:pathLst>
                <a:path w="152922" h="16049" fill="none" extrusionOk="0">
                  <a:moveTo>
                    <a:pt x="152921" y="16049"/>
                  </a:moveTo>
                  <a:lnTo>
                    <a:pt x="141736" y="11307"/>
                  </a:lnTo>
                  <a:lnTo>
                    <a:pt x="122313" y="8237"/>
                  </a:lnTo>
                  <a:lnTo>
                    <a:pt x="110033" y="3830"/>
                  </a:lnTo>
                  <a:lnTo>
                    <a:pt x="94227" y="10122"/>
                  </a:lnTo>
                  <a:lnTo>
                    <a:pt x="18603" y="16049"/>
                  </a:lnTo>
                  <a:lnTo>
                    <a:pt x="96081" y="13557"/>
                  </a:lnTo>
                  <a:lnTo>
                    <a:pt x="108969" y="8359"/>
                  </a:lnTo>
                  <a:lnTo>
                    <a:pt x="134684" y="12219"/>
                  </a:lnTo>
                  <a:lnTo>
                    <a:pt x="152921" y="16049"/>
                  </a:lnTo>
                  <a:lnTo>
                    <a:pt x="143438" y="10122"/>
                  </a:lnTo>
                  <a:lnTo>
                    <a:pt x="125808" y="6687"/>
                  </a:lnTo>
                  <a:lnTo>
                    <a:pt x="109607" y="0"/>
                  </a:lnTo>
                  <a:lnTo>
                    <a:pt x="91309" y="8359"/>
                  </a:lnTo>
                  <a:lnTo>
                    <a:pt x="0" y="16049"/>
                  </a:lnTo>
                </a:path>
              </a:pathLst>
            </a:custGeom>
            <a:noFill/>
            <a:ln w="9875" cap="flat" cmpd="sng">
              <a:solidFill>
                <a:srgbClr val="FFFFFF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5"/>
          <p:cNvSpPr/>
          <p:nvPr/>
        </p:nvSpPr>
        <p:spPr>
          <a:xfrm>
            <a:off x="2776451" y="441548"/>
            <a:ext cx="954079" cy="954035"/>
          </a:xfrm>
          <a:custGeom>
            <a:avLst/>
            <a:gdLst/>
            <a:ahLst/>
            <a:cxnLst/>
            <a:rect l="l" t="t" r="r" b="b"/>
            <a:pathLst>
              <a:path w="18846" h="18847" extrusionOk="0">
                <a:moveTo>
                  <a:pt x="9423" y="1"/>
                </a:moveTo>
                <a:cubicBezTo>
                  <a:pt x="4226" y="1"/>
                  <a:pt x="1" y="4196"/>
                  <a:pt x="1" y="9424"/>
                </a:cubicBezTo>
                <a:cubicBezTo>
                  <a:pt x="1" y="14621"/>
                  <a:pt x="4226" y="18846"/>
                  <a:pt x="9423" y="18846"/>
                </a:cubicBezTo>
                <a:cubicBezTo>
                  <a:pt x="14621" y="18846"/>
                  <a:pt x="18846" y="14621"/>
                  <a:pt x="18846" y="9424"/>
                </a:cubicBezTo>
                <a:cubicBezTo>
                  <a:pt x="18846" y="4196"/>
                  <a:pt x="14621" y="1"/>
                  <a:pt x="94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 flipH="1">
            <a:off x="3351313" y="1166225"/>
            <a:ext cx="379200" cy="158425"/>
          </a:xfrm>
          <a:custGeom>
            <a:avLst/>
            <a:gdLst/>
            <a:ahLst/>
            <a:cxnLst/>
            <a:rect l="l" t="t" r="r" b="b"/>
            <a:pathLst>
              <a:path w="15168" h="6337" extrusionOk="0">
                <a:moveTo>
                  <a:pt x="13678" y="1"/>
                </a:moveTo>
                <a:cubicBezTo>
                  <a:pt x="13536" y="1"/>
                  <a:pt x="13395" y="14"/>
                  <a:pt x="13253" y="14"/>
                </a:cubicBezTo>
                <a:cubicBezTo>
                  <a:pt x="13040" y="45"/>
                  <a:pt x="12827" y="75"/>
                  <a:pt x="12614" y="136"/>
                </a:cubicBezTo>
                <a:cubicBezTo>
                  <a:pt x="12402" y="166"/>
                  <a:pt x="12189" y="227"/>
                  <a:pt x="11976" y="288"/>
                </a:cubicBezTo>
                <a:cubicBezTo>
                  <a:pt x="11794" y="379"/>
                  <a:pt x="11581" y="440"/>
                  <a:pt x="11399" y="561"/>
                </a:cubicBezTo>
                <a:cubicBezTo>
                  <a:pt x="11186" y="653"/>
                  <a:pt x="11003" y="744"/>
                  <a:pt x="10821" y="865"/>
                </a:cubicBezTo>
                <a:cubicBezTo>
                  <a:pt x="10639" y="987"/>
                  <a:pt x="10456" y="1108"/>
                  <a:pt x="10304" y="1230"/>
                </a:cubicBezTo>
                <a:cubicBezTo>
                  <a:pt x="9605" y="1777"/>
                  <a:pt x="9028" y="2415"/>
                  <a:pt x="8541" y="3115"/>
                </a:cubicBezTo>
                <a:cubicBezTo>
                  <a:pt x="8298" y="3479"/>
                  <a:pt x="8055" y="3844"/>
                  <a:pt x="7873" y="4209"/>
                </a:cubicBezTo>
                <a:cubicBezTo>
                  <a:pt x="7758" y="4381"/>
                  <a:pt x="7670" y="4553"/>
                  <a:pt x="7584" y="4751"/>
                </a:cubicBezTo>
                <a:lnTo>
                  <a:pt x="7584" y="4751"/>
                </a:lnTo>
                <a:cubicBezTo>
                  <a:pt x="7480" y="4641"/>
                  <a:pt x="7375" y="4532"/>
                  <a:pt x="7265" y="4422"/>
                </a:cubicBezTo>
                <a:lnTo>
                  <a:pt x="6839" y="4057"/>
                </a:lnTo>
                <a:cubicBezTo>
                  <a:pt x="6687" y="3935"/>
                  <a:pt x="6566" y="3783"/>
                  <a:pt x="6383" y="3692"/>
                </a:cubicBezTo>
                <a:lnTo>
                  <a:pt x="5897" y="3388"/>
                </a:lnTo>
                <a:cubicBezTo>
                  <a:pt x="5745" y="3267"/>
                  <a:pt x="5563" y="3206"/>
                  <a:pt x="5380" y="3115"/>
                </a:cubicBezTo>
                <a:cubicBezTo>
                  <a:pt x="5198" y="3054"/>
                  <a:pt x="5046" y="2963"/>
                  <a:pt x="4833" y="2932"/>
                </a:cubicBezTo>
                <a:cubicBezTo>
                  <a:pt x="4651" y="2871"/>
                  <a:pt x="4468" y="2811"/>
                  <a:pt x="4286" y="2780"/>
                </a:cubicBezTo>
                <a:lnTo>
                  <a:pt x="3708" y="2689"/>
                </a:lnTo>
                <a:lnTo>
                  <a:pt x="3131" y="2689"/>
                </a:lnTo>
                <a:cubicBezTo>
                  <a:pt x="2949" y="2689"/>
                  <a:pt x="2736" y="2719"/>
                  <a:pt x="2553" y="2750"/>
                </a:cubicBezTo>
                <a:cubicBezTo>
                  <a:pt x="2371" y="2780"/>
                  <a:pt x="2189" y="2841"/>
                  <a:pt x="2006" y="2871"/>
                </a:cubicBezTo>
                <a:cubicBezTo>
                  <a:pt x="1824" y="2932"/>
                  <a:pt x="1642" y="2993"/>
                  <a:pt x="1459" y="3054"/>
                </a:cubicBezTo>
                <a:cubicBezTo>
                  <a:pt x="1277" y="3145"/>
                  <a:pt x="1125" y="3206"/>
                  <a:pt x="942" y="3297"/>
                </a:cubicBezTo>
                <a:cubicBezTo>
                  <a:pt x="608" y="3479"/>
                  <a:pt x="304" y="3662"/>
                  <a:pt x="0" y="3905"/>
                </a:cubicBezTo>
                <a:lnTo>
                  <a:pt x="243" y="4209"/>
                </a:lnTo>
                <a:cubicBezTo>
                  <a:pt x="517" y="3996"/>
                  <a:pt x="821" y="3844"/>
                  <a:pt x="1155" y="3692"/>
                </a:cubicBezTo>
                <a:cubicBezTo>
                  <a:pt x="1307" y="3601"/>
                  <a:pt x="1459" y="3570"/>
                  <a:pt x="1611" y="3510"/>
                </a:cubicBezTo>
                <a:cubicBezTo>
                  <a:pt x="1794" y="3449"/>
                  <a:pt x="1946" y="3388"/>
                  <a:pt x="2128" y="3358"/>
                </a:cubicBezTo>
                <a:cubicBezTo>
                  <a:pt x="2280" y="3327"/>
                  <a:pt x="2462" y="3297"/>
                  <a:pt x="2645" y="3267"/>
                </a:cubicBezTo>
                <a:cubicBezTo>
                  <a:pt x="2797" y="3267"/>
                  <a:pt x="2979" y="3236"/>
                  <a:pt x="3131" y="3236"/>
                </a:cubicBezTo>
                <a:lnTo>
                  <a:pt x="3648" y="3267"/>
                </a:lnTo>
                <a:lnTo>
                  <a:pt x="4164" y="3358"/>
                </a:lnTo>
                <a:cubicBezTo>
                  <a:pt x="4316" y="3388"/>
                  <a:pt x="4468" y="3479"/>
                  <a:pt x="4620" y="3540"/>
                </a:cubicBezTo>
                <a:cubicBezTo>
                  <a:pt x="4803" y="3570"/>
                  <a:pt x="4955" y="3662"/>
                  <a:pt x="5107" y="3753"/>
                </a:cubicBezTo>
                <a:cubicBezTo>
                  <a:pt x="5228" y="3814"/>
                  <a:pt x="5411" y="3874"/>
                  <a:pt x="5532" y="3996"/>
                </a:cubicBezTo>
                <a:lnTo>
                  <a:pt x="5958" y="4300"/>
                </a:lnTo>
                <a:cubicBezTo>
                  <a:pt x="6079" y="4391"/>
                  <a:pt x="6201" y="4513"/>
                  <a:pt x="6323" y="4634"/>
                </a:cubicBezTo>
                <a:lnTo>
                  <a:pt x="6718" y="4969"/>
                </a:lnTo>
                <a:cubicBezTo>
                  <a:pt x="6930" y="5242"/>
                  <a:pt x="7143" y="5516"/>
                  <a:pt x="7386" y="5789"/>
                </a:cubicBezTo>
                <a:lnTo>
                  <a:pt x="7842" y="6336"/>
                </a:lnTo>
                <a:lnTo>
                  <a:pt x="8116" y="5668"/>
                </a:lnTo>
                <a:cubicBezTo>
                  <a:pt x="8177" y="5485"/>
                  <a:pt x="8237" y="5303"/>
                  <a:pt x="8329" y="5121"/>
                </a:cubicBezTo>
                <a:cubicBezTo>
                  <a:pt x="8389" y="4938"/>
                  <a:pt x="8481" y="4756"/>
                  <a:pt x="8572" y="4574"/>
                </a:cubicBezTo>
                <a:cubicBezTo>
                  <a:pt x="8754" y="4209"/>
                  <a:pt x="8937" y="3874"/>
                  <a:pt x="9149" y="3510"/>
                </a:cubicBezTo>
                <a:cubicBezTo>
                  <a:pt x="9575" y="2841"/>
                  <a:pt x="10092" y="2233"/>
                  <a:pt x="10669" y="1716"/>
                </a:cubicBezTo>
                <a:cubicBezTo>
                  <a:pt x="10821" y="1595"/>
                  <a:pt x="10973" y="1473"/>
                  <a:pt x="11155" y="1352"/>
                </a:cubicBezTo>
                <a:cubicBezTo>
                  <a:pt x="11307" y="1230"/>
                  <a:pt x="11459" y="1139"/>
                  <a:pt x="11642" y="1048"/>
                </a:cubicBezTo>
                <a:cubicBezTo>
                  <a:pt x="11824" y="956"/>
                  <a:pt x="12007" y="865"/>
                  <a:pt x="12189" y="804"/>
                </a:cubicBezTo>
                <a:cubicBezTo>
                  <a:pt x="12371" y="713"/>
                  <a:pt x="12554" y="653"/>
                  <a:pt x="12736" y="622"/>
                </a:cubicBezTo>
                <a:cubicBezTo>
                  <a:pt x="12918" y="561"/>
                  <a:pt x="13131" y="531"/>
                  <a:pt x="13314" y="501"/>
                </a:cubicBezTo>
                <a:cubicBezTo>
                  <a:pt x="13496" y="470"/>
                  <a:pt x="13709" y="440"/>
                  <a:pt x="13891" y="440"/>
                </a:cubicBezTo>
                <a:cubicBezTo>
                  <a:pt x="14104" y="440"/>
                  <a:pt x="14286" y="440"/>
                  <a:pt x="14499" y="470"/>
                </a:cubicBezTo>
                <a:cubicBezTo>
                  <a:pt x="14681" y="470"/>
                  <a:pt x="14894" y="531"/>
                  <a:pt x="15076" y="561"/>
                </a:cubicBezTo>
                <a:lnTo>
                  <a:pt x="15168" y="197"/>
                </a:lnTo>
                <a:cubicBezTo>
                  <a:pt x="14955" y="136"/>
                  <a:pt x="14742" y="75"/>
                  <a:pt x="14529" y="75"/>
                </a:cubicBezTo>
                <a:cubicBezTo>
                  <a:pt x="14317" y="45"/>
                  <a:pt x="14104" y="14"/>
                  <a:pt x="13891" y="14"/>
                </a:cubicBezTo>
                <a:cubicBezTo>
                  <a:pt x="13820" y="4"/>
                  <a:pt x="13749" y="1"/>
                  <a:pt x="1367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/>
          <p:nvPr/>
        </p:nvSpPr>
        <p:spPr>
          <a:xfrm flipH="1">
            <a:off x="3351325" y="2020500"/>
            <a:ext cx="491675" cy="189225"/>
          </a:xfrm>
          <a:custGeom>
            <a:avLst/>
            <a:gdLst/>
            <a:ahLst/>
            <a:cxnLst/>
            <a:rect l="l" t="t" r="r" b="b"/>
            <a:pathLst>
              <a:path w="19667" h="7569" extrusionOk="0">
                <a:moveTo>
                  <a:pt x="8572" y="0"/>
                </a:moveTo>
                <a:cubicBezTo>
                  <a:pt x="7053" y="0"/>
                  <a:pt x="5746" y="1003"/>
                  <a:pt x="5290" y="2401"/>
                </a:cubicBezTo>
                <a:lnTo>
                  <a:pt x="5168" y="2401"/>
                </a:lnTo>
                <a:cubicBezTo>
                  <a:pt x="4135" y="2401"/>
                  <a:pt x="3284" y="3252"/>
                  <a:pt x="3284" y="4286"/>
                </a:cubicBezTo>
                <a:cubicBezTo>
                  <a:pt x="3284" y="4529"/>
                  <a:pt x="3314" y="4742"/>
                  <a:pt x="3405" y="4955"/>
                </a:cubicBezTo>
                <a:cubicBezTo>
                  <a:pt x="2645" y="5137"/>
                  <a:pt x="2037" y="5654"/>
                  <a:pt x="1733" y="6322"/>
                </a:cubicBezTo>
                <a:cubicBezTo>
                  <a:pt x="1581" y="6231"/>
                  <a:pt x="1369" y="6201"/>
                  <a:pt x="1186" y="6201"/>
                </a:cubicBezTo>
                <a:cubicBezTo>
                  <a:pt x="518" y="6201"/>
                  <a:pt x="1" y="6717"/>
                  <a:pt x="1" y="7356"/>
                </a:cubicBezTo>
                <a:cubicBezTo>
                  <a:pt x="1" y="7417"/>
                  <a:pt x="1" y="7508"/>
                  <a:pt x="31" y="7569"/>
                </a:cubicBezTo>
                <a:lnTo>
                  <a:pt x="19545" y="7569"/>
                </a:lnTo>
                <a:cubicBezTo>
                  <a:pt x="19606" y="7356"/>
                  <a:pt x="19667" y="7143"/>
                  <a:pt x="19667" y="6930"/>
                </a:cubicBezTo>
                <a:cubicBezTo>
                  <a:pt x="19667" y="5836"/>
                  <a:pt x="18785" y="4985"/>
                  <a:pt x="17691" y="4985"/>
                </a:cubicBezTo>
                <a:cubicBezTo>
                  <a:pt x="17478" y="4985"/>
                  <a:pt x="17266" y="5015"/>
                  <a:pt x="17053" y="5076"/>
                </a:cubicBezTo>
                <a:cubicBezTo>
                  <a:pt x="16658" y="4590"/>
                  <a:pt x="16080" y="4225"/>
                  <a:pt x="15442" y="4073"/>
                </a:cubicBezTo>
                <a:cubicBezTo>
                  <a:pt x="15472" y="3891"/>
                  <a:pt x="15503" y="3678"/>
                  <a:pt x="15503" y="3465"/>
                </a:cubicBezTo>
                <a:cubicBezTo>
                  <a:pt x="15503" y="1945"/>
                  <a:pt x="14287" y="730"/>
                  <a:pt x="12767" y="730"/>
                </a:cubicBezTo>
                <a:cubicBezTo>
                  <a:pt x="12190" y="730"/>
                  <a:pt x="11673" y="912"/>
                  <a:pt x="11217" y="1216"/>
                </a:cubicBezTo>
                <a:cubicBezTo>
                  <a:pt x="10579" y="486"/>
                  <a:pt x="9636" y="0"/>
                  <a:pt x="857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5;p15">
            <a:extLst>
              <a:ext uri="{FF2B5EF4-FFF2-40B4-BE49-F238E27FC236}">
                <a16:creationId xmlns:a16="http://schemas.microsoft.com/office/drawing/2014/main" id="{BD5F0C84-8F65-B559-E5CB-865921A5781E}"/>
              </a:ext>
            </a:extLst>
          </p:cNvPr>
          <p:cNvSpPr txBox="1">
            <a:spLocks/>
          </p:cNvSpPr>
          <p:nvPr/>
        </p:nvSpPr>
        <p:spPr>
          <a:xfrm>
            <a:off x="4819247" y="2586974"/>
            <a:ext cx="3945300" cy="78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s-ES"/>
              <a:t>Yeray Rodríguez Granda – UO284247</a:t>
            </a:r>
          </a:p>
          <a:p>
            <a:pPr marL="0" indent="0"/>
            <a:r>
              <a:rPr lang="es-ES"/>
              <a:t>Laura Cordero Castrillo – UO275955</a:t>
            </a:r>
          </a:p>
          <a:p>
            <a:pPr marL="0" indent="0"/>
            <a:r>
              <a:rPr lang="es-ES"/>
              <a:t>Coral Izquierdo Muñiz – UO285240</a:t>
            </a:r>
            <a:endParaRPr lang="en"/>
          </a:p>
        </p:txBody>
      </p:sp>
      <p:sp>
        <p:nvSpPr>
          <p:cNvPr id="3" name="Google Shape;54;p15">
            <a:extLst>
              <a:ext uri="{FF2B5EF4-FFF2-40B4-BE49-F238E27FC236}">
                <a16:creationId xmlns:a16="http://schemas.microsoft.com/office/drawing/2014/main" id="{7D0BFC0B-A9B3-934E-8850-546DC68055D1}"/>
              </a:ext>
            </a:extLst>
          </p:cNvPr>
          <p:cNvSpPr txBox="1">
            <a:spLocks/>
          </p:cNvSpPr>
          <p:nvPr/>
        </p:nvSpPr>
        <p:spPr>
          <a:xfrm>
            <a:off x="4832400" y="943199"/>
            <a:ext cx="3861900" cy="107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60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ra Sans Extra Condensed Medium"/>
              <a:buNone/>
              <a:defRPr sz="4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s-ES" err="1">
                <a:solidFill>
                  <a:schemeClr val="accent5">
                    <a:lumMod val="75000"/>
                  </a:schemeClr>
                </a:solidFill>
              </a:rPr>
              <a:t>Explorers</a:t>
            </a:r>
            <a:endParaRPr lang="es-E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E928E59A-5809-D202-1ACE-A743BA748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43" b="92205" l="7916" r="94987">
                        <a14:foregroundMark x1="32190" y1="8555" x2="61214" y2="9506"/>
                        <a14:foregroundMark x1="63061" y1="5133" x2="65963" y2="7034"/>
                        <a14:foregroundMark x1="90765" y1="12548" x2="89446" y2="21673"/>
                        <a14:foregroundMark x1="93668" y1="12548" x2="94987" y2="15970"/>
                        <a14:foregroundMark x1="26913" y1="92205" x2="40106" y2="90684"/>
                        <a14:foregroundMark x1="7916" y1="51331" x2="12137" y2="57414"/>
                        <a14:foregroundMark x1="64116" y1="92015" x2="73087" y2="922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1955" y="2184400"/>
            <a:ext cx="2230749" cy="30959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2519975" y="1208713"/>
            <a:ext cx="1730650" cy="1847650"/>
            <a:chOff x="2519975" y="1208713"/>
            <a:chExt cx="1730650" cy="1847650"/>
          </a:xfrm>
        </p:grpSpPr>
        <p:sp>
          <p:nvSpPr>
            <p:cNvPr id="132" name="Google Shape;132;p16"/>
            <p:cNvSpPr/>
            <p:nvPr/>
          </p:nvSpPr>
          <p:spPr>
            <a:xfrm>
              <a:off x="2519975" y="1208713"/>
              <a:ext cx="682500" cy="682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3" name="Google Shape;133;p16"/>
            <p:cNvCxnSpPr>
              <a:stCxn id="132" idx="5"/>
            </p:cNvCxnSpPr>
            <p:nvPr/>
          </p:nvCxnSpPr>
          <p:spPr>
            <a:xfrm>
              <a:off x="3102525" y="1791263"/>
              <a:ext cx="1148100" cy="1265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4" name="Google Shape;134;p16"/>
          <p:cNvGrpSpPr/>
          <p:nvPr/>
        </p:nvGrpSpPr>
        <p:grpSpPr>
          <a:xfrm rot="20172848">
            <a:off x="2260461" y="3322223"/>
            <a:ext cx="1730400" cy="682500"/>
            <a:chOff x="2519975" y="2563014"/>
            <a:chExt cx="1730400" cy="682500"/>
          </a:xfrm>
        </p:grpSpPr>
        <p:sp>
          <p:nvSpPr>
            <p:cNvPr id="135" name="Google Shape;135;p16"/>
            <p:cNvSpPr/>
            <p:nvPr/>
          </p:nvSpPr>
          <p:spPr>
            <a:xfrm>
              <a:off x="2519975" y="2563014"/>
              <a:ext cx="682500" cy="682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6" name="Google Shape;136;p16"/>
            <p:cNvCxnSpPr>
              <a:stCxn id="135" idx="6"/>
              <a:endCxn id="137" idx="2"/>
            </p:cNvCxnSpPr>
            <p:nvPr/>
          </p:nvCxnSpPr>
          <p:spPr>
            <a:xfrm rot="10800000" flipH="1">
              <a:off x="3202475" y="2903964"/>
              <a:ext cx="1047900" cy="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1" name="Google Shape;141;p16"/>
          <p:cNvGrpSpPr/>
          <p:nvPr/>
        </p:nvGrpSpPr>
        <p:grpSpPr>
          <a:xfrm>
            <a:off x="4875000" y="1208663"/>
            <a:ext cx="1750150" cy="1673650"/>
            <a:chOff x="4875000" y="1208663"/>
            <a:chExt cx="1750150" cy="1673650"/>
          </a:xfrm>
        </p:grpSpPr>
        <p:sp>
          <p:nvSpPr>
            <p:cNvPr id="142" name="Google Shape;142;p16"/>
            <p:cNvSpPr/>
            <p:nvPr/>
          </p:nvSpPr>
          <p:spPr>
            <a:xfrm>
              <a:off x="5942650" y="1208663"/>
              <a:ext cx="682500" cy="682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" name="Google Shape;143;p16"/>
            <p:cNvCxnSpPr>
              <a:stCxn id="142" idx="3"/>
              <a:endCxn id="144" idx="7"/>
            </p:cNvCxnSpPr>
            <p:nvPr/>
          </p:nvCxnSpPr>
          <p:spPr>
            <a:xfrm flipH="1">
              <a:off x="4875000" y="1791213"/>
              <a:ext cx="1167600" cy="1091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5" name="Google Shape;145;p16"/>
          <p:cNvGrpSpPr/>
          <p:nvPr/>
        </p:nvGrpSpPr>
        <p:grpSpPr>
          <a:xfrm>
            <a:off x="4884025" y="2563014"/>
            <a:ext cx="1740550" cy="682500"/>
            <a:chOff x="4884025" y="2563014"/>
            <a:chExt cx="1740550" cy="682500"/>
          </a:xfrm>
        </p:grpSpPr>
        <p:sp>
          <p:nvSpPr>
            <p:cNvPr id="146" name="Google Shape;146;p16"/>
            <p:cNvSpPr/>
            <p:nvPr/>
          </p:nvSpPr>
          <p:spPr>
            <a:xfrm>
              <a:off x="5942075" y="2563014"/>
              <a:ext cx="682500" cy="682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7" name="Google Shape;147;p16"/>
            <p:cNvCxnSpPr>
              <a:stCxn id="144" idx="6"/>
              <a:endCxn id="146" idx="2"/>
            </p:cNvCxnSpPr>
            <p:nvPr/>
          </p:nvCxnSpPr>
          <p:spPr>
            <a:xfrm>
              <a:off x="4884025" y="2904075"/>
              <a:ext cx="1058100" cy="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8" name="Google Shape;148;p16"/>
          <p:cNvGrpSpPr/>
          <p:nvPr/>
        </p:nvGrpSpPr>
        <p:grpSpPr>
          <a:xfrm>
            <a:off x="4875025" y="2925712"/>
            <a:ext cx="1749550" cy="1556050"/>
            <a:chOff x="4875025" y="2925712"/>
            <a:chExt cx="1749550" cy="1556050"/>
          </a:xfrm>
        </p:grpSpPr>
        <p:sp>
          <p:nvSpPr>
            <p:cNvPr id="149" name="Google Shape;149;p16"/>
            <p:cNvSpPr/>
            <p:nvPr/>
          </p:nvSpPr>
          <p:spPr>
            <a:xfrm>
              <a:off x="5942075" y="3799263"/>
              <a:ext cx="682500" cy="682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0" name="Google Shape;150;p16"/>
            <p:cNvCxnSpPr>
              <a:stCxn id="149" idx="1"/>
              <a:endCxn id="144" idx="5"/>
            </p:cNvCxnSpPr>
            <p:nvPr/>
          </p:nvCxnSpPr>
          <p:spPr>
            <a:xfrm rot="10800000">
              <a:off x="4875025" y="2925712"/>
              <a:ext cx="1167000" cy="973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" name="Google Shape;151;p16"/>
          <p:cNvGrpSpPr/>
          <p:nvPr/>
        </p:nvGrpSpPr>
        <p:grpSpPr>
          <a:xfrm>
            <a:off x="2660300" y="1249831"/>
            <a:ext cx="401837" cy="541445"/>
            <a:chOff x="4093775" y="988225"/>
            <a:chExt cx="457725" cy="616750"/>
          </a:xfrm>
        </p:grpSpPr>
        <p:sp>
          <p:nvSpPr>
            <p:cNvPr id="152" name="Google Shape;152;p16"/>
            <p:cNvSpPr/>
            <p:nvPr/>
          </p:nvSpPr>
          <p:spPr>
            <a:xfrm>
              <a:off x="4271625" y="988225"/>
              <a:ext cx="102025" cy="102025"/>
            </a:xfrm>
            <a:custGeom>
              <a:avLst/>
              <a:gdLst/>
              <a:ahLst/>
              <a:cxnLst/>
              <a:rect l="l" t="t" r="r" b="b"/>
              <a:pathLst>
                <a:path w="4081" h="4081" extrusionOk="0">
                  <a:moveTo>
                    <a:pt x="2030" y="733"/>
                  </a:moveTo>
                  <a:cubicBezTo>
                    <a:pt x="2762" y="733"/>
                    <a:pt x="3348" y="1319"/>
                    <a:pt x="3348" y="2030"/>
                  </a:cubicBezTo>
                  <a:cubicBezTo>
                    <a:pt x="3348" y="2741"/>
                    <a:pt x="2762" y="3327"/>
                    <a:pt x="2030" y="3327"/>
                  </a:cubicBezTo>
                  <a:cubicBezTo>
                    <a:pt x="1318" y="3327"/>
                    <a:pt x="732" y="2741"/>
                    <a:pt x="732" y="2030"/>
                  </a:cubicBezTo>
                  <a:cubicBezTo>
                    <a:pt x="732" y="1319"/>
                    <a:pt x="1318" y="733"/>
                    <a:pt x="2030" y="733"/>
                  </a:cubicBezTo>
                  <a:close/>
                  <a:moveTo>
                    <a:pt x="2030" y="0"/>
                  </a:moveTo>
                  <a:cubicBezTo>
                    <a:pt x="921" y="0"/>
                    <a:pt x="0" y="900"/>
                    <a:pt x="0" y="2030"/>
                  </a:cubicBezTo>
                  <a:cubicBezTo>
                    <a:pt x="0" y="3160"/>
                    <a:pt x="921" y="4081"/>
                    <a:pt x="2030" y="4081"/>
                  </a:cubicBezTo>
                  <a:cubicBezTo>
                    <a:pt x="3160" y="4081"/>
                    <a:pt x="4080" y="3160"/>
                    <a:pt x="4080" y="2030"/>
                  </a:cubicBezTo>
                  <a:cubicBezTo>
                    <a:pt x="4080" y="900"/>
                    <a:pt x="3160" y="0"/>
                    <a:pt x="2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4237625" y="1055700"/>
              <a:ext cx="170025" cy="97850"/>
            </a:xfrm>
            <a:custGeom>
              <a:avLst/>
              <a:gdLst/>
              <a:ahLst/>
              <a:cxnLst/>
              <a:rect l="l" t="t" r="r" b="b"/>
              <a:pathLst>
                <a:path w="6801" h="3914" extrusionOk="0">
                  <a:moveTo>
                    <a:pt x="0" y="1"/>
                  </a:moveTo>
                  <a:lnTo>
                    <a:pt x="0" y="3913"/>
                  </a:lnTo>
                  <a:lnTo>
                    <a:pt x="6800" y="3913"/>
                  </a:lnTo>
                  <a:lnTo>
                    <a:pt x="68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4218250" y="1428150"/>
              <a:ext cx="215550" cy="176825"/>
            </a:xfrm>
            <a:custGeom>
              <a:avLst/>
              <a:gdLst/>
              <a:ahLst/>
              <a:cxnLst/>
              <a:rect l="l" t="t" r="r" b="b"/>
              <a:pathLst>
                <a:path w="8622" h="7073" extrusionOk="0">
                  <a:moveTo>
                    <a:pt x="1" y="0"/>
                  </a:moveTo>
                  <a:lnTo>
                    <a:pt x="1" y="7072"/>
                  </a:lnTo>
                  <a:lnTo>
                    <a:pt x="8621" y="7072"/>
                  </a:lnTo>
                  <a:lnTo>
                    <a:pt x="86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4205175" y="1578800"/>
              <a:ext cx="241700" cy="26175"/>
            </a:xfrm>
            <a:custGeom>
              <a:avLst/>
              <a:gdLst/>
              <a:ahLst/>
              <a:cxnLst/>
              <a:rect l="l" t="t" r="r" b="b"/>
              <a:pathLst>
                <a:path w="9668" h="1047" extrusionOk="0">
                  <a:moveTo>
                    <a:pt x="1" y="0"/>
                  </a:moveTo>
                  <a:lnTo>
                    <a:pt x="1" y="1046"/>
                  </a:lnTo>
                  <a:lnTo>
                    <a:pt x="9668" y="1046"/>
                  </a:lnTo>
                  <a:lnTo>
                    <a:pt x="96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4244425" y="1153525"/>
              <a:ext cx="156950" cy="274650"/>
            </a:xfrm>
            <a:custGeom>
              <a:avLst/>
              <a:gdLst/>
              <a:ahLst/>
              <a:cxnLst/>
              <a:rect l="l" t="t" r="r" b="b"/>
              <a:pathLst>
                <a:path w="6278" h="10986" extrusionOk="0">
                  <a:moveTo>
                    <a:pt x="0" y="0"/>
                  </a:moveTo>
                  <a:lnTo>
                    <a:pt x="0" y="10985"/>
                  </a:lnTo>
                  <a:lnTo>
                    <a:pt x="6277" y="10985"/>
                  </a:lnTo>
                  <a:lnTo>
                    <a:pt x="62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381475" y="1153525"/>
              <a:ext cx="6825" cy="274650"/>
            </a:xfrm>
            <a:custGeom>
              <a:avLst/>
              <a:gdLst/>
              <a:ahLst/>
              <a:cxnLst/>
              <a:rect l="l" t="t" r="r" b="b"/>
              <a:pathLst>
                <a:path w="273" h="10986" extrusionOk="0">
                  <a:moveTo>
                    <a:pt x="0" y="0"/>
                  </a:moveTo>
                  <a:lnTo>
                    <a:pt x="0" y="10985"/>
                  </a:lnTo>
                  <a:lnTo>
                    <a:pt x="272" y="1098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4349025" y="1153525"/>
              <a:ext cx="13100" cy="274650"/>
            </a:xfrm>
            <a:custGeom>
              <a:avLst/>
              <a:gdLst/>
              <a:ahLst/>
              <a:cxnLst/>
              <a:rect l="l" t="t" r="r" b="b"/>
              <a:pathLst>
                <a:path w="524" h="10986" extrusionOk="0">
                  <a:moveTo>
                    <a:pt x="1" y="0"/>
                  </a:moveTo>
                  <a:lnTo>
                    <a:pt x="1" y="10985"/>
                  </a:lnTo>
                  <a:lnTo>
                    <a:pt x="524" y="1098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4316075" y="1153525"/>
              <a:ext cx="13100" cy="274650"/>
            </a:xfrm>
            <a:custGeom>
              <a:avLst/>
              <a:gdLst/>
              <a:ahLst/>
              <a:cxnLst/>
              <a:rect l="l" t="t" r="r" b="b"/>
              <a:pathLst>
                <a:path w="524" h="10986" extrusionOk="0">
                  <a:moveTo>
                    <a:pt x="1" y="0"/>
                  </a:moveTo>
                  <a:lnTo>
                    <a:pt x="1" y="10985"/>
                  </a:lnTo>
                  <a:lnTo>
                    <a:pt x="524" y="1098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283650" y="1153525"/>
              <a:ext cx="13100" cy="274650"/>
            </a:xfrm>
            <a:custGeom>
              <a:avLst/>
              <a:gdLst/>
              <a:ahLst/>
              <a:cxnLst/>
              <a:rect l="l" t="t" r="r" b="b"/>
              <a:pathLst>
                <a:path w="524" h="10986" extrusionOk="0">
                  <a:moveTo>
                    <a:pt x="0" y="0"/>
                  </a:moveTo>
                  <a:lnTo>
                    <a:pt x="0" y="10985"/>
                  </a:lnTo>
                  <a:lnTo>
                    <a:pt x="523" y="10985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257500" y="1153525"/>
              <a:ext cx="6300" cy="274650"/>
            </a:xfrm>
            <a:custGeom>
              <a:avLst/>
              <a:gdLst/>
              <a:ahLst/>
              <a:cxnLst/>
              <a:rect l="l" t="t" r="r" b="b"/>
              <a:pathLst>
                <a:path w="252" h="10986" extrusionOk="0">
                  <a:moveTo>
                    <a:pt x="0" y="0"/>
                  </a:moveTo>
                  <a:lnTo>
                    <a:pt x="0" y="10985"/>
                  </a:lnTo>
                  <a:lnTo>
                    <a:pt x="251" y="1098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198375" y="1140450"/>
              <a:ext cx="248500" cy="26175"/>
            </a:xfrm>
            <a:custGeom>
              <a:avLst/>
              <a:gdLst/>
              <a:ahLst/>
              <a:cxnLst/>
              <a:rect l="l" t="t" r="r" b="b"/>
              <a:pathLst>
                <a:path w="9940" h="1047" extrusionOk="0">
                  <a:moveTo>
                    <a:pt x="1" y="0"/>
                  </a:moveTo>
                  <a:lnTo>
                    <a:pt x="1" y="1046"/>
                  </a:lnTo>
                  <a:lnTo>
                    <a:pt x="9940" y="1046"/>
                  </a:lnTo>
                  <a:lnTo>
                    <a:pt x="99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118875" y="1194325"/>
              <a:ext cx="54425" cy="35600"/>
            </a:xfrm>
            <a:custGeom>
              <a:avLst/>
              <a:gdLst/>
              <a:ahLst/>
              <a:cxnLst/>
              <a:rect l="l" t="t" r="r" b="b"/>
              <a:pathLst>
                <a:path w="2177" h="1424" extrusionOk="0">
                  <a:moveTo>
                    <a:pt x="251" y="0"/>
                  </a:moveTo>
                  <a:lnTo>
                    <a:pt x="0" y="754"/>
                  </a:lnTo>
                  <a:lnTo>
                    <a:pt x="1925" y="1423"/>
                  </a:lnTo>
                  <a:lnTo>
                    <a:pt x="2176" y="691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118875" y="1349150"/>
              <a:ext cx="54425" cy="35600"/>
            </a:xfrm>
            <a:custGeom>
              <a:avLst/>
              <a:gdLst/>
              <a:ahLst/>
              <a:cxnLst/>
              <a:rect l="l" t="t" r="r" b="b"/>
              <a:pathLst>
                <a:path w="2177" h="1424" extrusionOk="0">
                  <a:moveTo>
                    <a:pt x="1925" y="1"/>
                  </a:moveTo>
                  <a:lnTo>
                    <a:pt x="0" y="691"/>
                  </a:lnTo>
                  <a:lnTo>
                    <a:pt x="251" y="1424"/>
                  </a:lnTo>
                  <a:lnTo>
                    <a:pt x="2176" y="733"/>
                  </a:lnTo>
                  <a:lnTo>
                    <a:pt x="19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093775" y="1278025"/>
              <a:ext cx="65400" cy="19375"/>
            </a:xfrm>
            <a:custGeom>
              <a:avLst/>
              <a:gdLst/>
              <a:ahLst/>
              <a:cxnLst/>
              <a:rect l="l" t="t" r="r" b="b"/>
              <a:pathLst>
                <a:path w="2616" h="775" extrusionOk="0">
                  <a:moveTo>
                    <a:pt x="0" y="0"/>
                  </a:moveTo>
                  <a:lnTo>
                    <a:pt x="0" y="774"/>
                  </a:lnTo>
                  <a:lnTo>
                    <a:pt x="2616" y="774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471950" y="1194325"/>
              <a:ext cx="54950" cy="36125"/>
            </a:xfrm>
            <a:custGeom>
              <a:avLst/>
              <a:gdLst/>
              <a:ahLst/>
              <a:cxnLst/>
              <a:rect l="l" t="t" r="r" b="b"/>
              <a:pathLst>
                <a:path w="2198" h="1445" extrusionOk="0">
                  <a:moveTo>
                    <a:pt x="1926" y="0"/>
                  </a:moveTo>
                  <a:lnTo>
                    <a:pt x="1" y="691"/>
                  </a:lnTo>
                  <a:lnTo>
                    <a:pt x="273" y="1444"/>
                  </a:lnTo>
                  <a:lnTo>
                    <a:pt x="2198" y="754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471950" y="1349150"/>
              <a:ext cx="54425" cy="35600"/>
            </a:xfrm>
            <a:custGeom>
              <a:avLst/>
              <a:gdLst/>
              <a:ahLst/>
              <a:cxnLst/>
              <a:rect l="l" t="t" r="r" b="b"/>
              <a:pathLst>
                <a:path w="2177" h="1424" extrusionOk="0">
                  <a:moveTo>
                    <a:pt x="273" y="1"/>
                  </a:moveTo>
                  <a:lnTo>
                    <a:pt x="1" y="733"/>
                  </a:lnTo>
                  <a:lnTo>
                    <a:pt x="1926" y="1424"/>
                  </a:lnTo>
                  <a:lnTo>
                    <a:pt x="2177" y="670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486075" y="1278025"/>
              <a:ext cx="65425" cy="19375"/>
            </a:xfrm>
            <a:custGeom>
              <a:avLst/>
              <a:gdLst/>
              <a:ahLst/>
              <a:cxnLst/>
              <a:rect l="l" t="t" r="r" b="b"/>
              <a:pathLst>
                <a:path w="2617" h="775" extrusionOk="0">
                  <a:moveTo>
                    <a:pt x="1" y="0"/>
                  </a:moveTo>
                  <a:lnTo>
                    <a:pt x="1" y="774"/>
                  </a:lnTo>
                  <a:lnTo>
                    <a:pt x="2616" y="774"/>
                  </a:lnTo>
                  <a:lnTo>
                    <a:pt x="2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6"/>
          <p:cNvSpPr/>
          <p:nvPr/>
        </p:nvSpPr>
        <p:spPr>
          <a:xfrm>
            <a:off x="4250500" y="2873475"/>
            <a:ext cx="61200" cy="612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2491192" y="3631906"/>
            <a:ext cx="321465" cy="462917"/>
            <a:chOff x="2073600" y="4128850"/>
            <a:chExt cx="366175" cy="527300"/>
          </a:xfrm>
        </p:grpSpPr>
        <p:sp>
          <p:nvSpPr>
            <p:cNvPr id="182" name="Google Shape;182;p16"/>
            <p:cNvSpPr/>
            <p:nvPr/>
          </p:nvSpPr>
          <p:spPr>
            <a:xfrm>
              <a:off x="2088750" y="4158675"/>
              <a:ext cx="108825" cy="150150"/>
            </a:xfrm>
            <a:custGeom>
              <a:avLst/>
              <a:gdLst/>
              <a:ahLst/>
              <a:cxnLst/>
              <a:rect l="l" t="t" r="r" b="b"/>
              <a:pathLst>
                <a:path w="4353" h="6006" extrusionOk="0">
                  <a:moveTo>
                    <a:pt x="4353" y="0"/>
                  </a:moveTo>
                  <a:cubicBezTo>
                    <a:pt x="2763" y="586"/>
                    <a:pt x="649" y="2741"/>
                    <a:pt x="1" y="6006"/>
                  </a:cubicBezTo>
                  <a:cubicBezTo>
                    <a:pt x="168" y="5922"/>
                    <a:pt x="336" y="5859"/>
                    <a:pt x="524" y="5859"/>
                  </a:cubicBezTo>
                  <a:lnTo>
                    <a:pt x="566" y="5859"/>
                  </a:lnTo>
                  <a:cubicBezTo>
                    <a:pt x="1193" y="3013"/>
                    <a:pt x="2993" y="1130"/>
                    <a:pt x="4353" y="545"/>
                  </a:cubicBezTo>
                  <a:lnTo>
                    <a:pt x="4353" y="0"/>
                  </a:lnTo>
                  <a:close/>
                </a:path>
              </a:pathLst>
            </a:custGeom>
            <a:solidFill>
              <a:srgbClr val="869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075675" y="4305150"/>
              <a:ext cx="27750" cy="43425"/>
            </a:xfrm>
            <a:custGeom>
              <a:avLst/>
              <a:gdLst/>
              <a:ahLst/>
              <a:cxnLst/>
              <a:rect l="l" t="t" r="r" b="b"/>
              <a:pathLst>
                <a:path w="1110" h="1737" extrusionOk="0">
                  <a:moveTo>
                    <a:pt x="1047" y="0"/>
                  </a:moveTo>
                  <a:cubicBezTo>
                    <a:pt x="859" y="0"/>
                    <a:pt x="691" y="63"/>
                    <a:pt x="524" y="147"/>
                  </a:cubicBezTo>
                  <a:cubicBezTo>
                    <a:pt x="210" y="314"/>
                    <a:pt x="1" y="649"/>
                    <a:pt x="1" y="1046"/>
                  </a:cubicBezTo>
                  <a:cubicBezTo>
                    <a:pt x="1" y="1318"/>
                    <a:pt x="105" y="1548"/>
                    <a:pt x="273" y="1737"/>
                  </a:cubicBezTo>
                  <a:cubicBezTo>
                    <a:pt x="461" y="1130"/>
                    <a:pt x="754" y="544"/>
                    <a:pt x="1110" y="0"/>
                  </a:cubicBezTo>
                  <a:close/>
                </a:path>
              </a:pathLst>
            </a:custGeom>
            <a:solidFill>
              <a:srgbClr val="83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204350" y="4191625"/>
              <a:ext cx="104125" cy="41350"/>
            </a:xfrm>
            <a:custGeom>
              <a:avLst/>
              <a:gdLst/>
              <a:ahLst/>
              <a:cxnLst/>
              <a:rect l="l" t="t" r="r" b="b"/>
              <a:pathLst>
                <a:path w="4165" h="1654" extrusionOk="0">
                  <a:moveTo>
                    <a:pt x="1" y="1"/>
                  </a:moveTo>
                  <a:lnTo>
                    <a:pt x="1" y="1654"/>
                  </a:lnTo>
                  <a:cubicBezTo>
                    <a:pt x="587" y="1486"/>
                    <a:pt x="1215" y="1403"/>
                    <a:pt x="1863" y="1403"/>
                  </a:cubicBezTo>
                  <a:lnTo>
                    <a:pt x="2303" y="1403"/>
                  </a:lnTo>
                  <a:cubicBezTo>
                    <a:pt x="2951" y="1403"/>
                    <a:pt x="3579" y="1486"/>
                    <a:pt x="4165" y="1654"/>
                  </a:cubicBezTo>
                  <a:lnTo>
                    <a:pt x="4165" y="210"/>
                  </a:lnTo>
                  <a:cubicBezTo>
                    <a:pt x="4018" y="294"/>
                    <a:pt x="3851" y="356"/>
                    <a:pt x="3642" y="356"/>
                  </a:cubicBezTo>
                  <a:lnTo>
                    <a:pt x="775" y="356"/>
                  </a:lnTo>
                  <a:cubicBezTo>
                    <a:pt x="461" y="356"/>
                    <a:pt x="189" y="21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2439750" y="4475150"/>
              <a:ext cx="25" cy="550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073600" y="4475150"/>
              <a:ext cx="366175" cy="181000"/>
            </a:xfrm>
            <a:custGeom>
              <a:avLst/>
              <a:gdLst/>
              <a:ahLst/>
              <a:cxnLst/>
              <a:rect l="l" t="t" r="r" b="b"/>
              <a:pathLst>
                <a:path w="14647" h="7240" extrusionOk="0">
                  <a:moveTo>
                    <a:pt x="9667" y="1046"/>
                  </a:moveTo>
                  <a:lnTo>
                    <a:pt x="9667" y="2093"/>
                  </a:lnTo>
                  <a:lnTo>
                    <a:pt x="5231" y="2093"/>
                  </a:lnTo>
                  <a:lnTo>
                    <a:pt x="5231" y="1046"/>
                  </a:lnTo>
                  <a:close/>
                  <a:moveTo>
                    <a:pt x="0" y="0"/>
                  </a:moveTo>
                  <a:lnTo>
                    <a:pt x="0" y="21"/>
                  </a:lnTo>
                  <a:cubicBezTo>
                    <a:pt x="0" y="1946"/>
                    <a:pt x="84" y="7240"/>
                    <a:pt x="7323" y="7240"/>
                  </a:cubicBezTo>
                  <a:cubicBezTo>
                    <a:pt x="14542" y="7240"/>
                    <a:pt x="14626" y="2030"/>
                    <a:pt x="14647" y="21"/>
                  </a:cubicBezTo>
                  <a:cubicBezTo>
                    <a:pt x="14647" y="21"/>
                    <a:pt x="14626" y="0"/>
                    <a:pt x="14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2439750" y="4475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2073600" y="4226675"/>
              <a:ext cx="366175" cy="248500"/>
            </a:xfrm>
            <a:custGeom>
              <a:avLst/>
              <a:gdLst/>
              <a:ahLst/>
              <a:cxnLst/>
              <a:rect l="l" t="t" r="r" b="b"/>
              <a:pathLst>
                <a:path w="14647" h="9940" extrusionOk="0">
                  <a:moveTo>
                    <a:pt x="7093" y="1"/>
                  </a:moveTo>
                  <a:cubicBezTo>
                    <a:pt x="6445" y="1"/>
                    <a:pt x="5817" y="84"/>
                    <a:pt x="5231" y="252"/>
                  </a:cubicBezTo>
                  <a:cubicBezTo>
                    <a:pt x="3557" y="712"/>
                    <a:pt x="2134" y="1758"/>
                    <a:pt x="1193" y="3139"/>
                  </a:cubicBezTo>
                  <a:cubicBezTo>
                    <a:pt x="837" y="3683"/>
                    <a:pt x="544" y="4269"/>
                    <a:pt x="356" y="4876"/>
                  </a:cubicBezTo>
                  <a:cubicBezTo>
                    <a:pt x="126" y="5587"/>
                    <a:pt x="0" y="6320"/>
                    <a:pt x="0" y="7115"/>
                  </a:cubicBezTo>
                  <a:lnTo>
                    <a:pt x="0" y="9939"/>
                  </a:lnTo>
                  <a:lnTo>
                    <a:pt x="14647" y="9939"/>
                  </a:lnTo>
                  <a:lnTo>
                    <a:pt x="14647" y="7115"/>
                  </a:lnTo>
                  <a:cubicBezTo>
                    <a:pt x="14647" y="3830"/>
                    <a:pt x="12429" y="1068"/>
                    <a:pt x="9416" y="252"/>
                  </a:cubicBezTo>
                  <a:cubicBezTo>
                    <a:pt x="8809" y="84"/>
                    <a:pt x="8181" y="1"/>
                    <a:pt x="7533" y="1"/>
                  </a:cubicBezTo>
                  <a:close/>
                </a:path>
              </a:pathLst>
            </a:custGeom>
            <a:solidFill>
              <a:srgbClr val="869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2197550" y="4128850"/>
              <a:ext cx="124525" cy="71700"/>
            </a:xfrm>
            <a:custGeom>
              <a:avLst/>
              <a:gdLst/>
              <a:ahLst/>
              <a:cxnLst/>
              <a:rect l="l" t="t" r="r" b="b"/>
              <a:pathLst>
                <a:path w="4981" h="2868" extrusionOk="0">
                  <a:moveTo>
                    <a:pt x="1047" y="1"/>
                  </a:moveTo>
                  <a:cubicBezTo>
                    <a:pt x="461" y="1"/>
                    <a:pt x="1" y="461"/>
                    <a:pt x="1" y="1047"/>
                  </a:cubicBezTo>
                  <a:lnTo>
                    <a:pt x="1" y="1193"/>
                  </a:lnTo>
                  <a:lnTo>
                    <a:pt x="1" y="1738"/>
                  </a:lnTo>
                  <a:lnTo>
                    <a:pt x="1" y="1821"/>
                  </a:lnTo>
                  <a:cubicBezTo>
                    <a:pt x="1" y="2093"/>
                    <a:pt x="106" y="2323"/>
                    <a:pt x="273" y="2512"/>
                  </a:cubicBezTo>
                  <a:cubicBezTo>
                    <a:pt x="461" y="2721"/>
                    <a:pt x="733" y="2867"/>
                    <a:pt x="1047" y="2867"/>
                  </a:cubicBezTo>
                  <a:lnTo>
                    <a:pt x="3935" y="2867"/>
                  </a:lnTo>
                  <a:cubicBezTo>
                    <a:pt x="4123" y="2867"/>
                    <a:pt x="4290" y="2805"/>
                    <a:pt x="4458" y="2721"/>
                  </a:cubicBezTo>
                  <a:cubicBezTo>
                    <a:pt x="4751" y="2533"/>
                    <a:pt x="4981" y="2198"/>
                    <a:pt x="4981" y="1821"/>
                  </a:cubicBezTo>
                  <a:lnTo>
                    <a:pt x="4981" y="1047"/>
                  </a:lnTo>
                  <a:cubicBezTo>
                    <a:pt x="4981" y="461"/>
                    <a:pt x="4500" y="1"/>
                    <a:pt x="3935" y="1"/>
                  </a:cubicBezTo>
                  <a:close/>
                </a:path>
              </a:pathLst>
            </a:custGeom>
            <a:solidFill>
              <a:srgbClr val="83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204350" y="4501300"/>
              <a:ext cx="110925" cy="26175"/>
            </a:xfrm>
            <a:custGeom>
              <a:avLst/>
              <a:gdLst/>
              <a:ahLst/>
              <a:cxnLst/>
              <a:rect l="l" t="t" r="r" b="b"/>
              <a:pathLst>
                <a:path w="4437" h="1047" extrusionOk="0">
                  <a:moveTo>
                    <a:pt x="1" y="0"/>
                  </a:moveTo>
                  <a:lnTo>
                    <a:pt x="1" y="1047"/>
                  </a:lnTo>
                  <a:lnTo>
                    <a:pt x="4437" y="104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FC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2088750" y="4158675"/>
              <a:ext cx="108825" cy="150150"/>
            </a:xfrm>
            <a:custGeom>
              <a:avLst/>
              <a:gdLst/>
              <a:ahLst/>
              <a:cxnLst/>
              <a:rect l="l" t="t" r="r" b="b"/>
              <a:pathLst>
                <a:path w="4353" h="6006" extrusionOk="0">
                  <a:moveTo>
                    <a:pt x="4353" y="0"/>
                  </a:moveTo>
                  <a:cubicBezTo>
                    <a:pt x="2763" y="586"/>
                    <a:pt x="649" y="2741"/>
                    <a:pt x="1" y="6006"/>
                  </a:cubicBezTo>
                  <a:cubicBezTo>
                    <a:pt x="168" y="5922"/>
                    <a:pt x="336" y="5859"/>
                    <a:pt x="524" y="5859"/>
                  </a:cubicBezTo>
                  <a:lnTo>
                    <a:pt x="566" y="5859"/>
                  </a:lnTo>
                  <a:cubicBezTo>
                    <a:pt x="1193" y="3013"/>
                    <a:pt x="2993" y="1130"/>
                    <a:pt x="4353" y="545"/>
                  </a:cubicBezTo>
                  <a:lnTo>
                    <a:pt x="43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2075675" y="4305150"/>
              <a:ext cx="27750" cy="43425"/>
            </a:xfrm>
            <a:custGeom>
              <a:avLst/>
              <a:gdLst/>
              <a:ahLst/>
              <a:cxnLst/>
              <a:rect l="l" t="t" r="r" b="b"/>
              <a:pathLst>
                <a:path w="1110" h="1737" extrusionOk="0">
                  <a:moveTo>
                    <a:pt x="1047" y="0"/>
                  </a:moveTo>
                  <a:cubicBezTo>
                    <a:pt x="859" y="0"/>
                    <a:pt x="691" y="63"/>
                    <a:pt x="524" y="147"/>
                  </a:cubicBezTo>
                  <a:cubicBezTo>
                    <a:pt x="210" y="314"/>
                    <a:pt x="1" y="649"/>
                    <a:pt x="1" y="1046"/>
                  </a:cubicBezTo>
                  <a:cubicBezTo>
                    <a:pt x="1" y="1318"/>
                    <a:pt x="105" y="1548"/>
                    <a:pt x="273" y="1737"/>
                  </a:cubicBezTo>
                  <a:cubicBezTo>
                    <a:pt x="461" y="1130"/>
                    <a:pt x="754" y="544"/>
                    <a:pt x="1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2204350" y="4191625"/>
              <a:ext cx="104125" cy="41350"/>
            </a:xfrm>
            <a:custGeom>
              <a:avLst/>
              <a:gdLst/>
              <a:ahLst/>
              <a:cxnLst/>
              <a:rect l="l" t="t" r="r" b="b"/>
              <a:pathLst>
                <a:path w="4165" h="1654" extrusionOk="0">
                  <a:moveTo>
                    <a:pt x="1" y="1"/>
                  </a:moveTo>
                  <a:lnTo>
                    <a:pt x="1" y="1654"/>
                  </a:lnTo>
                  <a:cubicBezTo>
                    <a:pt x="587" y="1486"/>
                    <a:pt x="1215" y="1403"/>
                    <a:pt x="1863" y="1403"/>
                  </a:cubicBezTo>
                  <a:lnTo>
                    <a:pt x="2303" y="1403"/>
                  </a:lnTo>
                  <a:cubicBezTo>
                    <a:pt x="2951" y="1403"/>
                    <a:pt x="3579" y="1486"/>
                    <a:pt x="4165" y="1654"/>
                  </a:cubicBezTo>
                  <a:lnTo>
                    <a:pt x="4165" y="210"/>
                  </a:lnTo>
                  <a:cubicBezTo>
                    <a:pt x="4018" y="294"/>
                    <a:pt x="3851" y="356"/>
                    <a:pt x="3642" y="356"/>
                  </a:cubicBezTo>
                  <a:lnTo>
                    <a:pt x="775" y="356"/>
                  </a:lnTo>
                  <a:cubicBezTo>
                    <a:pt x="461" y="356"/>
                    <a:pt x="189" y="21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2439750" y="4475150"/>
              <a:ext cx="25" cy="550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2073600" y="4475150"/>
              <a:ext cx="366175" cy="181000"/>
            </a:xfrm>
            <a:custGeom>
              <a:avLst/>
              <a:gdLst/>
              <a:ahLst/>
              <a:cxnLst/>
              <a:rect l="l" t="t" r="r" b="b"/>
              <a:pathLst>
                <a:path w="14647" h="7240" extrusionOk="0">
                  <a:moveTo>
                    <a:pt x="9667" y="1046"/>
                  </a:moveTo>
                  <a:lnTo>
                    <a:pt x="9667" y="2093"/>
                  </a:lnTo>
                  <a:lnTo>
                    <a:pt x="5231" y="2093"/>
                  </a:lnTo>
                  <a:lnTo>
                    <a:pt x="5231" y="1046"/>
                  </a:lnTo>
                  <a:close/>
                  <a:moveTo>
                    <a:pt x="0" y="0"/>
                  </a:moveTo>
                  <a:lnTo>
                    <a:pt x="0" y="21"/>
                  </a:lnTo>
                  <a:cubicBezTo>
                    <a:pt x="0" y="1946"/>
                    <a:pt x="84" y="7240"/>
                    <a:pt x="7323" y="7240"/>
                  </a:cubicBezTo>
                  <a:cubicBezTo>
                    <a:pt x="14542" y="7240"/>
                    <a:pt x="14626" y="2030"/>
                    <a:pt x="14647" y="21"/>
                  </a:cubicBezTo>
                  <a:cubicBezTo>
                    <a:pt x="14647" y="21"/>
                    <a:pt x="14626" y="0"/>
                    <a:pt x="14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2439750" y="4475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2073600" y="4226675"/>
              <a:ext cx="366175" cy="248500"/>
            </a:xfrm>
            <a:custGeom>
              <a:avLst/>
              <a:gdLst/>
              <a:ahLst/>
              <a:cxnLst/>
              <a:rect l="l" t="t" r="r" b="b"/>
              <a:pathLst>
                <a:path w="14647" h="9940" extrusionOk="0">
                  <a:moveTo>
                    <a:pt x="7093" y="1"/>
                  </a:moveTo>
                  <a:cubicBezTo>
                    <a:pt x="6445" y="1"/>
                    <a:pt x="5817" y="84"/>
                    <a:pt x="5231" y="252"/>
                  </a:cubicBezTo>
                  <a:cubicBezTo>
                    <a:pt x="3557" y="712"/>
                    <a:pt x="2134" y="1758"/>
                    <a:pt x="1193" y="3139"/>
                  </a:cubicBezTo>
                  <a:cubicBezTo>
                    <a:pt x="837" y="3683"/>
                    <a:pt x="544" y="4269"/>
                    <a:pt x="356" y="4876"/>
                  </a:cubicBezTo>
                  <a:cubicBezTo>
                    <a:pt x="126" y="5587"/>
                    <a:pt x="0" y="6320"/>
                    <a:pt x="0" y="7115"/>
                  </a:cubicBezTo>
                  <a:lnTo>
                    <a:pt x="0" y="9939"/>
                  </a:lnTo>
                  <a:lnTo>
                    <a:pt x="14647" y="9939"/>
                  </a:lnTo>
                  <a:lnTo>
                    <a:pt x="14647" y="7115"/>
                  </a:lnTo>
                  <a:cubicBezTo>
                    <a:pt x="14647" y="3830"/>
                    <a:pt x="12429" y="1068"/>
                    <a:pt x="9416" y="252"/>
                  </a:cubicBezTo>
                  <a:cubicBezTo>
                    <a:pt x="8809" y="84"/>
                    <a:pt x="8181" y="1"/>
                    <a:pt x="7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197550" y="4128850"/>
              <a:ext cx="124525" cy="71700"/>
            </a:xfrm>
            <a:custGeom>
              <a:avLst/>
              <a:gdLst/>
              <a:ahLst/>
              <a:cxnLst/>
              <a:rect l="l" t="t" r="r" b="b"/>
              <a:pathLst>
                <a:path w="4981" h="2868" extrusionOk="0">
                  <a:moveTo>
                    <a:pt x="1047" y="1"/>
                  </a:moveTo>
                  <a:cubicBezTo>
                    <a:pt x="461" y="1"/>
                    <a:pt x="1" y="461"/>
                    <a:pt x="1" y="1047"/>
                  </a:cubicBezTo>
                  <a:lnTo>
                    <a:pt x="1" y="1193"/>
                  </a:lnTo>
                  <a:lnTo>
                    <a:pt x="1" y="1738"/>
                  </a:lnTo>
                  <a:lnTo>
                    <a:pt x="1" y="1821"/>
                  </a:lnTo>
                  <a:cubicBezTo>
                    <a:pt x="1" y="2093"/>
                    <a:pt x="106" y="2323"/>
                    <a:pt x="273" y="2512"/>
                  </a:cubicBezTo>
                  <a:cubicBezTo>
                    <a:pt x="461" y="2721"/>
                    <a:pt x="733" y="2867"/>
                    <a:pt x="1047" y="2867"/>
                  </a:cubicBezTo>
                  <a:lnTo>
                    <a:pt x="3935" y="2867"/>
                  </a:lnTo>
                  <a:cubicBezTo>
                    <a:pt x="4123" y="2867"/>
                    <a:pt x="4290" y="2805"/>
                    <a:pt x="4458" y="2721"/>
                  </a:cubicBezTo>
                  <a:cubicBezTo>
                    <a:pt x="4751" y="2533"/>
                    <a:pt x="4981" y="2198"/>
                    <a:pt x="4981" y="1821"/>
                  </a:cubicBezTo>
                  <a:lnTo>
                    <a:pt x="4981" y="1047"/>
                  </a:lnTo>
                  <a:cubicBezTo>
                    <a:pt x="4981" y="461"/>
                    <a:pt x="4500" y="1"/>
                    <a:pt x="3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2204350" y="4501300"/>
              <a:ext cx="110925" cy="26175"/>
            </a:xfrm>
            <a:custGeom>
              <a:avLst/>
              <a:gdLst/>
              <a:ahLst/>
              <a:cxnLst/>
              <a:rect l="l" t="t" r="r" b="b"/>
              <a:pathLst>
                <a:path w="4437" h="1047" extrusionOk="0">
                  <a:moveTo>
                    <a:pt x="1" y="0"/>
                  </a:moveTo>
                  <a:lnTo>
                    <a:pt x="1" y="1047"/>
                  </a:lnTo>
                  <a:lnTo>
                    <a:pt x="4437" y="1047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6"/>
          <p:cNvSpPr/>
          <p:nvPr/>
        </p:nvSpPr>
        <p:spPr>
          <a:xfrm>
            <a:off x="4822825" y="2873475"/>
            <a:ext cx="61200" cy="61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Google Shape;200;p16"/>
          <p:cNvGrpSpPr/>
          <p:nvPr/>
        </p:nvGrpSpPr>
        <p:grpSpPr>
          <a:xfrm>
            <a:off x="6049339" y="1302858"/>
            <a:ext cx="467965" cy="435373"/>
            <a:chOff x="5090775" y="1049425"/>
            <a:chExt cx="533050" cy="495925"/>
          </a:xfrm>
        </p:grpSpPr>
        <p:sp>
          <p:nvSpPr>
            <p:cNvPr id="201" name="Google Shape;201;p16"/>
            <p:cNvSpPr/>
            <p:nvPr/>
          </p:nvSpPr>
          <p:spPr>
            <a:xfrm>
              <a:off x="5090775" y="1316200"/>
              <a:ext cx="533050" cy="229150"/>
            </a:xfrm>
            <a:custGeom>
              <a:avLst/>
              <a:gdLst/>
              <a:ahLst/>
              <a:cxnLst/>
              <a:rect l="l" t="t" r="r" b="b"/>
              <a:pathLst>
                <a:path w="21322" h="9166" extrusionOk="0">
                  <a:moveTo>
                    <a:pt x="19711" y="1"/>
                  </a:moveTo>
                  <a:cubicBezTo>
                    <a:pt x="18099" y="586"/>
                    <a:pt x="16174" y="1026"/>
                    <a:pt x="14082" y="1256"/>
                  </a:cubicBezTo>
                  <a:cubicBezTo>
                    <a:pt x="12889" y="1382"/>
                    <a:pt x="11634" y="1465"/>
                    <a:pt x="10358" y="1465"/>
                  </a:cubicBezTo>
                  <a:cubicBezTo>
                    <a:pt x="9228" y="1465"/>
                    <a:pt x="8140" y="1402"/>
                    <a:pt x="7094" y="1298"/>
                  </a:cubicBezTo>
                  <a:cubicBezTo>
                    <a:pt x="4959" y="1089"/>
                    <a:pt x="2993" y="670"/>
                    <a:pt x="1319" y="105"/>
                  </a:cubicBezTo>
                  <a:lnTo>
                    <a:pt x="1319" y="105"/>
                  </a:lnTo>
                  <a:cubicBezTo>
                    <a:pt x="837" y="1340"/>
                    <a:pt x="0" y="4332"/>
                    <a:pt x="2218" y="6508"/>
                  </a:cubicBezTo>
                  <a:cubicBezTo>
                    <a:pt x="3809" y="8098"/>
                    <a:pt x="6047" y="9165"/>
                    <a:pt x="10588" y="9165"/>
                  </a:cubicBezTo>
                  <a:cubicBezTo>
                    <a:pt x="15149" y="9165"/>
                    <a:pt x="17388" y="8098"/>
                    <a:pt x="18978" y="6508"/>
                  </a:cubicBezTo>
                  <a:cubicBezTo>
                    <a:pt x="21322" y="4206"/>
                    <a:pt x="20192" y="1047"/>
                    <a:pt x="19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5338725" y="1049425"/>
              <a:ext cx="33500" cy="22000"/>
            </a:xfrm>
            <a:custGeom>
              <a:avLst/>
              <a:gdLst/>
              <a:ahLst/>
              <a:cxnLst/>
              <a:rect l="l" t="t" r="r" b="b"/>
              <a:pathLst>
                <a:path w="1340" h="880" extrusionOk="0">
                  <a:moveTo>
                    <a:pt x="670" y="1"/>
                  </a:moveTo>
                  <a:cubicBezTo>
                    <a:pt x="293" y="1"/>
                    <a:pt x="0" y="293"/>
                    <a:pt x="0" y="670"/>
                  </a:cubicBezTo>
                  <a:cubicBezTo>
                    <a:pt x="0" y="754"/>
                    <a:pt x="0" y="817"/>
                    <a:pt x="21" y="879"/>
                  </a:cubicBezTo>
                  <a:cubicBezTo>
                    <a:pt x="230" y="858"/>
                    <a:pt x="440" y="858"/>
                    <a:pt x="670" y="858"/>
                  </a:cubicBezTo>
                  <a:cubicBezTo>
                    <a:pt x="879" y="858"/>
                    <a:pt x="1088" y="858"/>
                    <a:pt x="1298" y="879"/>
                  </a:cubicBezTo>
                  <a:cubicBezTo>
                    <a:pt x="1318" y="817"/>
                    <a:pt x="1339" y="754"/>
                    <a:pt x="1339" y="670"/>
                  </a:cubicBezTo>
                  <a:cubicBezTo>
                    <a:pt x="1339" y="293"/>
                    <a:pt x="1046" y="1"/>
                    <a:pt x="6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5123200" y="1070875"/>
              <a:ext cx="232275" cy="277775"/>
            </a:xfrm>
            <a:custGeom>
              <a:avLst/>
              <a:gdLst/>
              <a:ahLst/>
              <a:cxnLst/>
              <a:rect l="l" t="t" r="r" b="b"/>
              <a:pathLst>
                <a:path w="9291" h="11111" extrusionOk="0">
                  <a:moveTo>
                    <a:pt x="9291" y="0"/>
                  </a:moveTo>
                  <a:cubicBezTo>
                    <a:pt x="9061" y="0"/>
                    <a:pt x="8851" y="0"/>
                    <a:pt x="8642" y="21"/>
                  </a:cubicBezTo>
                  <a:cubicBezTo>
                    <a:pt x="3809" y="356"/>
                    <a:pt x="1" y="4373"/>
                    <a:pt x="1" y="9290"/>
                  </a:cubicBezTo>
                  <a:cubicBezTo>
                    <a:pt x="1" y="9500"/>
                    <a:pt x="1" y="9709"/>
                    <a:pt x="22" y="9918"/>
                  </a:cubicBezTo>
                  <a:cubicBezTo>
                    <a:pt x="1696" y="10483"/>
                    <a:pt x="3662" y="10902"/>
                    <a:pt x="5797" y="11111"/>
                  </a:cubicBezTo>
                  <a:cubicBezTo>
                    <a:pt x="5755" y="10525"/>
                    <a:pt x="5713" y="9918"/>
                    <a:pt x="5713" y="9290"/>
                  </a:cubicBezTo>
                  <a:cubicBezTo>
                    <a:pt x="5713" y="4164"/>
                    <a:pt x="7324" y="0"/>
                    <a:pt x="9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5355450" y="1070875"/>
              <a:ext cx="232275" cy="276725"/>
            </a:xfrm>
            <a:custGeom>
              <a:avLst/>
              <a:gdLst/>
              <a:ahLst/>
              <a:cxnLst/>
              <a:rect l="l" t="t" r="r" b="b"/>
              <a:pathLst>
                <a:path w="9291" h="11069" extrusionOk="0">
                  <a:moveTo>
                    <a:pt x="1" y="0"/>
                  </a:moveTo>
                  <a:cubicBezTo>
                    <a:pt x="1968" y="0"/>
                    <a:pt x="3558" y="4164"/>
                    <a:pt x="3558" y="9290"/>
                  </a:cubicBezTo>
                  <a:cubicBezTo>
                    <a:pt x="3558" y="9897"/>
                    <a:pt x="3537" y="10483"/>
                    <a:pt x="3495" y="11069"/>
                  </a:cubicBezTo>
                  <a:cubicBezTo>
                    <a:pt x="5587" y="10839"/>
                    <a:pt x="7512" y="10399"/>
                    <a:pt x="9124" y="9814"/>
                  </a:cubicBezTo>
                  <a:cubicBezTo>
                    <a:pt x="9165" y="9793"/>
                    <a:pt x="9228" y="9772"/>
                    <a:pt x="9270" y="9751"/>
                  </a:cubicBezTo>
                  <a:cubicBezTo>
                    <a:pt x="9291" y="9604"/>
                    <a:pt x="9291" y="9437"/>
                    <a:pt x="9291" y="9290"/>
                  </a:cubicBezTo>
                  <a:cubicBezTo>
                    <a:pt x="9291" y="4373"/>
                    <a:pt x="5462" y="356"/>
                    <a:pt x="629" y="21"/>
                  </a:cubicBezTo>
                  <a:cubicBezTo>
                    <a:pt x="419" y="0"/>
                    <a:pt x="210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5266000" y="1070875"/>
              <a:ext cx="178400" cy="281975"/>
            </a:xfrm>
            <a:custGeom>
              <a:avLst/>
              <a:gdLst/>
              <a:ahLst/>
              <a:cxnLst/>
              <a:rect l="l" t="t" r="r" b="b"/>
              <a:pathLst>
                <a:path w="7136" h="11279" extrusionOk="0">
                  <a:moveTo>
                    <a:pt x="3579" y="0"/>
                  </a:moveTo>
                  <a:cubicBezTo>
                    <a:pt x="1612" y="0"/>
                    <a:pt x="1" y="4164"/>
                    <a:pt x="1" y="9290"/>
                  </a:cubicBezTo>
                  <a:cubicBezTo>
                    <a:pt x="1" y="9918"/>
                    <a:pt x="43" y="10525"/>
                    <a:pt x="85" y="11111"/>
                  </a:cubicBezTo>
                  <a:cubicBezTo>
                    <a:pt x="1131" y="11215"/>
                    <a:pt x="2219" y="11278"/>
                    <a:pt x="3349" y="11278"/>
                  </a:cubicBezTo>
                  <a:cubicBezTo>
                    <a:pt x="4625" y="11278"/>
                    <a:pt x="5880" y="11195"/>
                    <a:pt x="7073" y="11069"/>
                  </a:cubicBezTo>
                  <a:cubicBezTo>
                    <a:pt x="7115" y="10483"/>
                    <a:pt x="7136" y="9897"/>
                    <a:pt x="7136" y="9290"/>
                  </a:cubicBezTo>
                  <a:cubicBezTo>
                    <a:pt x="7136" y="4164"/>
                    <a:pt x="5546" y="0"/>
                    <a:pt x="3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6082410" y="2726065"/>
            <a:ext cx="401837" cy="395867"/>
            <a:chOff x="4093775" y="4155025"/>
            <a:chExt cx="457725" cy="450925"/>
          </a:xfrm>
        </p:grpSpPr>
        <p:sp>
          <p:nvSpPr>
            <p:cNvPr id="207" name="Google Shape;207;p16"/>
            <p:cNvSpPr/>
            <p:nvPr/>
          </p:nvSpPr>
          <p:spPr>
            <a:xfrm>
              <a:off x="4379900" y="4213600"/>
              <a:ext cx="131850" cy="117725"/>
            </a:xfrm>
            <a:custGeom>
              <a:avLst/>
              <a:gdLst/>
              <a:ahLst/>
              <a:cxnLst/>
              <a:rect l="l" t="t" r="r" b="b"/>
              <a:pathLst>
                <a:path w="5274" h="4709" extrusionOk="0">
                  <a:moveTo>
                    <a:pt x="210" y="0"/>
                  </a:moveTo>
                  <a:lnTo>
                    <a:pt x="0" y="4708"/>
                  </a:lnTo>
                  <a:lnTo>
                    <a:pt x="5273" y="470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4369425" y="4468875"/>
              <a:ext cx="152775" cy="84750"/>
            </a:xfrm>
            <a:custGeom>
              <a:avLst/>
              <a:gdLst/>
              <a:ahLst/>
              <a:cxnLst/>
              <a:rect l="l" t="t" r="r" b="b"/>
              <a:pathLst>
                <a:path w="6111" h="3390" extrusionOk="0">
                  <a:moveTo>
                    <a:pt x="147" y="0"/>
                  </a:moveTo>
                  <a:lnTo>
                    <a:pt x="1" y="3390"/>
                  </a:lnTo>
                  <a:lnTo>
                    <a:pt x="6111" y="3390"/>
                  </a:lnTo>
                  <a:lnTo>
                    <a:pt x="5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4381475" y="4155025"/>
              <a:ext cx="130775" cy="58600"/>
            </a:xfrm>
            <a:custGeom>
              <a:avLst/>
              <a:gdLst/>
              <a:ahLst/>
              <a:cxnLst/>
              <a:rect l="l" t="t" r="r" b="b"/>
              <a:pathLst>
                <a:path w="5231" h="2344" extrusionOk="0">
                  <a:moveTo>
                    <a:pt x="0" y="0"/>
                  </a:moveTo>
                  <a:lnTo>
                    <a:pt x="0" y="2343"/>
                  </a:lnTo>
                  <a:lnTo>
                    <a:pt x="5231" y="2343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4133000" y="4155025"/>
              <a:ext cx="130800" cy="58600"/>
            </a:xfrm>
            <a:custGeom>
              <a:avLst/>
              <a:gdLst/>
              <a:ahLst/>
              <a:cxnLst/>
              <a:rect l="l" t="t" r="r" b="b"/>
              <a:pathLst>
                <a:path w="5232" h="2344" extrusionOk="0">
                  <a:moveTo>
                    <a:pt x="0" y="0"/>
                  </a:moveTo>
                  <a:lnTo>
                    <a:pt x="0" y="2343"/>
                  </a:lnTo>
                  <a:lnTo>
                    <a:pt x="251" y="2343"/>
                  </a:lnTo>
                  <a:lnTo>
                    <a:pt x="251" y="2092"/>
                  </a:lnTo>
                  <a:lnTo>
                    <a:pt x="5064" y="2092"/>
                  </a:lnTo>
                  <a:lnTo>
                    <a:pt x="5085" y="2343"/>
                  </a:lnTo>
                  <a:lnTo>
                    <a:pt x="5231" y="2343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4335950" y="4553600"/>
              <a:ext cx="215550" cy="52350"/>
            </a:xfrm>
            <a:custGeom>
              <a:avLst/>
              <a:gdLst/>
              <a:ahLst/>
              <a:cxnLst/>
              <a:rect l="l" t="t" r="r" b="b"/>
              <a:pathLst>
                <a:path w="8622" h="2094" extrusionOk="0">
                  <a:moveTo>
                    <a:pt x="1" y="1"/>
                  </a:moveTo>
                  <a:lnTo>
                    <a:pt x="1" y="2093"/>
                  </a:lnTo>
                  <a:lnTo>
                    <a:pt x="8621" y="2093"/>
                  </a:lnTo>
                  <a:lnTo>
                    <a:pt x="8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4123050" y="4468875"/>
              <a:ext cx="152775" cy="84750"/>
            </a:xfrm>
            <a:custGeom>
              <a:avLst/>
              <a:gdLst/>
              <a:ahLst/>
              <a:cxnLst/>
              <a:rect l="l" t="t" r="r" b="b"/>
              <a:pathLst>
                <a:path w="6111" h="3390" extrusionOk="0">
                  <a:moveTo>
                    <a:pt x="168" y="0"/>
                  </a:moveTo>
                  <a:lnTo>
                    <a:pt x="1" y="3390"/>
                  </a:lnTo>
                  <a:lnTo>
                    <a:pt x="6110" y="3390"/>
                  </a:lnTo>
                  <a:lnTo>
                    <a:pt x="59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4133525" y="4207325"/>
              <a:ext cx="131825" cy="124000"/>
            </a:xfrm>
            <a:custGeom>
              <a:avLst/>
              <a:gdLst/>
              <a:ahLst/>
              <a:cxnLst/>
              <a:rect l="l" t="t" r="r" b="b"/>
              <a:pathLst>
                <a:path w="5273" h="4960" extrusionOk="0">
                  <a:moveTo>
                    <a:pt x="230" y="0"/>
                  </a:moveTo>
                  <a:lnTo>
                    <a:pt x="230" y="189"/>
                  </a:lnTo>
                  <a:lnTo>
                    <a:pt x="0" y="4959"/>
                  </a:lnTo>
                  <a:lnTo>
                    <a:pt x="5273" y="4959"/>
                  </a:lnTo>
                  <a:lnTo>
                    <a:pt x="5064" y="189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4093775" y="4553600"/>
              <a:ext cx="216050" cy="52350"/>
            </a:xfrm>
            <a:custGeom>
              <a:avLst/>
              <a:gdLst/>
              <a:ahLst/>
              <a:cxnLst/>
              <a:rect l="l" t="t" r="r" b="b"/>
              <a:pathLst>
                <a:path w="8642" h="2094" extrusionOk="0">
                  <a:moveTo>
                    <a:pt x="0" y="1"/>
                  </a:moveTo>
                  <a:lnTo>
                    <a:pt x="0" y="2093"/>
                  </a:lnTo>
                  <a:lnTo>
                    <a:pt x="8642" y="2093"/>
                  </a:lnTo>
                  <a:lnTo>
                    <a:pt x="86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4122525" y="4402950"/>
              <a:ext cx="400200" cy="65950"/>
            </a:xfrm>
            <a:custGeom>
              <a:avLst/>
              <a:gdLst/>
              <a:ahLst/>
              <a:cxnLst/>
              <a:rect l="l" t="t" r="r" b="b"/>
              <a:pathLst>
                <a:path w="16008" h="2638" extrusionOk="0">
                  <a:moveTo>
                    <a:pt x="15861" y="1"/>
                  </a:moveTo>
                  <a:lnTo>
                    <a:pt x="15861" y="1"/>
                  </a:lnTo>
                  <a:lnTo>
                    <a:pt x="15861" y="1"/>
                  </a:lnTo>
                  <a:close/>
                  <a:moveTo>
                    <a:pt x="147" y="1"/>
                  </a:moveTo>
                  <a:lnTo>
                    <a:pt x="1" y="2637"/>
                  </a:lnTo>
                  <a:lnTo>
                    <a:pt x="16007" y="2637"/>
                  </a:lnTo>
                  <a:lnTo>
                    <a:pt x="15861" y="1"/>
                  </a:lnTo>
                  <a:lnTo>
                    <a:pt x="15945" y="1591"/>
                  </a:lnTo>
                  <a:lnTo>
                    <a:pt x="64" y="159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4128300" y="4331300"/>
              <a:ext cx="388675" cy="26175"/>
            </a:xfrm>
            <a:custGeom>
              <a:avLst/>
              <a:gdLst/>
              <a:ahLst/>
              <a:cxnLst/>
              <a:rect l="l" t="t" r="r" b="b"/>
              <a:pathLst>
                <a:path w="15547" h="1047" extrusionOk="0">
                  <a:moveTo>
                    <a:pt x="63" y="0"/>
                  </a:moveTo>
                  <a:lnTo>
                    <a:pt x="0" y="1046"/>
                  </a:lnTo>
                  <a:lnTo>
                    <a:pt x="15546" y="1046"/>
                  </a:lnTo>
                  <a:lnTo>
                    <a:pt x="154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4124100" y="4357450"/>
              <a:ext cx="397050" cy="85300"/>
            </a:xfrm>
            <a:custGeom>
              <a:avLst/>
              <a:gdLst/>
              <a:ahLst/>
              <a:cxnLst/>
              <a:rect l="l" t="t" r="r" b="b"/>
              <a:pathLst>
                <a:path w="15882" h="3412" extrusionOk="0">
                  <a:moveTo>
                    <a:pt x="5064" y="796"/>
                  </a:moveTo>
                  <a:lnTo>
                    <a:pt x="5064" y="2888"/>
                  </a:lnTo>
                  <a:lnTo>
                    <a:pt x="4541" y="2888"/>
                  </a:lnTo>
                  <a:lnTo>
                    <a:pt x="4541" y="796"/>
                  </a:lnTo>
                  <a:close/>
                  <a:moveTo>
                    <a:pt x="6905" y="796"/>
                  </a:moveTo>
                  <a:lnTo>
                    <a:pt x="6905" y="2888"/>
                  </a:lnTo>
                  <a:lnTo>
                    <a:pt x="6110" y="2888"/>
                  </a:lnTo>
                  <a:lnTo>
                    <a:pt x="6110" y="796"/>
                  </a:lnTo>
                  <a:close/>
                  <a:moveTo>
                    <a:pt x="8475" y="796"/>
                  </a:moveTo>
                  <a:lnTo>
                    <a:pt x="8475" y="2888"/>
                  </a:lnTo>
                  <a:lnTo>
                    <a:pt x="7429" y="2888"/>
                  </a:lnTo>
                  <a:lnTo>
                    <a:pt x="7429" y="796"/>
                  </a:lnTo>
                  <a:close/>
                  <a:moveTo>
                    <a:pt x="9772" y="796"/>
                  </a:moveTo>
                  <a:lnTo>
                    <a:pt x="9772" y="2888"/>
                  </a:lnTo>
                  <a:lnTo>
                    <a:pt x="8998" y="2888"/>
                  </a:lnTo>
                  <a:lnTo>
                    <a:pt x="8998" y="796"/>
                  </a:lnTo>
                  <a:close/>
                  <a:moveTo>
                    <a:pt x="11341" y="796"/>
                  </a:moveTo>
                  <a:lnTo>
                    <a:pt x="11341" y="2888"/>
                  </a:lnTo>
                  <a:lnTo>
                    <a:pt x="10567" y="2888"/>
                  </a:lnTo>
                  <a:lnTo>
                    <a:pt x="10567" y="796"/>
                  </a:lnTo>
                  <a:close/>
                  <a:moveTo>
                    <a:pt x="147" y="0"/>
                  </a:moveTo>
                  <a:lnTo>
                    <a:pt x="84" y="1716"/>
                  </a:lnTo>
                  <a:lnTo>
                    <a:pt x="1" y="3411"/>
                  </a:lnTo>
                  <a:lnTo>
                    <a:pt x="15882" y="3411"/>
                  </a:lnTo>
                  <a:lnTo>
                    <a:pt x="15798" y="1716"/>
                  </a:lnTo>
                  <a:lnTo>
                    <a:pt x="15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4388275" y="4377325"/>
              <a:ext cx="19375" cy="52325"/>
            </a:xfrm>
            <a:custGeom>
              <a:avLst/>
              <a:gdLst/>
              <a:ahLst/>
              <a:cxnLst/>
              <a:rect l="l" t="t" r="r" b="b"/>
              <a:pathLst>
                <a:path w="775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774" y="2093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4349025" y="4377325"/>
              <a:ext cx="19375" cy="52325"/>
            </a:xfrm>
            <a:custGeom>
              <a:avLst/>
              <a:gdLst/>
              <a:ahLst/>
              <a:cxnLst/>
              <a:rect l="l" t="t" r="r" b="b"/>
              <a:pathLst>
                <a:path w="775" h="2093" extrusionOk="0">
                  <a:moveTo>
                    <a:pt x="1" y="1"/>
                  </a:moveTo>
                  <a:lnTo>
                    <a:pt x="1" y="2093"/>
                  </a:lnTo>
                  <a:lnTo>
                    <a:pt x="775" y="2093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4309800" y="4377325"/>
              <a:ext cx="26175" cy="52325"/>
            </a:xfrm>
            <a:custGeom>
              <a:avLst/>
              <a:gdLst/>
              <a:ahLst/>
              <a:cxnLst/>
              <a:rect l="l" t="t" r="r" b="b"/>
              <a:pathLst>
                <a:path w="1047" h="2093" extrusionOk="0">
                  <a:moveTo>
                    <a:pt x="1" y="1"/>
                  </a:moveTo>
                  <a:lnTo>
                    <a:pt x="1" y="2093"/>
                  </a:lnTo>
                  <a:lnTo>
                    <a:pt x="1047" y="2093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4276850" y="4377325"/>
              <a:ext cx="19900" cy="52325"/>
            </a:xfrm>
            <a:custGeom>
              <a:avLst/>
              <a:gdLst/>
              <a:ahLst/>
              <a:cxnLst/>
              <a:rect l="l" t="t" r="r" b="b"/>
              <a:pathLst>
                <a:path w="796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795" y="2093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4237625" y="4377325"/>
              <a:ext cx="13100" cy="52325"/>
            </a:xfrm>
            <a:custGeom>
              <a:avLst/>
              <a:gdLst/>
              <a:ahLst/>
              <a:cxnLst/>
              <a:rect l="l" t="t" r="r" b="b"/>
              <a:pathLst>
                <a:path w="524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523" y="209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16"/>
          <p:cNvGrpSpPr/>
          <p:nvPr/>
        </p:nvGrpSpPr>
        <p:grpSpPr>
          <a:xfrm>
            <a:off x="6024080" y="3947533"/>
            <a:ext cx="518488" cy="402495"/>
            <a:chOff x="5060425" y="4149550"/>
            <a:chExt cx="590600" cy="458475"/>
          </a:xfrm>
        </p:grpSpPr>
        <p:sp>
          <p:nvSpPr>
            <p:cNvPr id="224" name="Google Shape;224;p16"/>
            <p:cNvSpPr/>
            <p:nvPr/>
          </p:nvSpPr>
          <p:spPr>
            <a:xfrm>
              <a:off x="5060425" y="4478225"/>
              <a:ext cx="590600" cy="129800"/>
            </a:xfrm>
            <a:custGeom>
              <a:avLst/>
              <a:gdLst/>
              <a:ahLst/>
              <a:cxnLst/>
              <a:rect l="l" t="t" r="r" b="b"/>
              <a:pathLst>
                <a:path w="23624" h="5192" extrusionOk="0">
                  <a:moveTo>
                    <a:pt x="22904" y="0"/>
                  </a:moveTo>
                  <a:cubicBezTo>
                    <a:pt x="22886" y="0"/>
                    <a:pt x="22868" y="1"/>
                    <a:pt x="22849" y="3"/>
                  </a:cubicBezTo>
                  <a:cubicBezTo>
                    <a:pt x="22933" y="463"/>
                    <a:pt x="22912" y="756"/>
                    <a:pt x="22912" y="756"/>
                  </a:cubicBezTo>
                  <a:cubicBezTo>
                    <a:pt x="21238" y="2325"/>
                    <a:pt x="18037" y="2618"/>
                    <a:pt x="15715" y="2660"/>
                  </a:cubicBezTo>
                  <a:cubicBezTo>
                    <a:pt x="15558" y="2664"/>
                    <a:pt x="15402" y="2666"/>
                    <a:pt x="15247" y="2666"/>
                  </a:cubicBezTo>
                  <a:cubicBezTo>
                    <a:pt x="11902" y="2666"/>
                    <a:pt x="8952" y="1839"/>
                    <a:pt x="7512" y="1719"/>
                  </a:cubicBezTo>
                  <a:cubicBezTo>
                    <a:pt x="3202" y="1363"/>
                    <a:pt x="838" y="1175"/>
                    <a:pt x="838" y="1175"/>
                  </a:cubicBezTo>
                  <a:lnTo>
                    <a:pt x="838" y="1154"/>
                  </a:lnTo>
                  <a:cubicBezTo>
                    <a:pt x="838" y="1091"/>
                    <a:pt x="901" y="923"/>
                    <a:pt x="901" y="923"/>
                  </a:cubicBezTo>
                  <a:lnTo>
                    <a:pt x="419" y="923"/>
                  </a:lnTo>
                  <a:cubicBezTo>
                    <a:pt x="231" y="923"/>
                    <a:pt x="43" y="1133"/>
                    <a:pt x="22" y="1572"/>
                  </a:cubicBezTo>
                  <a:cubicBezTo>
                    <a:pt x="1" y="2158"/>
                    <a:pt x="43" y="2681"/>
                    <a:pt x="85" y="2911"/>
                  </a:cubicBezTo>
                  <a:cubicBezTo>
                    <a:pt x="106" y="3392"/>
                    <a:pt x="126" y="4125"/>
                    <a:pt x="126" y="4125"/>
                  </a:cubicBezTo>
                  <a:lnTo>
                    <a:pt x="1403" y="4208"/>
                  </a:lnTo>
                  <a:lnTo>
                    <a:pt x="1403" y="3434"/>
                  </a:lnTo>
                  <a:lnTo>
                    <a:pt x="2386" y="3497"/>
                  </a:lnTo>
                  <a:lnTo>
                    <a:pt x="2386" y="4208"/>
                  </a:lnTo>
                  <a:lnTo>
                    <a:pt x="3893" y="4292"/>
                  </a:lnTo>
                  <a:lnTo>
                    <a:pt x="3935" y="3644"/>
                  </a:lnTo>
                  <a:lnTo>
                    <a:pt x="4960" y="3706"/>
                  </a:lnTo>
                  <a:lnTo>
                    <a:pt x="4897" y="4376"/>
                  </a:lnTo>
                  <a:lnTo>
                    <a:pt x="6424" y="4480"/>
                  </a:lnTo>
                  <a:lnTo>
                    <a:pt x="6487" y="3309"/>
                  </a:lnTo>
                  <a:cubicBezTo>
                    <a:pt x="7031" y="3351"/>
                    <a:pt x="7596" y="3413"/>
                    <a:pt x="8182" y="3497"/>
                  </a:cubicBezTo>
                  <a:cubicBezTo>
                    <a:pt x="10546" y="3790"/>
                    <a:pt x="11300" y="4229"/>
                    <a:pt x="13622" y="4439"/>
                  </a:cubicBezTo>
                  <a:cubicBezTo>
                    <a:pt x="13622" y="4732"/>
                    <a:pt x="13643" y="5087"/>
                    <a:pt x="13643" y="5087"/>
                  </a:cubicBezTo>
                  <a:lnTo>
                    <a:pt x="15254" y="5192"/>
                  </a:lnTo>
                  <a:lnTo>
                    <a:pt x="15275" y="4522"/>
                  </a:lnTo>
                  <a:cubicBezTo>
                    <a:pt x="15673" y="4522"/>
                    <a:pt x="16091" y="4522"/>
                    <a:pt x="16510" y="4501"/>
                  </a:cubicBezTo>
                  <a:cubicBezTo>
                    <a:pt x="16531" y="4773"/>
                    <a:pt x="16593" y="5192"/>
                    <a:pt x="16593" y="5192"/>
                  </a:cubicBezTo>
                  <a:lnTo>
                    <a:pt x="18163" y="5129"/>
                  </a:lnTo>
                  <a:lnTo>
                    <a:pt x="18163" y="4376"/>
                  </a:lnTo>
                  <a:cubicBezTo>
                    <a:pt x="18560" y="4313"/>
                    <a:pt x="18979" y="4250"/>
                    <a:pt x="19376" y="4167"/>
                  </a:cubicBezTo>
                  <a:cubicBezTo>
                    <a:pt x="19418" y="4460"/>
                    <a:pt x="19460" y="4941"/>
                    <a:pt x="19460" y="4941"/>
                  </a:cubicBezTo>
                  <a:lnTo>
                    <a:pt x="21008" y="4480"/>
                  </a:lnTo>
                  <a:lnTo>
                    <a:pt x="20987" y="3706"/>
                  </a:lnTo>
                  <a:cubicBezTo>
                    <a:pt x="21364" y="3581"/>
                    <a:pt x="21720" y="3434"/>
                    <a:pt x="22075" y="3246"/>
                  </a:cubicBezTo>
                  <a:cubicBezTo>
                    <a:pt x="22096" y="3602"/>
                    <a:pt x="22138" y="3957"/>
                    <a:pt x="22138" y="3957"/>
                  </a:cubicBezTo>
                  <a:lnTo>
                    <a:pt x="23561" y="3079"/>
                  </a:lnTo>
                  <a:lnTo>
                    <a:pt x="23603" y="1886"/>
                  </a:lnTo>
                  <a:cubicBezTo>
                    <a:pt x="23603" y="1865"/>
                    <a:pt x="23603" y="1865"/>
                    <a:pt x="23603" y="1865"/>
                  </a:cubicBezTo>
                  <a:lnTo>
                    <a:pt x="23603" y="1739"/>
                  </a:lnTo>
                  <a:cubicBezTo>
                    <a:pt x="23623" y="1088"/>
                    <a:pt x="23544" y="0"/>
                    <a:pt x="22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5544825" y="4381500"/>
              <a:ext cx="17800" cy="7875"/>
            </a:xfrm>
            <a:custGeom>
              <a:avLst/>
              <a:gdLst/>
              <a:ahLst/>
              <a:cxnLst/>
              <a:rect l="l" t="t" r="r" b="b"/>
              <a:pathLst>
                <a:path w="712" h="315" extrusionOk="0">
                  <a:moveTo>
                    <a:pt x="0" y="1"/>
                  </a:moveTo>
                  <a:cubicBezTo>
                    <a:pt x="251" y="85"/>
                    <a:pt x="481" y="189"/>
                    <a:pt x="712" y="315"/>
                  </a:cubicBezTo>
                  <a:cubicBezTo>
                    <a:pt x="481" y="189"/>
                    <a:pt x="251" y="8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5534875" y="4377850"/>
              <a:ext cx="7875" cy="2650"/>
            </a:xfrm>
            <a:custGeom>
              <a:avLst/>
              <a:gdLst/>
              <a:ahLst/>
              <a:cxnLst/>
              <a:rect l="l" t="t" r="r" b="b"/>
              <a:pathLst>
                <a:path w="315" h="106" extrusionOk="0">
                  <a:moveTo>
                    <a:pt x="1" y="0"/>
                  </a:moveTo>
                  <a:cubicBezTo>
                    <a:pt x="105" y="42"/>
                    <a:pt x="210" y="84"/>
                    <a:pt x="314" y="105"/>
                  </a:cubicBezTo>
                  <a:cubicBezTo>
                    <a:pt x="210" y="84"/>
                    <a:pt x="105" y="4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5511375" y="4372100"/>
              <a:ext cx="8350" cy="2125"/>
            </a:xfrm>
            <a:custGeom>
              <a:avLst/>
              <a:gdLst/>
              <a:ahLst/>
              <a:cxnLst/>
              <a:rect l="l" t="t" r="r" b="b"/>
              <a:pathLst>
                <a:path w="334" h="85" extrusionOk="0">
                  <a:moveTo>
                    <a:pt x="1" y="1"/>
                  </a:moveTo>
                  <a:cubicBezTo>
                    <a:pt x="105" y="22"/>
                    <a:pt x="230" y="42"/>
                    <a:pt x="334" y="84"/>
                  </a:cubicBezTo>
                  <a:lnTo>
                    <a:pt x="334" y="63"/>
                  </a:lnTo>
                  <a:cubicBezTo>
                    <a:pt x="230" y="42"/>
                    <a:pt x="105" y="2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5532275" y="4377325"/>
              <a:ext cx="525" cy="2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1"/>
                  </a:moveTo>
                  <a:cubicBezTo>
                    <a:pt x="21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5489375" y="4368950"/>
              <a:ext cx="5775" cy="550"/>
            </a:xfrm>
            <a:custGeom>
              <a:avLst/>
              <a:gdLst/>
              <a:ahLst/>
              <a:cxnLst/>
              <a:rect l="l" t="t" r="r" b="b"/>
              <a:pathLst>
                <a:path w="231" h="22" extrusionOk="0">
                  <a:moveTo>
                    <a:pt x="230" y="22"/>
                  </a:moveTo>
                  <a:cubicBezTo>
                    <a:pt x="168" y="22"/>
                    <a:pt x="84" y="1"/>
                    <a:pt x="0" y="1"/>
                  </a:cubicBezTo>
                  <a:lnTo>
                    <a:pt x="0" y="1"/>
                  </a:lnTo>
                  <a:cubicBezTo>
                    <a:pt x="84" y="1"/>
                    <a:pt x="168" y="22"/>
                    <a:pt x="23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5499300" y="4370000"/>
              <a:ext cx="8925" cy="1600"/>
            </a:xfrm>
            <a:custGeom>
              <a:avLst/>
              <a:gdLst/>
              <a:ahLst/>
              <a:cxnLst/>
              <a:rect l="l" t="t" r="r" b="b"/>
              <a:pathLst>
                <a:path w="357" h="64" extrusionOk="0">
                  <a:moveTo>
                    <a:pt x="1" y="1"/>
                  </a:moveTo>
                  <a:cubicBezTo>
                    <a:pt x="126" y="22"/>
                    <a:pt x="252" y="42"/>
                    <a:pt x="357" y="63"/>
                  </a:cubicBezTo>
                  <a:cubicBezTo>
                    <a:pt x="252" y="42"/>
                    <a:pt x="126" y="2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5080825" y="4205750"/>
              <a:ext cx="552950" cy="339125"/>
            </a:xfrm>
            <a:custGeom>
              <a:avLst/>
              <a:gdLst/>
              <a:ahLst/>
              <a:cxnLst/>
              <a:rect l="l" t="t" r="r" b="b"/>
              <a:pathLst>
                <a:path w="22118" h="13565" extrusionOk="0">
                  <a:moveTo>
                    <a:pt x="1235" y="10379"/>
                  </a:moveTo>
                  <a:lnTo>
                    <a:pt x="3621" y="10546"/>
                  </a:lnTo>
                  <a:lnTo>
                    <a:pt x="3579" y="11258"/>
                  </a:lnTo>
                  <a:lnTo>
                    <a:pt x="1194" y="11090"/>
                  </a:lnTo>
                  <a:lnTo>
                    <a:pt x="1235" y="10379"/>
                  </a:lnTo>
                  <a:close/>
                  <a:moveTo>
                    <a:pt x="6278" y="1"/>
                  </a:moveTo>
                  <a:lnTo>
                    <a:pt x="859" y="838"/>
                  </a:lnTo>
                  <a:cubicBezTo>
                    <a:pt x="829" y="841"/>
                    <a:pt x="801" y="843"/>
                    <a:pt x="775" y="843"/>
                  </a:cubicBezTo>
                  <a:cubicBezTo>
                    <a:pt x="654" y="843"/>
                    <a:pt x="565" y="806"/>
                    <a:pt x="461" y="754"/>
                  </a:cubicBezTo>
                  <a:cubicBezTo>
                    <a:pt x="419" y="2763"/>
                    <a:pt x="43" y="6843"/>
                    <a:pt x="43" y="11822"/>
                  </a:cubicBezTo>
                  <a:cubicBezTo>
                    <a:pt x="43" y="11906"/>
                    <a:pt x="1" y="11990"/>
                    <a:pt x="1" y="12053"/>
                  </a:cubicBezTo>
                  <a:lnTo>
                    <a:pt x="1" y="12074"/>
                  </a:lnTo>
                  <a:cubicBezTo>
                    <a:pt x="22" y="12074"/>
                    <a:pt x="2386" y="12262"/>
                    <a:pt x="6696" y="12618"/>
                  </a:cubicBezTo>
                  <a:cubicBezTo>
                    <a:pt x="8136" y="12738"/>
                    <a:pt x="11067" y="13565"/>
                    <a:pt x="14410" y="13565"/>
                  </a:cubicBezTo>
                  <a:cubicBezTo>
                    <a:pt x="14565" y="13565"/>
                    <a:pt x="14721" y="13563"/>
                    <a:pt x="14878" y="13559"/>
                  </a:cubicBezTo>
                  <a:cubicBezTo>
                    <a:pt x="17200" y="13517"/>
                    <a:pt x="20422" y="13224"/>
                    <a:pt x="22096" y="11655"/>
                  </a:cubicBezTo>
                  <a:cubicBezTo>
                    <a:pt x="22096" y="11655"/>
                    <a:pt x="22117" y="11362"/>
                    <a:pt x="22013" y="10902"/>
                  </a:cubicBezTo>
                  <a:cubicBezTo>
                    <a:pt x="21845" y="9960"/>
                    <a:pt x="21238" y="8349"/>
                    <a:pt x="19272" y="7345"/>
                  </a:cubicBezTo>
                  <a:cubicBezTo>
                    <a:pt x="19188" y="7408"/>
                    <a:pt x="19083" y="7470"/>
                    <a:pt x="19000" y="7533"/>
                  </a:cubicBezTo>
                  <a:cubicBezTo>
                    <a:pt x="18728" y="7742"/>
                    <a:pt x="18456" y="7931"/>
                    <a:pt x="18163" y="8119"/>
                  </a:cubicBezTo>
                  <a:cubicBezTo>
                    <a:pt x="18121" y="8161"/>
                    <a:pt x="18058" y="8182"/>
                    <a:pt x="17995" y="8224"/>
                  </a:cubicBezTo>
                  <a:cubicBezTo>
                    <a:pt x="17974" y="8245"/>
                    <a:pt x="17932" y="8245"/>
                    <a:pt x="17912" y="8265"/>
                  </a:cubicBezTo>
                  <a:cubicBezTo>
                    <a:pt x="17493" y="8496"/>
                    <a:pt x="17054" y="8684"/>
                    <a:pt x="16635" y="8872"/>
                  </a:cubicBezTo>
                  <a:cubicBezTo>
                    <a:pt x="16761" y="8998"/>
                    <a:pt x="16824" y="9186"/>
                    <a:pt x="16824" y="9395"/>
                  </a:cubicBezTo>
                  <a:cubicBezTo>
                    <a:pt x="16824" y="9814"/>
                    <a:pt x="16489" y="10149"/>
                    <a:pt x="16070" y="10149"/>
                  </a:cubicBezTo>
                  <a:cubicBezTo>
                    <a:pt x="15652" y="10149"/>
                    <a:pt x="15296" y="9814"/>
                    <a:pt x="15296" y="9395"/>
                  </a:cubicBezTo>
                  <a:cubicBezTo>
                    <a:pt x="15296" y="9374"/>
                    <a:pt x="15296" y="9353"/>
                    <a:pt x="15296" y="9333"/>
                  </a:cubicBezTo>
                  <a:cubicBezTo>
                    <a:pt x="15045" y="9395"/>
                    <a:pt x="14794" y="9437"/>
                    <a:pt x="14543" y="9479"/>
                  </a:cubicBezTo>
                  <a:cubicBezTo>
                    <a:pt x="14229" y="9542"/>
                    <a:pt x="13915" y="9563"/>
                    <a:pt x="13580" y="9584"/>
                  </a:cubicBezTo>
                  <a:lnTo>
                    <a:pt x="13329" y="9584"/>
                  </a:lnTo>
                  <a:cubicBezTo>
                    <a:pt x="13308" y="9584"/>
                    <a:pt x="13267" y="9563"/>
                    <a:pt x="13225" y="9563"/>
                  </a:cubicBezTo>
                  <a:cubicBezTo>
                    <a:pt x="13225" y="9584"/>
                    <a:pt x="13225" y="9605"/>
                    <a:pt x="13225" y="9625"/>
                  </a:cubicBezTo>
                  <a:cubicBezTo>
                    <a:pt x="13225" y="10044"/>
                    <a:pt x="12890" y="10400"/>
                    <a:pt x="12471" y="10400"/>
                  </a:cubicBezTo>
                  <a:cubicBezTo>
                    <a:pt x="12032" y="10400"/>
                    <a:pt x="11697" y="10044"/>
                    <a:pt x="11697" y="9625"/>
                  </a:cubicBezTo>
                  <a:cubicBezTo>
                    <a:pt x="11697" y="9500"/>
                    <a:pt x="11718" y="9395"/>
                    <a:pt x="11781" y="9291"/>
                  </a:cubicBezTo>
                  <a:cubicBezTo>
                    <a:pt x="11342" y="9102"/>
                    <a:pt x="10735" y="8830"/>
                    <a:pt x="10693" y="8830"/>
                  </a:cubicBezTo>
                  <a:cubicBezTo>
                    <a:pt x="10630" y="8809"/>
                    <a:pt x="10588" y="8768"/>
                    <a:pt x="10526" y="8726"/>
                  </a:cubicBezTo>
                  <a:cubicBezTo>
                    <a:pt x="10421" y="8998"/>
                    <a:pt x="10149" y="9186"/>
                    <a:pt x="9814" y="9186"/>
                  </a:cubicBezTo>
                  <a:cubicBezTo>
                    <a:pt x="9396" y="9186"/>
                    <a:pt x="9061" y="8851"/>
                    <a:pt x="9061" y="8433"/>
                  </a:cubicBezTo>
                  <a:cubicBezTo>
                    <a:pt x="9061" y="8161"/>
                    <a:pt x="9186" y="7931"/>
                    <a:pt x="9396" y="7784"/>
                  </a:cubicBezTo>
                  <a:cubicBezTo>
                    <a:pt x="9291" y="7680"/>
                    <a:pt x="9165" y="7554"/>
                    <a:pt x="9103" y="7491"/>
                  </a:cubicBezTo>
                  <a:cubicBezTo>
                    <a:pt x="8852" y="7219"/>
                    <a:pt x="8621" y="6905"/>
                    <a:pt x="8391" y="6592"/>
                  </a:cubicBezTo>
                  <a:cubicBezTo>
                    <a:pt x="8266" y="6717"/>
                    <a:pt x="8098" y="6801"/>
                    <a:pt x="7889" y="6801"/>
                  </a:cubicBezTo>
                  <a:cubicBezTo>
                    <a:pt x="7471" y="6801"/>
                    <a:pt x="7136" y="6445"/>
                    <a:pt x="7136" y="6027"/>
                  </a:cubicBezTo>
                  <a:cubicBezTo>
                    <a:pt x="7136" y="5713"/>
                    <a:pt x="7324" y="5441"/>
                    <a:pt x="7596" y="5315"/>
                  </a:cubicBezTo>
                  <a:cubicBezTo>
                    <a:pt x="7492" y="5106"/>
                    <a:pt x="7408" y="4897"/>
                    <a:pt x="7324" y="4688"/>
                  </a:cubicBezTo>
                  <a:cubicBezTo>
                    <a:pt x="7178" y="4374"/>
                    <a:pt x="7073" y="4060"/>
                    <a:pt x="6989" y="3767"/>
                  </a:cubicBezTo>
                  <a:cubicBezTo>
                    <a:pt x="6968" y="3725"/>
                    <a:pt x="6968" y="3704"/>
                    <a:pt x="6968" y="3662"/>
                  </a:cubicBezTo>
                  <a:cubicBezTo>
                    <a:pt x="6968" y="3662"/>
                    <a:pt x="6948" y="3641"/>
                    <a:pt x="6948" y="3620"/>
                  </a:cubicBezTo>
                  <a:cubicBezTo>
                    <a:pt x="6864" y="3641"/>
                    <a:pt x="6780" y="3662"/>
                    <a:pt x="6696" y="3662"/>
                  </a:cubicBezTo>
                  <a:cubicBezTo>
                    <a:pt x="6278" y="3662"/>
                    <a:pt x="5922" y="3327"/>
                    <a:pt x="5922" y="2909"/>
                  </a:cubicBezTo>
                  <a:cubicBezTo>
                    <a:pt x="5922" y="2491"/>
                    <a:pt x="6257" y="2156"/>
                    <a:pt x="6655" y="2135"/>
                  </a:cubicBezTo>
                  <a:cubicBezTo>
                    <a:pt x="6613" y="1967"/>
                    <a:pt x="6592" y="1800"/>
                    <a:pt x="6571" y="1633"/>
                  </a:cubicBezTo>
                  <a:cubicBezTo>
                    <a:pt x="6508" y="1319"/>
                    <a:pt x="6424" y="1005"/>
                    <a:pt x="6383" y="691"/>
                  </a:cubicBezTo>
                  <a:cubicBezTo>
                    <a:pt x="6362" y="545"/>
                    <a:pt x="6278" y="231"/>
                    <a:pt x="6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5488850" y="4368950"/>
              <a:ext cx="30875" cy="46075"/>
            </a:xfrm>
            <a:custGeom>
              <a:avLst/>
              <a:gdLst/>
              <a:ahLst/>
              <a:cxnLst/>
              <a:rect l="l" t="t" r="r" b="b"/>
              <a:pathLst>
                <a:path w="1235" h="1843" extrusionOk="0">
                  <a:moveTo>
                    <a:pt x="21" y="1"/>
                  </a:moveTo>
                  <a:lnTo>
                    <a:pt x="0" y="1842"/>
                  </a:lnTo>
                  <a:lnTo>
                    <a:pt x="1235" y="210"/>
                  </a:lnTo>
                  <a:cubicBezTo>
                    <a:pt x="1130" y="168"/>
                    <a:pt x="1005" y="147"/>
                    <a:pt x="900" y="126"/>
                  </a:cubicBezTo>
                  <a:cubicBezTo>
                    <a:pt x="858" y="126"/>
                    <a:pt x="816" y="105"/>
                    <a:pt x="775" y="105"/>
                  </a:cubicBezTo>
                  <a:cubicBezTo>
                    <a:pt x="670" y="84"/>
                    <a:pt x="544" y="64"/>
                    <a:pt x="419" y="43"/>
                  </a:cubicBezTo>
                  <a:cubicBezTo>
                    <a:pt x="377" y="43"/>
                    <a:pt x="314" y="22"/>
                    <a:pt x="251" y="22"/>
                  </a:cubicBezTo>
                  <a:cubicBezTo>
                    <a:pt x="189" y="22"/>
                    <a:pt x="105" y="1"/>
                    <a:pt x="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5495125" y="4377325"/>
              <a:ext cx="67500" cy="50250"/>
            </a:xfrm>
            <a:custGeom>
              <a:avLst/>
              <a:gdLst/>
              <a:ahLst/>
              <a:cxnLst/>
              <a:rect l="l" t="t" r="r" b="b"/>
              <a:pathLst>
                <a:path w="2700" h="2010" extrusionOk="0">
                  <a:moveTo>
                    <a:pt x="1486" y="1"/>
                  </a:moveTo>
                  <a:lnTo>
                    <a:pt x="0" y="1946"/>
                  </a:lnTo>
                  <a:cubicBezTo>
                    <a:pt x="21" y="1967"/>
                    <a:pt x="42" y="1988"/>
                    <a:pt x="63" y="2009"/>
                  </a:cubicBezTo>
                  <a:cubicBezTo>
                    <a:pt x="482" y="1821"/>
                    <a:pt x="921" y="1633"/>
                    <a:pt x="1340" y="1402"/>
                  </a:cubicBezTo>
                  <a:cubicBezTo>
                    <a:pt x="1360" y="1382"/>
                    <a:pt x="1402" y="1382"/>
                    <a:pt x="1423" y="1361"/>
                  </a:cubicBezTo>
                  <a:cubicBezTo>
                    <a:pt x="1486" y="1319"/>
                    <a:pt x="1549" y="1298"/>
                    <a:pt x="1591" y="1256"/>
                  </a:cubicBezTo>
                  <a:cubicBezTo>
                    <a:pt x="1884" y="1068"/>
                    <a:pt x="2156" y="879"/>
                    <a:pt x="2428" y="670"/>
                  </a:cubicBezTo>
                  <a:cubicBezTo>
                    <a:pt x="2511" y="607"/>
                    <a:pt x="2616" y="545"/>
                    <a:pt x="2700" y="482"/>
                  </a:cubicBezTo>
                  <a:cubicBezTo>
                    <a:pt x="2469" y="356"/>
                    <a:pt x="2239" y="252"/>
                    <a:pt x="1988" y="168"/>
                  </a:cubicBezTo>
                  <a:cubicBezTo>
                    <a:pt x="1967" y="147"/>
                    <a:pt x="1925" y="147"/>
                    <a:pt x="1904" y="147"/>
                  </a:cubicBezTo>
                  <a:cubicBezTo>
                    <a:pt x="1800" y="105"/>
                    <a:pt x="1695" y="63"/>
                    <a:pt x="1591" y="21"/>
                  </a:cubicBezTo>
                  <a:cubicBezTo>
                    <a:pt x="1570" y="21"/>
                    <a:pt x="1528" y="21"/>
                    <a:pt x="15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5271775" y="4224050"/>
              <a:ext cx="71150" cy="45550"/>
            </a:xfrm>
            <a:custGeom>
              <a:avLst/>
              <a:gdLst/>
              <a:ahLst/>
              <a:cxnLst/>
              <a:rect l="l" t="t" r="r" b="b"/>
              <a:pathLst>
                <a:path w="2846" h="1822" extrusionOk="0">
                  <a:moveTo>
                    <a:pt x="2699" y="1"/>
                  </a:moveTo>
                  <a:lnTo>
                    <a:pt x="0" y="1821"/>
                  </a:lnTo>
                  <a:lnTo>
                    <a:pt x="2846" y="1507"/>
                  </a:lnTo>
                  <a:cubicBezTo>
                    <a:pt x="2741" y="984"/>
                    <a:pt x="2699" y="482"/>
                    <a:pt x="2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5294250" y="4280025"/>
              <a:ext cx="80075" cy="66475"/>
            </a:xfrm>
            <a:custGeom>
              <a:avLst/>
              <a:gdLst/>
              <a:ahLst/>
              <a:cxnLst/>
              <a:rect l="l" t="t" r="r" b="b"/>
              <a:pathLst>
                <a:path w="3203" h="2659" extrusionOk="0">
                  <a:moveTo>
                    <a:pt x="2135" y="1"/>
                  </a:moveTo>
                  <a:lnTo>
                    <a:pt x="1" y="2637"/>
                  </a:lnTo>
                  <a:cubicBezTo>
                    <a:pt x="1" y="2637"/>
                    <a:pt x="22" y="2658"/>
                    <a:pt x="22" y="2658"/>
                  </a:cubicBezTo>
                  <a:lnTo>
                    <a:pt x="3202" y="1926"/>
                  </a:lnTo>
                  <a:cubicBezTo>
                    <a:pt x="2679" y="1361"/>
                    <a:pt x="2344" y="691"/>
                    <a:pt x="2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5290600" y="4340700"/>
              <a:ext cx="84225" cy="59675"/>
            </a:xfrm>
            <a:custGeom>
              <a:avLst/>
              <a:gdLst/>
              <a:ahLst/>
              <a:cxnLst/>
              <a:rect l="l" t="t" r="r" b="b"/>
              <a:pathLst>
                <a:path w="3369" h="2387" extrusionOk="0">
                  <a:moveTo>
                    <a:pt x="3369" y="1"/>
                  </a:moveTo>
                  <a:lnTo>
                    <a:pt x="272" y="691"/>
                  </a:lnTo>
                  <a:cubicBezTo>
                    <a:pt x="251" y="901"/>
                    <a:pt x="147" y="1068"/>
                    <a:pt x="0" y="1194"/>
                  </a:cubicBezTo>
                  <a:cubicBezTo>
                    <a:pt x="230" y="1507"/>
                    <a:pt x="461" y="1821"/>
                    <a:pt x="712" y="2093"/>
                  </a:cubicBezTo>
                  <a:cubicBezTo>
                    <a:pt x="774" y="2156"/>
                    <a:pt x="879" y="2282"/>
                    <a:pt x="1005" y="2386"/>
                  </a:cubicBezTo>
                  <a:cubicBezTo>
                    <a:pt x="1130" y="2303"/>
                    <a:pt x="1277" y="2261"/>
                    <a:pt x="1423" y="2261"/>
                  </a:cubicBezTo>
                  <a:cubicBezTo>
                    <a:pt x="1507" y="2261"/>
                    <a:pt x="1590" y="2282"/>
                    <a:pt x="1674" y="2303"/>
                  </a:cubicBezTo>
                  <a:lnTo>
                    <a:pt x="33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5343950" y="4371050"/>
              <a:ext cx="73775" cy="66975"/>
            </a:xfrm>
            <a:custGeom>
              <a:avLst/>
              <a:gdLst/>
              <a:ahLst/>
              <a:cxnLst/>
              <a:rect l="l" t="t" r="r" b="b"/>
              <a:pathLst>
                <a:path w="2951" h="2679" extrusionOk="0">
                  <a:moveTo>
                    <a:pt x="2951" y="0"/>
                  </a:moveTo>
                  <a:lnTo>
                    <a:pt x="42" y="1653"/>
                  </a:lnTo>
                  <a:cubicBezTo>
                    <a:pt x="63" y="1716"/>
                    <a:pt x="63" y="1758"/>
                    <a:pt x="63" y="1821"/>
                  </a:cubicBezTo>
                  <a:cubicBezTo>
                    <a:pt x="63" y="1925"/>
                    <a:pt x="42" y="2009"/>
                    <a:pt x="1" y="2114"/>
                  </a:cubicBezTo>
                  <a:cubicBezTo>
                    <a:pt x="63" y="2156"/>
                    <a:pt x="105" y="2197"/>
                    <a:pt x="147" y="2218"/>
                  </a:cubicBezTo>
                  <a:cubicBezTo>
                    <a:pt x="210" y="2218"/>
                    <a:pt x="817" y="2511"/>
                    <a:pt x="1256" y="2679"/>
                  </a:cubicBezTo>
                  <a:cubicBezTo>
                    <a:pt x="1361" y="2449"/>
                    <a:pt x="1591" y="2281"/>
                    <a:pt x="1884" y="2260"/>
                  </a:cubicBezTo>
                  <a:lnTo>
                    <a:pt x="29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5291125" y="4189025"/>
              <a:ext cx="50225" cy="19375"/>
            </a:xfrm>
            <a:custGeom>
              <a:avLst/>
              <a:gdLst/>
              <a:ahLst/>
              <a:cxnLst/>
              <a:rect l="l" t="t" r="r" b="b"/>
              <a:pathLst>
                <a:path w="2009" h="775" extrusionOk="0">
                  <a:moveTo>
                    <a:pt x="2009" y="0"/>
                  </a:moveTo>
                  <a:cubicBezTo>
                    <a:pt x="1925" y="42"/>
                    <a:pt x="1842" y="63"/>
                    <a:pt x="1758" y="84"/>
                  </a:cubicBezTo>
                  <a:lnTo>
                    <a:pt x="0" y="356"/>
                  </a:lnTo>
                  <a:lnTo>
                    <a:pt x="1946" y="774"/>
                  </a:lnTo>
                  <a:cubicBezTo>
                    <a:pt x="1967" y="481"/>
                    <a:pt x="1988" y="209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5407775" y="4374700"/>
              <a:ext cx="69600" cy="70650"/>
            </a:xfrm>
            <a:custGeom>
              <a:avLst/>
              <a:gdLst/>
              <a:ahLst/>
              <a:cxnLst/>
              <a:rect l="l" t="t" r="r" b="b"/>
              <a:pathLst>
                <a:path w="2784" h="2826" extrusionOk="0">
                  <a:moveTo>
                    <a:pt x="2783" y="1"/>
                  </a:moveTo>
                  <a:lnTo>
                    <a:pt x="0" y="2428"/>
                  </a:lnTo>
                  <a:cubicBezTo>
                    <a:pt x="84" y="2533"/>
                    <a:pt x="126" y="2658"/>
                    <a:pt x="147" y="2805"/>
                  </a:cubicBezTo>
                  <a:cubicBezTo>
                    <a:pt x="189" y="2805"/>
                    <a:pt x="230" y="2826"/>
                    <a:pt x="251" y="2826"/>
                  </a:cubicBezTo>
                  <a:lnTo>
                    <a:pt x="502" y="2826"/>
                  </a:lnTo>
                  <a:cubicBezTo>
                    <a:pt x="837" y="2805"/>
                    <a:pt x="1151" y="2763"/>
                    <a:pt x="1465" y="2721"/>
                  </a:cubicBezTo>
                  <a:cubicBezTo>
                    <a:pt x="1716" y="2679"/>
                    <a:pt x="1967" y="2637"/>
                    <a:pt x="2218" y="2575"/>
                  </a:cubicBezTo>
                  <a:cubicBezTo>
                    <a:pt x="2239" y="2261"/>
                    <a:pt x="2469" y="1989"/>
                    <a:pt x="2762" y="1905"/>
                  </a:cubicBezTo>
                  <a:lnTo>
                    <a:pt x="27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5238275" y="4203150"/>
              <a:ext cx="88950" cy="60175"/>
            </a:xfrm>
            <a:custGeom>
              <a:avLst/>
              <a:gdLst/>
              <a:ahLst/>
              <a:cxnLst/>
              <a:rect l="l" t="t" r="r" b="b"/>
              <a:pathLst>
                <a:path w="3558" h="2407" extrusionOk="0">
                  <a:moveTo>
                    <a:pt x="733" y="0"/>
                  </a:moveTo>
                  <a:lnTo>
                    <a:pt x="1" y="105"/>
                  </a:lnTo>
                  <a:cubicBezTo>
                    <a:pt x="1" y="335"/>
                    <a:pt x="64" y="649"/>
                    <a:pt x="85" y="795"/>
                  </a:cubicBezTo>
                  <a:cubicBezTo>
                    <a:pt x="126" y="1109"/>
                    <a:pt x="189" y="1423"/>
                    <a:pt x="231" y="1737"/>
                  </a:cubicBezTo>
                  <a:cubicBezTo>
                    <a:pt x="273" y="1904"/>
                    <a:pt x="315" y="2071"/>
                    <a:pt x="336" y="2239"/>
                  </a:cubicBezTo>
                  <a:lnTo>
                    <a:pt x="398" y="2239"/>
                  </a:lnTo>
                  <a:cubicBezTo>
                    <a:pt x="566" y="2239"/>
                    <a:pt x="733" y="2302"/>
                    <a:pt x="859" y="2406"/>
                  </a:cubicBezTo>
                  <a:lnTo>
                    <a:pt x="3558" y="586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5254500" y="4274800"/>
              <a:ext cx="82150" cy="63850"/>
            </a:xfrm>
            <a:custGeom>
              <a:avLst/>
              <a:gdLst/>
              <a:ahLst/>
              <a:cxnLst/>
              <a:rect l="l" t="t" r="r" b="b"/>
              <a:pathLst>
                <a:path w="3286" h="2554" extrusionOk="0">
                  <a:moveTo>
                    <a:pt x="3286" y="1"/>
                  </a:moveTo>
                  <a:lnTo>
                    <a:pt x="503" y="293"/>
                  </a:lnTo>
                  <a:cubicBezTo>
                    <a:pt x="440" y="565"/>
                    <a:pt x="252" y="775"/>
                    <a:pt x="1" y="858"/>
                  </a:cubicBezTo>
                  <a:cubicBezTo>
                    <a:pt x="1" y="879"/>
                    <a:pt x="21" y="900"/>
                    <a:pt x="21" y="900"/>
                  </a:cubicBezTo>
                  <a:cubicBezTo>
                    <a:pt x="21" y="942"/>
                    <a:pt x="21" y="963"/>
                    <a:pt x="42" y="1005"/>
                  </a:cubicBezTo>
                  <a:cubicBezTo>
                    <a:pt x="126" y="1298"/>
                    <a:pt x="231" y="1612"/>
                    <a:pt x="377" y="1926"/>
                  </a:cubicBezTo>
                  <a:cubicBezTo>
                    <a:pt x="461" y="2135"/>
                    <a:pt x="545" y="2344"/>
                    <a:pt x="649" y="2553"/>
                  </a:cubicBezTo>
                  <a:cubicBezTo>
                    <a:pt x="754" y="2511"/>
                    <a:pt x="838" y="2490"/>
                    <a:pt x="942" y="2490"/>
                  </a:cubicBezTo>
                  <a:cubicBezTo>
                    <a:pt x="1047" y="2490"/>
                    <a:pt x="1130" y="2511"/>
                    <a:pt x="1214" y="2553"/>
                  </a:cubicBezTo>
                  <a:lnTo>
                    <a:pt x="3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5348125" y="4341750"/>
              <a:ext cx="69600" cy="55475"/>
            </a:xfrm>
            <a:custGeom>
              <a:avLst/>
              <a:gdLst/>
              <a:ahLst/>
              <a:cxnLst/>
              <a:rect l="l" t="t" r="r" b="b"/>
              <a:pathLst>
                <a:path w="2784" h="2219" extrusionOk="0">
                  <a:moveTo>
                    <a:pt x="1633" y="1"/>
                  </a:moveTo>
                  <a:lnTo>
                    <a:pt x="1" y="2219"/>
                  </a:lnTo>
                  <a:lnTo>
                    <a:pt x="2784" y="608"/>
                  </a:lnTo>
                  <a:cubicBezTo>
                    <a:pt x="2344" y="461"/>
                    <a:pt x="1968" y="231"/>
                    <a:pt x="16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408300" y="4362150"/>
              <a:ext cx="59125" cy="57050"/>
            </a:xfrm>
            <a:custGeom>
              <a:avLst/>
              <a:gdLst/>
              <a:ahLst/>
              <a:cxnLst/>
              <a:rect l="l" t="t" r="r" b="b"/>
              <a:pathLst>
                <a:path w="2365" h="2282" extrusionOk="0">
                  <a:moveTo>
                    <a:pt x="1067" y="1"/>
                  </a:moveTo>
                  <a:lnTo>
                    <a:pt x="0" y="2281"/>
                  </a:lnTo>
                  <a:lnTo>
                    <a:pt x="0" y="2281"/>
                  </a:lnTo>
                  <a:lnTo>
                    <a:pt x="2364" y="189"/>
                  </a:lnTo>
                  <a:cubicBezTo>
                    <a:pt x="1904" y="168"/>
                    <a:pt x="1465" y="105"/>
                    <a:pt x="1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110125" y="4465725"/>
              <a:ext cx="61225" cy="22000"/>
            </a:xfrm>
            <a:custGeom>
              <a:avLst/>
              <a:gdLst/>
              <a:ahLst/>
              <a:cxnLst/>
              <a:rect l="l" t="t" r="r" b="b"/>
              <a:pathLst>
                <a:path w="2449" h="880" extrusionOk="0">
                  <a:moveTo>
                    <a:pt x="63" y="1"/>
                  </a:moveTo>
                  <a:lnTo>
                    <a:pt x="1" y="712"/>
                  </a:lnTo>
                  <a:lnTo>
                    <a:pt x="2407" y="879"/>
                  </a:lnTo>
                  <a:lnTo>
                    <a:pt x="2449" y="168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5228875" y="4259100"/>
              <a:ext cx="38200" cy="38225"/>
            </a:xfrm>
            <a:custGeom>
              <a:avLst/>
              <a:gdLst/>
              <a:ahLst/>
              <a:cxnLst/>
              <a:rect l="l" t="t" r="r" b="b"/>
              <a:pathLst>
                <a:path w="1528" h="1529" extrusionOk="0">
                  <a:moveTo>
                    <a:pt x="733" y="1"/>
                  </a:moveTo>
                  <a:cubicBezTo>
                    <a:pt x="335" y="22"/>
                    <a:pt x="0" y="357"/>
                    <a:pt x="0" y="775"/>
                  </a:cubicBezTo>
                  <a:cubicBezTo>
                    <a:pt x="0" y="1193"/>
                    <a:pt x="356" y="1528"/>
                    <a:pt x="774" y="1528"/>
                  </a:cubicBezTo>
                  <a:cubicBezTo>
                    <a:pt x="858" y="1528"/>
                    <a:pt x="942" y="1507"/>
                    <a:pt x="1026" y="1486"/>
                  </a:cubicBezTo>
                  <a:cubicBezTo>
                    <a:pt x="1277" y="1403"/>
                    <a:pt x="1465" y="1193"/>
                    <a:pt x="1528" y="921"/>
                  </a:cubicBezTo>
                  <a:lnTo>
                    <a:pt x="1528" y="921"/>
                  </a:lnTo>
                  <a:lnTo>
                    <a:pt x="795" y="1005"/>
                  </a:lnTo>
                  <a:cubicBezTo>
                    <a:pt x="782" y="1008"/>
                    <a:pt x="768" y="1009"/>
                    <a:pt x="755" y="1009"/>
                  </a:cubicBezTo>
                  <a:cubicBezTo>
                    <a:pt x="665" y="1009"/>
                    <a:pt x="581" y="950"/>
                    <a:pt x="544" y="859"/>
                  </a:cubicBezTo>
                  <a:cubicBezTo>
                    <a:pt x="502" y="754"/>
                    <a:pt x="544" y="629"/>
                    <a:pt x="649" y="566"/>
                  </a:cubicBezTo>
                  <a:lnTo>
                    <a:pt x="1235" y="168"/>
                  </a:lnTo>
                  <a:cubicBezTo>
                    <a:pt x="1109" y="64"/>
                    <a:pt x="942" y="1"/>
                    <a:pt x="7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5293725" y="4345950"/>
              <a:ext cx="1075" cy="550"/>
            </a:xfrm>
            <a:custGeom>
              <a:avLst/>
              <a:gdLst/>
              <a:ahLst/>
              <a:cxnLst/>
              <a:rect l="l" t="t" r="r" b="b"/>
              <a:pathLst>
                <a:path w="43" h="22" extrusionOk="0">
                  <a:moveTo>
                    <a:pt x="22" y="0"/>
                  </a:moveTo>
                  <a:lnTo>
                    <a:pt x="1" y="21"/>
                  </a:lnTo>
                  <a:lnTo>
                    <a:pt x="43" y="21"/>
                  </a:lnTo>
                  <a:cubicBezTo>
                    <a:pt x="22" y="21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836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5259200" y="4337050"/>
              <a:ext cx="38225" cy="38725"/>
            </a:xfrm>
            <a:custGeom>
              <a:avLst/>
              <a:gdLst/>
              <a:ahLst/>
              <a:cxnLst/>
              <a:rect l="l" t="t" r="r" b="b"/>
              <a:pathLst>
                <a:path w="1529" h="1549" extrusionOk="0">
                  <a:moveTo>
                    <a:pt x="754" y="0"/>
                  </a:moveTo>
                  <a:cubicBezTo>
                    <a:pt x="650" y="0"/>
                    <a:pt x="566" y="21"/>
                    <a:pt x="461" y="63"/>
                  </a:cubicBezTo>
                  <a:cubicBezTo>
                    <a:pt x="189" y="189"/>
                    <a:pt x="1" y="461"/>
                    <a:pt x="1" y="775"/>
                  </a:cubicBezTo>
                  <a:cubicBezTo>
                    <a:pt x="1" y="1193"/>
                    <a:pt x="336" y="1549"/>
                    <a:pt x="754" y="1549"/>
                  </a:cubicBezTo>
                  <a:cubicBezTo>
                    <a:pt x="963" y="1549"/>
                    <a:pt x="1131" y="1465"/>
                    <a:pt x="1256" y="1340"/>
                  </a:cubicBezTo>
                  <a:cubicBezTo>
                    <a:pt x="1403" y="1214"/>
                    <a:pt x="1507" y="1047"/>
                    <a:pt x="1528" y="837"/>
                  </a:cubicBezTo>
                  <a:lnTo>
                    <a:pt x="1528" y="837"/>
                  </a:lnTo>
                  <a:lnTo>
                    <a:pt x="817" y="1005"/>
                  </a:lnTo>
                  <a:cubicBezTo>
                    <a:pt x="799" y="1008"/>
                    <a:pt x="781" y="1010"/>
                    <a:pt x="763" y="1010"/>
                  </a:cubicBezTo>
                  <a:cubicBezTo>
                    <a:pt x="678" y="1010"/>
                    <a:pt x="600" y="970"/>
                    <a:pt x="566" y="900"/>
                  </a:cubicBezTo>
                  <a:cubicBezTo>
                    <a:pt x="503" y="816"/>
                    <a:pt x="503" y="691"/>
                    <a:pt x="566" y="628"/>
                  </a:cubicBezTo>
                  <a:lnTo>
                    <a:pt x="1026" y="63"/>
                  </a:lnTo>
                  <a:cubicBezTo>
                    <a:pt x="942" y="21"/>
                    <a:pt x="859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307325" y="4397200"/>
              <a:ext cx="38225" cy="38225"/>
            </a:xfrm>
            <a:custGeom>
              <a:avLst/>
              <a:gdLst/>
              <a:ahLst/>
              <a:cxnLst/>
              <a:rect l="l" t="t" r="r" b="b"/>
              <a:pathLst>
                <a:path w="1529" h="1529" extrusionOk="0">
                  <a:moveTo>
                    <a:pt x="754" y="1"/>
                  </a:moveTo>
                  <a:cubicBezTo>
                    <a:pt x="608" y="1"/>
                    <a:pt x="461" y="43"/>
                    <a:pt x="336" y="126"/>
                  </a:cubicBezTo>
                  <a:cubicBezTo>
                    <a:pt x="126" y="273"/>
                    <a:pt x="1" y="503"/>
                    <a:pt x="1" y="775"/>
                  </a:cubicBezTo>
                  <a:cubicBezTo>
                    <a:pt x="1" y="1193"/>
                    <a:pt x="336" y="1528"/>
                    <a:pt x="754" y="1528"/>
                  </a:cubicBezTo>
                  <a:cubicBezTo>
                    <a:pt x="1068" y="1528"/>
                    <a:pt x="1361" y="1340"/>
                    <a:pt x="1466" y="1068"/>
                  </a:cubicBezTo>
                  <a:cubicBezTo>
                    <a:pt x="1507" y="963"/>
                    <a:pt x="1528" y="879"/>
                    <a:pt x="1528" y="775"/>
                  </a:cubicBezTo>
                  <a:cubicBezTo>
                    <a:pt x="1528" y="712"/>
                    <a:pt x="1528" y="670"/>
                    <a:pt x="1507" y="607"/>
                  </a:cubicBezTo>
                  <a:lnTo>
                    <a:pt x="880" y="984"/>
                  </a:lnTo>
                  <a:cubicBezTo>
                    <a:pt x="845" y="998"/>
                    <a:pt x="808" y="1005"/>
                    <a:pt x="771" y="1005"/>
                  </a:cubicBezTo>
                  <a:cubicBezTo>
                    <a:pt x="698" y="1005"/>
                    <a:pt x="629" y="977"/>
                    <a:pt x="587" y="921"/>
                  </a:cubicBezTo>
                  <a:cubicBezTo>
                    <a:pt x="503" y="838"/>
                    <a:pt x="503" y="712"/>
                    <a:pt x="566" y="628"/>
                  </a:cubicBezTo>
                  <a:lnTo>
                    <a:pt x="1005" y="43"/>
                  </a:lnTo>
                  <a:cubicBezTo>
                    <a:pt x="921" y="22"/>
                    <a:pt x="838" y="1"/>
                    <a:pt x="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373250" y="4427550"/>
              <a:ext cx="38200" cy="38200"/>
            </a:xfrm>
            <a:custGeom>
              <a:avLst/>
              <a:gdLst/>
              <a:ahLst/>
              <a:cxnLst/>
              <a:rect l="l" t="t" r="r" b="b"/>
              <a:pathLst>
                <a:path w="1528" h="1528" extrusionOk="0">
                  <a:moveTo>
                    <a:pt x="712" y="0"/>
                  </a:moveTo>
                  <a:lnTo>
                    <a:pt x="712" y="0"/>
                  </a:lnTo>
                  <a:cubicBezTo>
                    <a:pt x="419" y="21"/>
                    <a:pt x="189" y="189"/>
                    <a:pt x="84" y="419"/>
                  </a:cubicBezTo>
                  <a:cubicBezTo>
                    <a:pt x="21" y="523"/>
                    <a:pt x="0" y="628"/>
                    <a:pt x="0" y="753"/>
                  </a:cubicBezTo>
                  <a:cubicBezTo>
                    <a:pt x="0" y="1172"/>
                    <a:pt x="335" y="1528"/>
                    <a:pt x="774" y="1528"/>
                  </a:cubicBezTo>
                  <a:cubicBezTo>
                    <a:pt x="1193" y="1528"/>
                    <a:pt x="1528" y="1172"/>
                    <a:pt x="1528" y="753"/>
                  </a:cubicBezTo>
                  <a:cubicBezTo>
                    <a:pt x="1528" y="733"/>
                    <a:pt x="1528" y="712"/>
                    <a:pt x="1528" y="691"/>
                  </a:cubicBezTo>
                  <a:cubicBezTo>
                    <a:pt x="1507" y="544"/>
                    <a:pt x="1465" y="419"/>
                    <a:pt x="1381" y="314"/>
                  </a:cubicBezTo>
                  <a:lnTo>
                    <a:pt x="837" y="774"/>
                  </a:lnTo>
                  <a:cubicBezTo>
                    <a:pt x="795" y="816"/>
                    <a:pt x="733" y="837"/>
                    <a:pt x="691" y="837"/>
                  </a:cubicBezTo>
                  <a:cubicBezTo>
                    <a:pt x="628" y="837"/>
                    <a:pt x="586" y="837"/>
                    <a:pt x="544" y="795"/>
                  </a:cubicBezTo>
                  <a:cubicBezTo>
                    <a:pt x="440" y="733"/>
                    <a:pt x="419" y="607"/>
                    <a:pt x="461" y="502"/>
                  </a:cubicBezTo>
                  <a:lnTo>
                    <a:pt x="7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463225" y="4422325"/>
              <a:ext cx="38200" cy="37150"/>
            </a:xfrm>
            <a:custGeom>
              <a:avLst/>
              <a:gdLst/>
              <a:ahLst/>
              <a:cxnLst/>
              <a:rect l="l" t="t" r="r" b="b"/>
              <a:pathLst>
                <a:path w="1528" h="1486" extrusionOk="0">
                  <a:moveTo>
                    <a:pt x="544" y="0"/>
                  </a:moveTo>
                  <a:lnTo>
                    <a:pt x="544" y="0"/>
                  </a:lnTo>
                  <a:cubicBezTo>
                    <a:pt x="251" y="84"/>
                    <a:pt x="21" y="356"/>
                    <a:pt x="0" y="670"/>
                  </a:cubicBezTo>
                  <a:cubicBezTo>
                    <a:pt x="0" y="690"/>
                    <a:pt x="0" y="711"/>
                    <a:pt x="0" y="732"/>
                  </a:cubicBezTo>
                  <a:cubicBezTo>
                    <a:pt x="0" y="1151"/>
                    <a:pt x="356" y="1486"/>
                    <a:pt x="774" y="1486"/>
                  </a:cubicBezTo>
                  <a:cubicBezTo>
                    <a:pt x="1193" y="1486"/>
                    <a:pt x="1528" y="1151"/>
                    <a:pt x="1528" y="732"/>
                  </a:cubicBezTo>
                  <a:cubicBezTo>
                    <a:pt x="1528" y="523"/>
                    <a:pt x="1465" y="335"/>
                    <a:pt x="1339" y="209"/>
                  </a:cubicBezTo>
                  <a:cubicBezTo>
                    <a:pt x="1318" y="188"/>
                    <a:pt x="1297" y="167"/>
                    <a:pt x="1276" y="146"/>
                  </a:cubicBezTo>
                  <a:lnTo>
                    <a:pt x="963" y="565"/>
                  </a:lnTo>
                  <a:cubicBezTo>
                    <a:pt x="917" y="626"/>
                    <a:pt x="848" y="665"/>
                    <a:pt x="774" y="665"/>
                  </a:cubicBezTo>
                  <a:cubicBezTo>
                    <a:pt x="747" y="665"/>
                    <a:pt x="719" y="660"/>
                    <a:pt x="691" y="649"/>
                  </a:cubicBezTo>
                  <a:cubicBezTo>
                    <a:pt x="586" y="628"/>
                    <a:pt x="523" y="523"/>
                    <a:pt x="523" y="418"/>
                  </a:cubicBezTo>
                  <a:lnTo>
                    <a:pt x="5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5241425" y="4197900"/>
              <a:ext cx="294525" cy="250600"/>
            </a:xfrm>
            <a:custGeom>
              <a:avLst/>
              <a:gdLst/>
              <a:ahLst/>
              <a:cxnLst/>
              <a:rect l="l" t="t" r="r" b="b"/>
              <a:pathLst>
                <a:path w="11781" h="10024" extrusionOk="0">
                  <a:moveTo>
                    <a:pt x="1988" y="1"/>
                  </a:moveTo>
                  <a:lnTo>
                    <a:pt x="649" y="210"/>
                  </a:lnTo>
                  <a:lnTo>
                    <a:pt x="3432" y="796"/>
                  </a:lnTo>
                  <a:lnTo>
                    <a:pt x="733" y="2616"/>
                  </a:lnTo>
                  <a:lnTo>
                    <a:pt x="147" y="3014"/>
                  </a:lnTo>
                  <a:cubicBezTo>
                    <a:pt x="42" y="3077"/>
                    <a:pt x="0" y="3202"/>
                    <a:pt x="42" y="3307"/>
                  </a:cubicBezTo>
                  <a:cubicBezTo>
                    <a:pt x="79" y="3398"/>
                    <a:pt x="163" y="3457"/>
                    <a:pt x="253" y="3457"/>
                  </a:cubicBezTo>
                  <a:cubicBezTo>
                    <a:pt x="266" y="3457"/>
                    <a:pt x="280" y="3456"/>
                    <a:pt x="293" y="3453"/>
                  </a:cubicBezTo>
                  <a:lnTo>
                    <a:pt x="1026" y="3369"/>
                  </a:lnTo>
                  <a:lnTo>
                    <a:pt x="3809" y="3077"/>
                  </a:lnTo>
                  <a:lnTo>
                    <a:pt x="1737" y="5629"/>
                  </a:lnTo>
                  <a:lnTo>
                    <a:pt x="1277" y="6194"/>
                  </a:lnTo>
                  <a:cubicBezTo>
                    <a:pt x="1214" y="6257"/>
                    <a:pt x="1214" y="6382"/>
                    <a:pt x="1277" y="6466"/>
                  </a:cubicBezTo>
                  <a:cubicBezTo>
                    <a:pt x="1311" y="6536"/>
                    <a:pt x="1389" y="6576"/>
                    <a:pt x="1474" y="6576"/>
                  </a:cubicBezTo>
                  <a:cubicBezTo>
                    <a:pt x="1492" y="6576"/>
                    <a:pt x="1510" y="6574"/>
                    <a:pt x="1528" y="6571"/>
                  </a:cubicBezTo>
                  <a:lnTo>
                    <a:pt x="2239" y="6403"/>
                  </a:lnTo>
                  <a:lnTo>
                    <a:pt x="5336" y="5713"/>
                  </a:lnTo>
                  <a:lnTo>
                    <a:pt x="5336" y="5713"/>
                  </a:lnTo>
                  <a:lnTo>
                    <a:pt x="3641" y="8015"/>
                  </a:lnTo>
                  <a:lnTo>
                    <a:pt x="3202" y="8600"/>
                  </a:lnTo>
                  <a:cubicBezTo>
                    <a:pt x="3139" y="8684"/>
                    <a:pt x="3139" y="8810"/>
                    <a:pt x="3223" y="8893"/>
                  </a:cubicBezTo>
                  <a:cubicBezTo>
                    <a:pt x="3265" y="8949"/>
                    <a:pt x="3334" y="8977"/>
                    <a:pt x="3407" y="8977"/>
                  </a:cubicBezTo>
                  <a:cubicBezTo>
                    <a:pt x="3444" y="8977"/>
                    <a:pt x="3481" y="8970"/>
                    <a:pt x="3516" y="8956"/>
                  </a:cubicBezTo>
                  <a:lnTo>
                    <a:pt x="4143" y="8579"/>
                  </a:lnTo>
                  <a:lnTo>
                    <a:pt x="7052" y="6926"/>
                  </a:lnTo>
                  <a:lnTo>
                    <a:pt x="5985" y="9186"/>
                  </a:lnTo>
                  <a:lnTo>
                    <a:pt x="5734" y="9688"/>
                  </a:lnTo>
                  <a:cubicBezTo>
                    <a:pt x="5692" y="9793"/>
                    <a:pt x="5713" y="9919"/>
                    <a:pt x="5817" y="9981"/>
                  </a:cubicBezTo>
                  <a:cubicBezTo>
                    <a:pt x="5859" y="10023"/>
                    <a:pt x="5901" y="10023"/>
                    <a:pt x="5964" y="10023"/>
                  </a:cubicBezTo>
                  <a:cubicBezTo>
                    <a:pt x="6006" y="10023"/>
                    <a:pt x="6068" y="10002"/>
                    <a:pt x="6110" y="9960"/>
                  </a:cubicBezTo>
                  <a:lnTo>
                    <a:pt x="6654" y="9500"/>
                  </a:lnTo>
                  <a:lnTo>
                    <a:pt x="9437" y="7073"/>
                  </a:lnTo>
                  <a:lnTo>
                    <a:pt x="9416" y="8977"/>
                  </a:lnTo>
                  <a:lnTo>
                    <a:pt x="9395" y="9395"/>
                  </a:lnTo>
                  <a:cubicBezTo>
                    <a:pt x="9395" y="9500"/>
                    <a:pt x="9458" y="9605"/>
                    <a:pt x="9563" y="9626"/>
                  </a:cubicBezTo>
                  <a:cubicBezTo>
                    <a:pt x="9591" y="9637"/>
                    <a:pt x="9619" y="9642"/>
                    <a:pt x="9646" y="9642"/>
                  </a:cubicBezTo>
                  <a:cubicBezTo>
                    <a:pt x="9720" y="9642"/>
                    <a:pt x="9789" y="9603"/>
                    <a:pt x="9835" y="9542"/>
                  </a:cubicBezTo>
                  <a:lnTo>
                    <a:pt x="10148" y="9123"/>
                  </a:lnTo>
                  <a:lnTo>
                    <a:pt x="11634" y="7178"/>
                  </a:lnTo>
                  <a:lnTo>
                    <a:pt x="11718" y="7073"/>
                  </a:lnTo>
                  <a:cubicBezTo>
                    <a:pt x="11780" y="6968"/>
                    <a:pt x="11760" y="6822"/>
                    <a:pt x="11655" y="6738"/>
                  </a:cubicBezTo>
                  <a:cubicBezTo>
                    <a:pt x="11611" y="6703"/>
                    <a:pt x="11560" y="6687"/>
                    <a:pt x="11510" y="6687"/>
                  </a:cubicBezTo>
                  <a:cubicBezTo>
                    <a:pt x="11439" y="6687"/>
                    <a:pt x="11369" y="6719"/>
                    <a:pt x="11320" y="6780"/>
                  </a:cubicBezTo>
                  <a:lnTo>
                    <a:pt x="11132" y="7052"/>
                  </a:lnTo>
                  <a:lnTo>
                    <a:pt x="9835" y="8684"/>
                  </a:lnTo>
                  <a:lnTo>
                    <a:pt x="9814" y="6843"/>
                  </a:lnTo>
                  <a:lnTo>
                    <a:pt x="9856" y="6529"/>
                  </a:lnTo>
                  <a:cubicBezTo>
                    <a:pt x="9856" y="6445"/>
                    <a:pt x="9835" y="6362"/>
                    <a:pt x="9751" y="6320"/>
                  </a:cubicBezTo>
                  <a:cubicBezTo>
                    <a:pt x="9721" y="6305"/>
                    <a:pt x="9692" y="6298"/>
                    <a:pt x="9662" y="6298"/>
                  </a:cubicBezTo>
                  <a:cubicBezTo>
                    <a:pt x="9608" y="6298"/>
                    <a:pt x="9554" y="6321"/>
                    <a:pt x="9500" y="6362"/>
                  </a:cubicBezTo>
                  <a:lnTo>
                    <a:pt x="9039" y="6759"/>
                  </a:lnTo>
                  <a:lnTo>
                    <a:pt x="6675" y="8851"/>
                  </a:lnTo>
                  <a:lnTo>
                    <a:pt x="6675" y="8851"/>
                  </a:lnTo>
                  <a:lnTo>
                    <a:pt x="7742" y="6571"/>
                  </a:lnTo>
                  <a:lnTo>
                    <a:pt x="7805" y="6445"/>
                  </a:lnTo>
                  <a:cubicBezTo>
                    <a:pt x="7847" y="6341"/>
                    <a:pt x="7826" y="6236"/>
                    <a:pt x="7763" y="6152"/>
                  </a:cubicBezTo>
                  <a:cubicBezTo>
                    <a:pt x="7715" y="6116"/>
                    <a:pt x="7659" y="6093"/>
                    <a:pt x="7600" y="6093"/>
                  </a:cubicBezTo>
                  <a:cubicBezTo>
                    <a:pt x="7558" y="6093"/>
                    <a:pt x="7514" y="6105"/>
                    <a:pt x="7470" y="6131"/>
                  </a:cubicBezTo>
                  <a:lnTo>
                    <a:pt x="7052" y="6362"/>
                  </a:lnTo>
                  <a:lnTo>
                    <a:pt x="4269" y="7973"/>
                  </a:lnTo>
                  <a:lnTo>
                    <a:pt x="5901" y="5755"/>
                  </a:lnTo>
                  <a:lnTo>
                    <a:pt x="6110" y="5483"/>
                  </a:lnTo>
                  <a:cubicBezTo>
                    <a:pt x="6173" y="5399"/>
                    <a:pt x="6173" y="5274"/>
                    <a:pt x="6110" y="5190"/>
                  </a:cubicBezTo>
                  <a:cubicBezTo>
                    <a:pt x="6080" y="5129"/>
                    <a:pt x="6015" y="5090"/>
                    <a:pt x="5942" y="5090"/>
                  </a:cubicBezTo>
                  <a:cubicBezTo>
                    <a:pt x="5915" y="5090"/>
                    <a:pt x="5887" y="5095"/>
                    <a:pt x="5859" y="5106"/>
                  </a:cubicBezTo>
                  <a:lnTo>
                    <a:pt x="5315" y="5211"/>
                  </a:lnTo>
                  <a:lnTo>
                    <a:pt x="2135" y="5943"/>
                  </a:lnTo>
                  <a:lnTo>
                    <a:pt x="2093" y="5943"/>
                  </a:lnTo>
                  <a:lnTo>
                    <a:pt x="2114" y="5922"/>
                  </a:lnTo>
                  <a:lnTo>
                    <a:pt x="4248" y="3286"/>
                  </a:lnTo>
                  <a:lnTo>
                    <a:pt x="4541" y="2909"/>
                  </a:lnTo>
                  <a:cubicBezTo>
                    <a:pt x="4604" y="2846"/>
                    <a:pt x="4604" y="2742"/>
                    <a:pt x="4562" y="2658"/>
                  </a:cubicBezTo>
                  <a:cubicBezTo>
                    <a:pt x="4525" y="2585"/>
                    <a:pt x="4442" y="2528"/>
                    <a:pt x="4366" y="2528"/>
                  </a:cubicBezTo>
                  <a:cubicBezTo>
                    <a:pt x="4354" y="2528"/>
                    <a:pt x="4343" y="2530"/>
                    <a:pt x="4332" y="2533"/>
                  </a:cubicBezTo>
                  <a:lnTo>
                    <a:pt x="4060" y="2553"/>
                  </a:lnTo>
                  <a:lnTo>
                    <a:pt x="1214" y="2867"/>
                  </a:lnTo>
                  <a:lnTo>
                    <a:pt x="3913" y="1047"/>
                  </a:lnTo>
                  <a:lnTo>
                    <a:pt x="4164" y="880"/>
                  </a:lnTo>
                  <a:cubicBezTo>
                    <a:pt x="4248" y="838"/>
                    <a:pt x="4290" y="733"/>
                    <a:pt x="4269" y="649"/>
                  </a:cubicBezTo>
                  <a:cubicBezTo>
                    <a:pt x="4248" y="545"/>
                    <a:pt x="4185" y="461"/>
                    <a:pt x="4081" y="440"/>
                  </a:cubicBezTo>
                  <a:lnTo>
                    <a:pt x="3934" y="41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5080325" y="4149550"/>
              <a:ext cx="270975" cy="77275"/>
            </a:xfrm>
            <a:custGeom>
              <a:avLst/>
              <a:gdLst/>
              <a:ahLst/>
              <a:cxnLst/>
              <a:rect l="l" t="t" r="r" b="b"/>
              <a:pathLst>
                <a:path w="10839" h="3091" extrusionOk="0">
                  <a:moveTo>
                    <a:pt x="10053" y="1"/>
                  </a:moveTo>
                  <a:cubicBezTo>
                    <a:pt x="10015" y="1"/>
                    <a:pt x="9977" y="4"/>
                    <a:pt x="9939" y="10"/>
                  </a:cubicBezTo>
                  <a:lnTo>
                    <a:pt x="670" y="1412"/>
                  </a:lnTo>
                  <a:cubicBezTo>
                    <a:pt x="272" y="1474"/>
                    <a:pt x="0" y="1851"/>
                    <a:pt x="63" y="2228"/>
                  </a:cubicBezTo>
                  <a:lnTo>
                    <a:pt x="105" y="2479"/>
                  </a:lnTo>
                  <a:cubicBezTo>
                    <a:pt x="146" y="2709"/>
                    <a:pt x="293" y="2918"/>
                    <a:pt x="502" y="3002"/>
                  </a:cubicBezTo>
                  <a:cubicBezTo>
                    <a:pt x="605" y="3054"/>
                    <a:pt x="723" y="3091"/>
                    <a:pt x="843" y="3091"/>
                  </a:cubicBezTo>
                  <a:cubicBezTo>
                    <a:pt x="869" y="3091"/>
                    <a:pt x="895" y="3089"/>
                    <a:pt x="921" y="3086"/>
                  </a:cubicBezTo>
                  <a:lnTo>
                    <a:pt x="6424" y="2249"/>
                  </a:lnTo>
                  <a:lnTo>
                    <a:pt x="7093" y="2144"/>
                  </a:lnTo>
                  <a:lnTo>
                    <a:pt x="8432" y="1935"/>
                  </a:lnTo>
                  <a:lnTo>
                    <a:pt x="10190" y="1663"/>
                  </a:lnTo>
                  <a:cubicBezTo>
                    <a:pt x="10274" y="1642"/>
                    <a:pt x="10357" y="1621"/>
                    <a:pt x="10441" y="1579"/>
                  </a:cubicBezTo>
                  <a:cubicBezTo>
                    <a:pt x="10692" y="1433"/>
                    <a:pt x="10838" y="1140"/>
                    <a:pt x="10797" y="847"/>
                  </a:cubicBezTo>
                  <a:lnTo>
                    <a:pt x="10755" y="617"/>
                  </a:lnTo>
                  <a:cubicBezTo>
                    <a:pt x="10698" y="257"/>
                    <a:pt x="10402" y="1"/>
                    <a:pt x="100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6"/>
          <p:cNvGrpSpPr/>
          <p:nvPr/>
        </p:nvGrpSpPr>
        <p:grpSpPr>
          <a:xfrm>
            <a:off x="3651904" y="1382730"/>
            <a:ext cx="1839829" cy="2722221"/>
            <a:chOff x="1785900" y="2866650"/>
            <a:chExt cx="1281575" cy="1896225"/>
          </a:xfrm>
        </p:grpSpPr>
        <p:sp>
          <p:nvSpPr>
            <p:cNvPr id="254" name="Google Shape;254;p16"/>
            <p:cNvSpPr/>
            <p:nvPr/>
          </p:nvSpPr>
          <p:spPr>
            <a:xfrm>
              <a:off x="2132175" y="2866650"/>
              <a:ext cx="130800" cy="333750"/>
            </a:xfrm>
            <a:custGeom>
              <a:avLst/>
              <a:gdLst/>
              <a:ahLst/>
              <a:cxnLst/>
              <a:rect l="l" t="t" r="r" b="b"/>
              <a:pathLst>
                <a:path w="5232" h="13350" extrusionOk="0">
                  <a:moveTo>
                    <a:pt x="1" y="0"/>
                  </a:moveTo>
                  <a:lnTo>
                    <a:pt x="1" y="13349"/>
                  </a:lnTo>
                  <a:lnTo>
                    <a:pt x="5231" y="13349"/>
                  </a:lnTo>
                  <a:lnTo>
                    <a:pt x="52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609750" y="2866650"/>
              <a:ext cx="137075" cy="333750"/>
            </a:xfrm>
            <a:custGeom>
              <a:avLst/>
              <a:gdLst/>
              <a:ahLst/>
              <a:cxnLst/>
              <a:rect l="l" t="t" r="r" b="b"/>
              <a:pathLst>
                <a:path w="5483" h="13350" extrusionOk="0">
                  <a:moveTo>
                    <a:pt x="1" y="0"/>
                  </a:moveTo>
                  <a:lnTo>
                    <a:pt x="1" y="13349"/>
                  </a:lnTo>
                  <a:lnTo>
                    <a:pt x="5483" y="13349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165125" y="2866650"/>
              <a:ext cx="137075" cy="333750"/>
            </a:xfrm>
            <a:custGeom>
              <a:avLst/>
              <a:gdLst/>
              <a:ahLst/>
              <a:cxnLst/>
              <a:rect l="l" t="t" r="r" b="b"/>
              <a:pathLst>
                <a:path w="5483" h="13350" extrusionOk="0">
                  <a:moveTo>
                    <a:pt x="1" y="0"/>
                  </a:moveTo>
                  <a:lnTo>
                    <a:pt x="1" y="13349"/>
                  </a:lnTo>
                  <a:lnTo>
                    <a:pt x="5483" y="13349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642200" y="2866650"/>
              <a:ext cx="137575" cy="333750"/>
            </a:xfrm>
            <a:custGeom>
              <a:avLst/>
              <a:gdLst/>
              <a:ahLst/>
              <a:cxnLst/>
              <a:rect l="l" t="t" r="r" b="b"/>
              <a:pathLst>
                <a:path w="5503" h="13350" extrusionOk="0">
                  <a:moveTo>
                    <a:pt x="0" y="0"/>
                  </a:moveTo>
                  <a:lnTo>
                    <a:pt x="0" y="13349"/>
                  </a:lnTo>
                  <a:lnTo>
                    <a:pt x="5503" y="13349"/>
                  </a:lnTo>
                  <a:lnTo>
                    <a:pt x="55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1968975" y="3049725"/>
              <a:ext cx="941575" cy="1706875"/>
            </a:xfrm>
            <a:custGeom>
              <a:avLst/>
              <a:gdLst/>
              <a:ahLst/>
              <a:cxnLst/>
              <a:rect l="l" t="t" r="r" b="b"/>
              <a:pathLst>
                <a:path w="37663" h="68275" extrusionOk="0">
                  <a:moveTo>
                    <a:pt x="11048" y="0"/>
                  </a:moveTo>
                  <a:cubicBezTo>
                    <a:pt x="4938" y="0"/>
                    <a:pt x="0" y="4959"/>
                    <a:pt x="0" y="11069"/>
                  </a:cubicBezTo>
                  <a:lnTo>
                    <a:pt x="0" y="57206"/>
                  </a:lnTo>
                  <a:cubicBezTo>
                    <a:pt x="0" y="63315"/>
                    <a:pt x="4938" y="68274"/>
                    <a:pt x="11048" y="68274"/>
                  </a:cubicBezTo>
                  <a:lnTo>
                    <a:pt x="26594" y="68274"/>
                  </a:lnTo>
                  <a:cubicBezTo>
                    <a:pt x="32704" y="68274"/>
                    <a:pt x="37663" y="63315"/>
                    <a:pt x="37663" y="57206"/>
                  </a:cubicBezTo>
                  <a:lnTo>
                    <a:pt x="37663" y="11069"/>
                  </a:lnTo>
                  <a:cubicBezTo>
                    <a:pt x="37663" y="4959"/>
                    <a:pt x="32704" y="0"/>
                    <a:pt x="26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1993550" y="3092100"/>
              <a:ext cx="923275" cy="1670775"/>
            </a:xfrm>
            <a:custGeom>
              <a:avLst/>
              <a:gdLst/>
              <a:ahLst/>
              <a:cxnLst/>
              <a:rect l="l" t="t" r="r" b="b"/>
              <a:pathLst>
                <a:path w="36931" h="66831" extrusionOk="0">
                  <a:moveTo>
                    <a:pt x="31616" y="0"/>
                  </a:moveTo>
                  <a:lnTo>
                    <a:pt x="31616" y="0"/>
                  </a:lnTo>
                  <a:cubicBezTo>
                    <a:pt x="32202" y="1360"/>
                    <a:pt x="32495" y="2825"/>
                    <a:pt x="32495" y="4394"/>
                  </a:cubicBezTo>
                  <a:lnTo>
                    <a:pt x="32495" y="50635"/>
                  </a:lnTo>
                  <a:cubicBezTo>
                    <a:pt x="32495" y="56745"/>
                    <a:pt x="27494" y="61599"/>
                    <a:pt x="21385" y="61599"/>
                  </a:cubicBezTo>
                  <a:lnTo>
                    <a:pt x="5776" y="61599"/>
                  </a:lnTo>
                  <a:cubicBezTo>
                    <a:pt x="3662" y="61599"/>
                    <a:pt x="1696" y="61097"/>
                    <a:pt x="1" y="60051"/>
                  </a:cubicBezTo>
                  <a:lnTo>
                    <a:pt x="1" y="60051"/>
                  </a:lnTo>
                  <a:cubicBezTo>
                    <a:pt x="1696" y="63985"/>
                    <a:pt x="5608" y="66830"/>
                    <a:pt x="10170" y="66830"/>
                  </a:cubicBezTo>
                  <a:lnTo>
                    <a:pt x="25758" y="66830"/>
                  </a:lnTo>
                  <a:cubicBezTo>
                    <a:pt x="31867" y="66830"/>
                    <a:pt x="36931" y="61788"/>
                    <a:pt x="36931" y="55678"/>
                  </a:cubicBezTo>
                  <a:lnTo>
                    <a:pt x="36931" y="9437"/>
                  </a:lnTo>
                  <a:cubicBezTo>
                    <a:pt x="36931" y="5461"/>
                    <a:pt x="34776" y="1946"/>
                    <a:pt x="316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1785900" y="3919625"/>
              <a:ext cx="1281575" cy="843250"/>
            </a:xfrm>
            <a:custGeom>
              <a:avLst/>
              <a:gdLst/>
              <a:ahLst/>
              <a:cxnLst/>
              <a:rect l="l" t="t" r="r" b="b"/>
              <a:pathLst>
                <a:path w="51263" h="33730" extrusionOk="0">
                  <a:moveTo>
                    <a:pt x="6005" y="0"/>
                  </a:moveTo>
                  <a:cubicBezTo>
                    <a:pt x="2678" y="0"/>
                    <a:pt x="0" y="2679"/>
                    <a:pt x="0" y="6005"/>
                  </a:cubicBezTo>
                  <a:lnTo>
                    <a:pt x="0" y="27703"/>
                  </a:lnTo>
                  <a:cubicBezTo>
                    <a:pt x="0" y="31030"/>
                    <a:pt x="2678" y="33729"/>
                    <a:pt x="6005" y="33729"/>
                  </a:cubicBezTo>
                  <a:lnTo>
                    <a:pt x="45237" y="33729"/>
                  </a:lnTo>
                  <a:cubicBezTo>
                    <a:pt x="48564" y="33729"/>
                    <a:pt x="51263" y="31030"/>
                    <a:pt x="51263" y="27703"/>
                  </a:cubicBezTo>
                  <a:lnTo>
                    <a:pt x="51263" y="6005"/>
                  </a:lnTo>
                  <a:cubicBezTo>
                    <a:pt x="51263" y="2679"/>
                    <a:pt x="48564" y="0"/>
                    <a:pt x="45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1785900" y="3919625"/>
              <a:ext cx="1263800" cy="825450"/>
            </a:xfrm>
            <a:custGeom>
              <a:avLst/>
              <a:gdLst/>
              <a:ahLst/>
              <a:cxnLst/>
              <a:rect l="l" t="t" r="r" b="b"/>
              <a:pathLst>
                <a:path w="50552" h="33018" extrusionOk="0">
                  <a:moveTo>
                    <a:pt x="6005" y="0"/>
                  </a:moveTo>
                  <a:cubicBezTo>
                    <a:pt x="2699" y="0"/>
                    <a:pt x="0" y="2658"/>
                    <a:pt x="0" y="5985"/>
                  </a:cubicBezTo>
                  <a:lnTo>
                    <a:pt x="0" y="27641"/>
                  </a:lnTo>
                  <a:cubicBezTo>
                    <a:pt x="0" y="29984"/>
                    <a:pt x="1318" y="32034"/>
                    <a:pt x="3285" y="33018"/>
                  </a:cubicBezTo>
                  <a:cubicBezTo>
                    <a:pt x="2888" y="32202"/>
                    <a:pt x="2616" y="31302"/>
                    <a:pt x="2616" y="30319"/>
                  </a:cubicBezTo>
                  <a:lnTo>
                    <a:pt x="2616" y="8684"/>
                  </a:lnTo>
                  <a:cubicBezTo>
                    <a:pt x="2616" y="5357"/>
                    <a:pt x="5377" y="2616"/>
                    <a:pt x="8704" y="2616"/>
                  </a:cubicBezTo>
                  <a:lnTo>
                    <a:pt x="47873" y="2616"/>
                  </a:lnTo>
                  <a:cubicBezTo>
                    <a:pt x="48836" y="2616"/>
                    <a:pt x="49736" y="2888"/>
                    <a:pt x="50552" y="3285"/>
                  </a:cubicBezTo>
                  <a:cubicBezTo>
                    <a:pt x="49568" y="1319"/>
                    <a:pt x="47539" y="0"/>
                    <a:pt x="45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1806825" y="3925900"/>
              <a:ext cx="1260650" cy="836975"/>
            </a:xfrm>
            <a:custGeom>
              <a:avLst/>
              <a:gdLst/>
              <a:ahLst/>
              <a:cxnLst/>
              <a:rect l="l" t="t" r="r" b="b"/>
              <a:pathLst>
                <a:path w="50426" h="33479" extrusionOk="0">
                  <a:moveTo>
                    <a:pt x="46199" y="0"/>
                  </a:moveTo>
                  <a:cubicBezTo>
                    <a:pt x="46722" y="900"/>
                    <a:pt x="47015" y="1925"/>
                    <a:pt x="47015" y="3034"/>
                  </a:cubicBezTo>
                  <a:lnTo>
                    <a:pt x="47015" y="24690"/>
                  </a:lnTo>
                  <a:cubicBezTo>
                    <a:pt x="47015" y="28017"/>
                    <a:pt x="44295" y="30612"/>
                    <a:pt x="40968" y="30612"/>
                  </a:cubicBezTo>
                  <a:lnTo>
                    <a:pt x="1799" y="30612"/>
                  </a:lnTo>
                  <a:cubicBezTo>
                    <a:pt x="1172" y="30612"/>
                    <a:pt x="565" y="30591"/>
                    <a:pt x="0" y="30403"/>
                  </a:cubicBezTo>
                  <a:lnTo>
                    <a:pt x="0" y="30403"/>
                  </a:lnTo>
                  <a:cubicBezTo>
                    <a:pt x="1046" y="32181"/>
                    <a:pt x="2971" y="33478"/>
                    <a:pt x="5168" y="33478"/>
                  </a:cubicBezTo>
                  <a:lnTo>
                    <a:pt x="44337" y="33478"/>
                  </a:lnTo>
                  <a:cubicBezTo>
                    <a:pt x="47664" y="33478"/>
                    <a:pt x="50426" y="30695"/>
                    <a:pt x="50426" y="27390"/>
                  </a:cubicBezTo>
                  <a:lnTo>
                    <a:pt x="50426" y="5734"/>
                  </a:lnTo>
                  <a:cubicBezTo>
                    <a:pt x="50426" y="3055"/>
                    <a:pt x="48627" y="775"/>
                    <a:pt x="46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2165125" y="4187450"/>
              <a:ext cx="640825" cy="444650"/>
            </a:xfrm>
            <a:custGeom>
              <a:avLst/>
              <a:gdLst/>
              <a:ahLst/>
              <a:cxnLst/>
              <a:rect l="l" t="t" r="r" b="b"/>
              <a:pathLst>
                <a:path w="25633" h="17786" extrusionOk="0">
                  <a:moveTo>
                    <a:pt x="4039" y="0"/>
                  </a:moveTo>
                  <a:cubicBezTo>
                    <a:pt x="1800" y="0"/>
                    <a:pt x="1" y="1800"/>
                    <a:pt x="1" y="4039"/>
                  </a:cubicBezTo>
                  <a:lnTo>
                    <a:pt x="1" y="13747"/>
                  </a:lnTo>
                  <a:cubicBezTo>
                    <a:pt x="1" y="15986"/>
                    <a:pt x="1800" y="17785"/>
                    <a:pt x="4039" y="17785"/>
                  </a:cubicBezTo>
                  <a:lnTo>
                    <a:pt x="21573" y="17785"/>
                  </a:lnTo>
                  <a:cubicBezTo>
                    <a:pt x="23812" y="17785"/>
                    <a:pt x="25632" y="15986"/>
                    <a:pt x="25632" y="13747"/>
                  </a:cubicBezTo>
                  <a:lnTo>
                    <a:pt x="25632" y="4039"/>
                  </a:lnTo>
                  <a:cubicBezTo>
                    <a:pt x="25632" y="1800"/>
                    <a:pt x="23812" y="0"/>
                    <a:pt x="21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2112825" y="4135125"/>
              <a:ext cx="640800" cy="444650"/>
            </a:xfrm>
            <a:custGeom>
              <a:avLst/>
              <a:gdLst/>
              <a:ahLst/>
              <a:cxnLst/>
              <a:rect l="l" t="t" r="r" b="b"/>
              <a:pathLst>
                <a:path w="25632" h="17786" extrusionOk="0">
                  <a:moveTo>
                    <a:pt x="4039" y="1"/>
                  </a:moveTo>
                  <a:cubicBezTo>
                    <a:pt x="1800" y="1"/>
                    <a:pt x="0" y="1800"/>
                    <a:pt x="0" y="4039"/>
                  </a:cubicBezTo>
                  <a:lnTo>
                    <a:pt x="0" y="13748"/>
                  </a:lnTo>
                  <a:cubicBezTo>
                    <a:pt x="0" y="15987"/>
                    <a:pt x="1800" y="17786"/>
                    <a:pt x="4039" y="17786"/>
                  </a:cubicBezTo>
                  <a:lnTo>
                    <a:pt x="21573" y="17786"/>
                  </a:lnTo>
                  <a:cubicBezTo>
                    <a:pt x="23811" y="17786"/>
                    <a:pt x="25632" y="15987"/>
                    <a:pt x="25632" y="13748"/>
                  </a:cubicBezTo>
                  <a:lnTo>
                    <a:pt x="25632" y="4039"/>
                  </a:lnTo>
                  <a:cubicBezTo>
                    <a:pt x="25632" y="1800"/>
                    <a:pt x="23811" y="1"/>
                    <a:pt x="21573" y="1"/>
                  </a:cubicBezTo>
                  <a:close/>
                </a:path>
              </a:pathLst>
            </a:custGeom>
            <a:solidFill>
              <a:srgbClr val="F3C7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2120675" y="4144550"/>
              <a:ext cx="632950" cy="442050"/>
            </a:xfrm>
            <a:custGeom>
              <a:avLst/>
              <a:gdLst/>
              <a:ahLst/>
              <a:cxnLst/>
              <a:rect l="l" t="t" r="r" b="b"/>
              <a:pathLst>
                <a:path w="25318" h="17682" extrusionOk="0">
                  <a:moveTo>
                    <a:pt x="22681" y="1"/>
                  </a:moveTo>
                  <a:lnTo>
                    <a:pt x="22681" y="1"/>
                  </a:lnTo>
                  <a:cubicBezTo>
                    <a:pt x="22849" y="440"/>
                    <a:pt x="22953" y="921"/>
                    <a:pt x="22953" y="1423"/>
                  </a:cubicBezTo>
                  <a:lnTo>
                    <a:pt x="22953" y="11174"/>
                  </a:lnTo>
                  <a:cubicBezTo>
                    <a:pt x="22953" y="13413"/>
                    <a:pt x="21175" y="15317"/>
                    <a:pt x="18936" y="15317"/>
                  </a:cubicBezTo>
                  <a:lnTo>
                    <a:pt x="1423" y="15317"/>
                  </a:lnTo>
                  <a:cubicBezTo>
                    <a:pt x="921" y="15317"/>
                    <a:pt x="440" y="15212"/>
                    <a:pt x="0" y="15045"/>
                  </a:cubicBezTo>
                  <a:lnTo>
                    <a:pt x="0" y="15045"/>
                  </a:lnTo>
                  <a:cubicBezTo>
                    <a:pt x="586" y="16572"/>
                    <a:pt x="2051" y="17681"/>
                    <a:pt x="3787" y="17681"/>
                  </a:cubicBezTo>
                  <a:lnTo>
                    <a:pt x="21300" y="17681"/>
                  </a:lnTo>
                  <a:cubicBezTo>
                    <a:pt x="23518" y="17681"/>
                    <a:pt x="25318" y="15777"/>
                    <a:pt x="25318" y="13538"/>
                  </a:cubicBezTo>
                  <a:lnTo>
                    <a:pt x="25318" y="3767"/>
                  </a:lnTo>
                  <a:cubicBezTo>
                    <a:pt x="25318" y="2030"/>
                    <a:pt x="24209" y="565"/>
                    <a:pt x="226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217450" y="4278975"/>
              <a:ext cx="418475" cy="33000"/>
            </a:xfrm>
            <a:custGeom>
              <a:avLst/>
              <a:gdLst/>
              <a:ahLst/>
              <a:cxnLst/>
              <a:rect l="l" t="t" r="r" b="b"/>
              <a:pathLst>
                <a:path w="16739" h="1320" extrusionOk="0">
                  <a:moveTo>
                    <a:pt x="0" y="1"/>
                  </a:moveTo>
                  <a:lnTo>
                    <a:pt x="0" y="1319"/>
                  </a:lnTo>
                  <a:lnTo>
                    <a:pt x="16739" y="1319"/>
                  </a:lnTo>
                  <a:lnTo>
                    <a:pt x="16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138975" y="3102025"/>
              <a:ext cx="680050" cy="608375"/>
            </a:xfrm>
            <a:custGeom>
              <a:avLst/>
              <a:gdLst/>
              <a:ahLst/>
              <a:cxnLst/>
              <a:rect l="l" t="t" r="r" b="b"/>
              <a:pathLst>
                <a:path w="27202" h="24335" extrusionOk="0">
                  <a:moveTo>
                    <a:pt x="5692" y="1"/>
                  </a:moveTo>
                  <a:cubicBezTo>
                    <a:pt x="3620" y="1"/>
                    <a:pt x="1570" y="566"/>
                    <a:pt x="1" y="1570"/>
                  </a:cubicBezTo>
                  <a:lnTo>
                    <a:pt x="1" y="15191"/>
                  </a:lnTo>
                  <a:cubicBezTo>
                    <a:pt x="1" y="20192"/>
                    <a:pt x="4081" y="24335"/>
                    <a:pt x="9081" y="24335"/>
                  </a:cubicBezTo>
                  <a:lnTo>
                    <a:pt x="18246" y="24335"/>
                  </a:lnTo>
                  <a:cubicBezTo>
                    <a:pt x="23247" y="24335"/>
                    <a:pt x="27201" y="20192"/>
                    <a:pt x="27201" y="15191"/>
                  </a:cubicBezTo>
                  <a:lnTo>
                    <a:pt x="27201" y="1779"/>
                  </a:lnTo>
                  <a:cubicBezTo>
                    <a:pt x="25632" y="649"/>
                    <a:pt x="23498" y="1"/>
                    <a:pt x="212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106025" y="3049725"/>
              <a:ext cx="680050" cy="608375"/>
            </a:xfrm>
            <a:custGeom>
              <a:avLst/>
              <a:gdLst/>
              <a:ahLst/>
              <a:cxnLst/>
              <a:rect l="l" t="t" r="r" b="b"/>
              <a:pathLst>
                <a:path w="27202" h="24335" extrusionOk="0">
                  <a:moveTo>
                    <a:pt x="5671" y="0"/>
                  </a:moveTo>
                  <a:cubicBezTo>
                    <a:pt x="3599" y="0"/>
                    <a:pt x="1570" y="649"/>
                    <a:pt x="0" y="1632"/>
                  </a:cubicBezTo>
                  <a:lnTo>
                    <a:pt x="0" y="15254"/>
                  </a:lnTo>
                  <a:cubicBezTo>
                    <a:pt x="0" y="20275"/>
                    <a:pt x="4039" y="24335"/>
                    <a:pt x="9060" y="24335"/>
                  </a:cubicBezTo>
                  <a:lnTo>
                    <a:pt x="18204" y="24335"/>
                  </a:lnTo>
                  <a:cubicBezTo>
                    <a:pt x="23205" y="24335"/>
                    <a:pt x="27201" y="20275"/>
                    <a:pt x="27201" y="15254"/>
                  </a:cubicBezTo>
                  <a:lnTo>
                    <a:pt x="27201" y="1842"/>
                  </a:lnTo>
                  <a:cubicBezTo>
                    <a:pt x="25632" y="733"/>
                    <a:pt x="23477" y="0"/>
                    <a:pt x="21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106025" y="3049725"/>
              <a:ext cx="680050" cy="585350"/>
            </a:xfrm>
            <a:custGeom>
              <a:avLst/>
              <a:gdLst/>
              <a:ahLst/>
              <a:cxnLst/>
              <a:rect l="l" t="t" r="r" b="b"/>
              <a:pathLst>
                <a:path w="27202" h="23414" extrusionOk="0">
                  <a:moveTo>
                    <a:pt x="5671" y="0"/>
                  </a:moveTo>
                  <a:cubicBezTo>
                    <a:pt x="3599" y="0"/>
                    <a:pt x="1570" y="649"/>
                    <a:pt x="0" y="1632"/>
                  </a:cubicBezTo>
                  <a:lnTo>
                    <a:pt x="0" y="15254"/>
                  </a:lnTo>
                  <a:cubicBezTo>
                    <a:pt x="0" y="18853"/>
                    <a:pt x="2114" y="21949"/>
                    <a:pt x="5148" y="23414"/>
                  </a:cubicBezTo>
                  <a:cubicBezTo>
                    <a:pt x="3243" y="21761"/>
                    <a:pt x="2093" y="19313"/>
                    <a:pt x="2093" y="16614"/>
                  </a:cubicBezTo>
                  <a:lnTo>
                    <a:pt x="2093" y="2993"/>
                  </a:lnTo>
                  <a:cubicBezTo>
                    <a:pt x="3662" y="1988"/>
                    <a:pt x="5608" y="1319"/>
                    <a:pt x="7679" y="1319"/>
                  </a:cubicBezTo>
                  <a:lnTo>
                    <a:pt x="23288" y="1319"/>
                  </a:lnTo>
                  <a:cubicBezTo>
                    <a:pt x="24690" y="1319"/>
                    <a:pt x="26155" y="1695"/>
                    <a:pt x="27201" y="2176"/>
                  </a:cubicBezTo>
                  <a:lnTo>
                    <a:pt x="27201" y="1842"/>
                  </a:lnTo>
                  <a:cubicBezTo>
                    <a:pt x="25632" y="733"/>
                    <a:pt x="23477" y="0"/>
                    <a:pt x="21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426675" y="3481275"/>
              <a:ext cx="97850" cy="549275"/>
            </a:xfrm>
            <a:custGeom>
              <a:avLst/>
              <a:gdLst/>
              <a:ahLst/>
              <a:cxnLst/>
              <a:rect l="l" t="t" r="r" b="b"/>
              <a:pathLst>
                <a:path w="3914" h="21971" extrusionOk="0">
                  <a:moveTo>
                    <a:pt x="1" y="0"/>
                  </a:moveTo>
                  <a:lnTo>
                    <a:pt x="1" y="21970"/>
                  </a:lnTo>
                  <a:lnTo>
                    <a:pt x="3913" y="21970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377500" y="3745950"/>
              <a:ext cx="202475" cy="170025"/>
            </a:xfrm>
            <a:custGeom>
              <a:avLst/>
              <a:gdLst/>
              <a:ahLst/>
              <a:cxnLst/>
              <a:rect l="l" t="t" r="r" b="b"/>
              <a:pathLst>
                <a:path w="8099" h="6801" fill="none" extrusionOk="0">
                  <a:moveTo>
                    <a:pt x="8098" y="3432"/>
                  </a:moveTo>
                  <a:cubicBezTo>
                    <a:pt x="8098" y="5294"/>
                    <a:pt x="6592" y="6801"/>
                    <a:pt x="4729" y="6801"/>
                  </a:cubicBezTo>
                  <a:lnTo>
                    <a:pt x="3369" y="6801"/>
                  </a:lnTo>
                  <a:cubicBezTo>
                    <a:pt x="1507" y="6801"/>
                    <a:pt x="1" y="5294"/>
                    <a:pt x="1" y="3432"/>
                  </a:cubicBezTo>
                  <a:lnTo>
                    <a:pt x="1" y="3369"/>
                  </a:lnTo>
                  <a:cubicBezTo>
                    <a:pt x="1" y="1507"/>
                    <a:pt x="1507" y="1"/>
                    <a:pt x="3369" y="1"/>
                  </a:cubicBezTo>
                  <a:lnTo>
                    <a:pt x="4729" y="1"/>
                  </a:lnTo>
                  <a:cubicBezTo>
                    <a:pt x="6592" y="1"/>
                    <a:pt x="8098" y="1507"/>
                    <a:pt x="8098" y="3369"/>
                  </a:cubicBezTo>
                  <a:close/>
                </a:path>
              </a:pathLst>
            </a:custGeom>
            <a:noFill/>
            <a:ln w="59100" cap="flat" cmpd="sng">
              <a:solidFill>
                <a:schemeClr val="accent2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2400525" y="3481275"/>
              <a:ext cx="97850" cy="549275"/>
            </a:xfrm>
            <a:custGeom>
              <a:avLst/>
              <a:gdLst/>
              <a:ahLst/>
              <a:cxnLst/>
              <a:rect l="l" t="t" r="r" b="b"/>
              <a:pathLst>
                <a:path w="3914" h="21971" extrusionOk="0">
                  <a:moveTo>
                    <a:pt x="0" y="0"/>
                  </a:moveTo>
                  <a:lnTo>
                    <a:pt x="0" y="21970"/>
                  </a:lnTo>
                  <a:lnTo>
                    <a:pt x="3913" y="21970"/>
                  </a:lnTo>
                  <a:lnTo>
                    <a:pt x="39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348200" y="3709875"/>
              <a:ext cx="202475" cy="170550"/>
            </a:xfrm>
            <a:custGeom>
              <a:avLst/>
              <a:gdLst/>
              <a:ahLst/>
              <a:cxnLst/>
              <a:rect l="l" t="t" r="r" b="b"/>
              <a:pathLst>
                <a:path w="8099" h="6822" fill="none" extrusionOk="0">
                  <a:moveTo>
                    <a:pt x="8098" y="3452"/>
                  </a:moveTo>
                  <a:cubicBezTo>
                    <a:pt x="8098" y="5294"/>
                    <a:pt x="6592" y="6821"/>
                    <a:pt x="4730" y="6821"/>
                  </a:cubicBezTo>
                  <a:lnTo>
                    <a:pt x="3349" y="6821"/>
                  </a:lnTo>
                  <a:cubicBezTo>
                    <a:pt x="1507" y="6821"/>
                    <a:pt x="1" y="5294"/>
                    <a:pt x="1" y="3452"/>
                  </a:cubicBezTo>
                  <a:lnTo>
                    <a:pt x="1" y="3369"/>
                  </a:lnTo>
                  <a:cubicBezTo>
                    <a:pt x="1" y="1527"/>
                    <a:pt x="1507" y="0"/>
                    <a:pt x="3349" y="0"/>
                  </a:cubicBezTo>
                  <a:lnTo>
                    <a:pt x="4730" y="0"/>
                  </a:lnTo>
                  <a:cubicBezTo>
                    <a:pt x="6592" y="0"/>
                    <a:pt x="8098" y="1527"/>
                    <a:pt x="8098" y="3369"/>
                  </a:cubicBezTo>
                  <a:close/>
                </a:path>
              </a:pathLst>
            </a:custGeom>
            <a:noFill/>
            <a:ln w="39225" cap="rnd" cmpd="sng">
              <a:solidFill>
                <a:schemeClr val="accent4"/>
              </a:solidFill>
              <a:prstDash val="solid"/>
              <a:miter lim="209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16"/>
          <p:cNvSpPr txBox="1">
            <a:spLocks noGrp="1"/>
          </p:cNvSpPr>
          <p:nvPr>
            <p:ph type="title"/>
          </p:nvPr>
        </p:nvSpPr>
        <p:spPr>
          <a:xfrm>
            <a:off x="710275" y="442325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AsturExplorers - ¡A explorar Asturias!</a:t>
            </a:r>
            <a:endParaRPr/>
          </a:p>
        </p:txBody>
      </p:sp>
      <p:sp>
        <p:nvSpPr>
          <p:cNvPr id="275" name="Google Shape;275;p16"/>
          <p:cNvSpPr txBox="1"/>
          <p:nvPr/>
        </p:nvSpPr>
        <p:spPr>
          <a:xfrm>
            <a:off x="304537" y="1218677"/>
            <a:ext cx="2250772" cy="29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Rutas en Asturias</a:t>
            </a:r>
            <a:endParaRPr sz="2000">
              <a:solidFill>
                <a:schemeClr val="accent3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144196" y="3417930"/>
            <a:ext cx="2166456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Rutas cercanas</a:t>
            </a:r>
            <a:endParaRPr sz="2000"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6629400" y="1113183"/>
            <a:ext cx="2285739" cy="56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Registro de hikers</a:t>
            </a:r>
            <a:endParaRPr sz="2000">
              <a:solidFill>
                <a:schemeClr val="accent2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6595721" y="242839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Filtros</a:t>
            </a:r>
            <a:endParaRPr sz="2000">
              <a:solidFill>
                <a:schemeClr val="accent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4" name="Google Shape;284;p16"/>
          <p:cNvSpPr txBox="1"/>
          <p:nvPr/>
        </p:nvSpPr>
        <p:spPr>
          <a:xfrm>
            <a:off x="6588000" y="2728978"/>
            <a:ext cx="2556000" cy="1117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Por dificultad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Por distancia (km)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>
                <a:latin typeface="Roboto"/>
                <a:ea typeface="Roboto"/>
                <a:cs typeface="Roboto"/>
                <a:sym typeface="Roboto"/>
              </a:rPr>
              <a:t>Por tipo de desplazamiento (a pie o coche)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6450496" y="3794331"/>
            <a:ext cx="2226104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Rutas favoritas</a:t>
            </a:r>
            <a:endParaRPr sz="2000">
              <a:solidFill>
                <a:schemeClr val="accent6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6647490" y="4032000"/>
            <a:ext cx="2280509" cy="6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Posibilidad de guardar rutas favoritas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278;p16">
            <a:extLst>
              <a:ext uri="{FF2B5EF4-FFF2-40B4-BE49-F238E27FC236}">
                <a16:creationId xmlns:a16="http://schemas.microsoft.com/office/drawing/2014/main" id="{958358DD-A377-5050-16D9-0C8BDE149AD0}"/>
              </a:ext>
            </a:extLst>
          </p:cNvPr>
          <p:cNvSpPr txBox="1"/>
          <p:nvPr/>
        </p:nvSpPr>
        <p:spPr>
          <a:xfrm>
            <a:off x="314438" y="1501123"/>
            <a:ext cx="2219961" cy="1796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Nombre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Distancia (km)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Desnivel (m)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Altitud (m)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Dificultad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Tipo de recorrido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Fotos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Mapa</a:t>
            </a:r>
          </a:p>
        </p:txBody>
      </p:sp>
      <p:sp>
        <p:nvSpPr>
          <p:cNvPr id="4" name="Google Shape;278;p16">
            <a:extLst>
              <a:ext uri="{FF2B5EF4-FFF2-40B4-BE49-F238E27FC236}">
                <a16:creationId xmlns:a16="http://schemas.microsoft.com/office/drawing/2014/main" id="{F487AE5E-2EC7-9902-7F81-201463B391E8}"/>
              </a:ext>
            </a:extLst>
          </p:cNvPr>
          <p:cNvSpPr txBox="1"/>
          <p:nvPr/>
        </p:nvSpPr>
        <p:spPr>
          <a:xfrm>
            <a:off x="171716" y="3721069"/>
            <a:ext cx="2334417" cy="68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Encontrar rutas cercanas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Acceso a ubicación</a:t>
            </a:r>
          </a:p>
        </p:txBody>
      </p:sp>
      <p:sp>
        <p:nvSpPr>
          <p:cNvPr id="5" name="Google Shape;278;p16">
            <a:extLst>
              <a:ext uri="{FF2B5EF4-FFF2-40B4-BE49-F238E27FC236}">
                <a16:creationId xmlns:a16="http://schemas.microsoft.com/office/drawing/2014/main" id="{C675EA42-1845-7415-4927-3793252D1D8A}"/>
              </a:ext>
            </a:extLst>
          </p:cNvPr>
          <p:cNvSpPr txBox="1"/>
          <p:nvPr/>
        </p:nvSpPr>
        <p:spPr>
          <a:xfrm>
            <a:off x="6633428" y="1584338"/>
            <a:ext cx="2179371" cy="47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Registro por correo electrónico</a:t>
            </a:r>
          </a:p>
        </p:txBody>
      </p:sp>
      <p:sp>
        <p:nvSpPr>
          <p:cNvPr id="10" name="Google Shape;277;p16">
            <a:extLst>
              <a:ext uri="{FF2B5EF4-FFF2-40B4-BE49-F238E27FC236}">
                <a16:creationId xmlns:a16="http://schemas.microsoft.com/office/drawing/2014/main" id="{879B5055-DD21-1027-9CA1-F0E4920D410B}"/>
              </a:ext>
            </a:extLst>
          </p:cNvPr>
          <p:cNvSpPr txBox="1"/>
          <p:nvPr/>
        </p:nvSpPr>
        <p:spPr>
          <a:xfrm>
            <a:off x="7228338" y="4809195"/>
            <a:ext cx="1834546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</a:t>
            </a:r>
            <a:endParaRPr sz="2000"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526;p22">
            <a:extLst>
              <a:ext uri="{FF2B5EF4-FFF2-40B4-BE49-F238E27FC236}">
                <a16:creationId xmlns:a16="http://schemas.microsoft.com/office/drawing/2014/main" id="{9F543029-D1CB-AC53-CF7B-1120775743C9}"/>
              </a:ext>
            </a:extLst>
          </p:cNvPr>
          <p:cNvGrpSpPr/>
          <p:nvPr/>
        </p:nvGrpSpPr>
        <p:grpSpPr>
          <a:xfrm>
            <a:off x="-1574925" y="3602224"/>
            <a:ext cx="6240650" cy="1618001"/>
            <a:chOff x="908475" y="3544624"/>
            <a:chExt cx="6240650" cy="1618001"/>
          </a:xfrm>
        </p:grpSpPr>
        <p:sp>
          <p:nvSpPr>
            <p:cNvPr id="174" name="Google Shape;527;p22">
              <a:extLst>
                <a:ext uri="{FF2B5EF4-FFF2-40B4-BE49-F238E27FC236}">
                  <a16:creationId xmlns:a16="http://schemas.microsoft.com/office/drawing/2014/main" id="{35DF638F-EF2D-8EB1-BD43-2ACBA283E297}"/>
                </a:ext>
              </a:extLst>
            </p:cNvPr>
            <p:cNvSpPr/>
            <p:nvPr/>
          </p:nvSpPr>
          <p:spPr>
            <a:xfrm flipH="1">
              <a:off x="910975" y="3892536"/>
              <a:ext cx="1717675" cy="1251957"/>
            </a:xfrm>
            <a:custGeom>
              <a:avLst/>
              <a:gdLst/>
              <a:ahLst/>
              <a:cxnLst/>
              <a:rect l="l" t="t" r="r" b="b"/>
              <a:pathLst>
                <a:path w="69317" h="38929" extrusionOk="0">
                  <a:moveTo>
                    <a:pt x="0" y="0"/>
                  </a:moveTo>
                  <a:lnTo>
                    <a:pt x="0" y="3936"/>
                  </a:lnTo>
                  <a:cubicBezTo>
                    <a:pt x="0" y="4303"/>
                    <a:pt x="6004" y="5337"/>
                    <a:pt x="6805" y="5638"/>
                  </a:cubicBezTo>
                  <a:cubicBezTo>
                    <a:pt x="9073" y="6505"/>
                    <a:pt x="11175" y="8139"/>
                    <a:pt x="12876" y="9807"/>
                  </a:cubicBezTo>
                  <a:cubicBezTo>
                    <a:pt x="13310" y="10241"/>
                    <a:pt x="13777" y="10708"/>
                    <a:pt x="14344" y="10841"/>
                  </a:cubicBezTo>
                  <a:cubicBezTo>
                    <a:pt x="14475" y="10870"/>
                    <a:pt x="14608" y="10882"/>
                    <a:pt x="14742" y="10882"/>
                  </a:cubicBezTo>
                  <a:cubicBezTo>
                    <a:pt x="15221" y="10882"/>
                    <a:pt x="15716" y="10734"/>
                    <a:pt x="16212" y="10708"/>
                  </a:cubicBezTo>
                  <a:cubicBezTo>
                    <a:pt x="16308" y="10700"/>
                    <a:pt x="16403" y="10696"/>
                    <a:pt x="16498" y="10696"/>
                  </a:cubicBezTo>
                  <a:cubicBezTo>
                    <a:pt x="18405" y="10696"/>
                    <a:pt x="20006" y="12234"/>
                    <a:pt x="21849" y="12743"/>
                  </a:cubicBezTo>
                  <a:cubicBezTo>
                    <a:pt x="23850" y="13243"/>
                    <a:pt x="25919" y="13043"/>
                    <a:pt x="27820" y="13877"/>
                  </a:cubicBezTo>
                  <a:cubicBezTo>
                    <a:pt x="27953" y="13944"/>
                    <a:pt x="28087" y="13977"/>
                    <a:pt x="28187" y="14044"/>
                  </a:cubicBezTo>
                  <a:cubicBezTo>
                    <a:pt x="30055" y="15011"/>
                    <a:pt x="31589" y="16879"/>
                    <a:pt x="33057" y="18347"/>
                  </a:cubicBezTo>
                  <a:cubicBezTo>
                    <a:pt x="36393" y="21649"/>
                    <a:pt x="39728" y="25318"/>
                    <a:pt x="44298" y="26886"/>
                  </a:cubicBezTo>
                  <a:cubicBezTo>
                    <a:pt x="46934" y="27787"/>
                    <a:pt x="49769" y="27887"/>
                    <a:pt x="52371" y="28754"/>
                  </a:cubicBezTo>
                  <a:cubicBezTo>
                    <a:pt x="54806" y="29555"/>
                    <a:pt x="55540" y="32323"/>
                    <a:pt x="58508" y="32724"/>
                  </a:cubicBezTo>
                  <a:cubicBezTo>
                    <a:pt x="59809" y="32890"/>
                    <a:pt x="61244" y="32724"/>
                    <a:pt x="62244" y="33558"/>
                  </a:cubicBezTo>
                  <a:cubicBezTo>
                    <a:pt x="62711" y="33958"/>
                    <a:pt x="63045" y="34492"/>
                    <a:pt x="63379" y="34992"/>
                  </a:cubicBezTo>
                  <a:cubicBezTo>
                    <a:pt x="64813" y="36960"/>
                    <a:pt x="67148" y="38061"/>
                    <a:pt x="69316" y="38928"/>
                  </a:cubicBezTo>
                  <a:cubicBezTo>
                    <a:pt x="63512" y="34525"/>
                    <a:pt x="59676" y="27220"/>
                    <a:pt x="52371" y="24818"/>
                  </a:cubicBezTo>
                  <a:cubicBezTo>
                    <a:pt x="49769" y="23951"/>
                    <a:pt x="46934" y="23817"/>
                    <a:pt x="44298" y="22917"/>
                  </a:cubicBezTo>
                  <a:cubicBezTo>
                    <a:pt x="37627" y="20648"/>
                    <a:pt x="33624" y="13910"/>
                    <a:pt x="27887" y="9774"/>
                  </a:cubicBezTo>
                  <a:cubicBezTo>
                    <a:pt x="23684" y="6705"/>
                    <a:pt x="18613" y="5137"/>
                    <a:pt x="13610" y="3670"/>
                  </a:cubicBezTo>
                  <a:cubicBezTo>
                    <a:pt x="9107" y="2369"/>
                    <a:pt x="4570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" name="Google Shape;528;p22">
              <a:extLst>
                <a:ext uri="{FF2B5EF4-FFF2-40B4-BE49-F238E27FC236}">
                  <a16:creationId xmlns:a16="http://schemas.microsoft.com/office/drawing/2014/main" id="{7A9EC9A7-7783-0896-40A3-A63EABCFD674}"/>
                </a:ext>
              </a:extLst>
            </p:cNvPr>
            <p:cNvGrpSpPr/>
            <p:nvPr/>
          </p:nvGrpSpPr>
          <p:grpSpPr>
            <a:xfrm>
              <a:off x="908475" y="3544624"/>
              <a:ext cx="6240650" cy="1618001"/>
              <a:chOff x="908475" y="3544624"/>
              <a:chExt cx="6240650" cy="1618001"/>
            </a:xfrm>
          </p:grpSpPr>
          <p:grpSp>
            <p:nvGrpSpPr>
              <p:cNvPr id="176" name="Google Shape;529;p22">
                <a:extLst>
                  <a:ext uri="{FF2B5EF4-FFF2-40B4-BE49-F238E27FC236}">
                    <a16:creationId xmlns:a16="http://schemas.microsoft.com/office/drawing/2014/main" id="{86164CF4-7909-61B1-FB9C-7301939437F5}"/>
                  </a:ext>
                </a:extLst>
              </p:cNvPr>
              <p:cNvGrpSpPr/>
              <p:nvPr/>
            </p:nvGrpSpPr>
            <p:grpSpPr>
              <a:xfrm>
                <a:off x="1705325" y="3544624"/>
                <a:ext cx="5443800" cy="1618001"/>
                <a:chOff x="1705325" y="3544624"/>
                <a:chExt cx="5443800" cy="1618001"/>
              </a:xfrm>
            </p:grpSpPr>
            <p:sp>
              <p:nvSpPr>
                <p:cNvPr id="178" name="Google Shape;530;p22">
                  <a:extLst>
                    <a:ext uri="{FF2B5EF4-FFF2-40B4-BE49-F238E27FC236}">
                      <a16:creationId xmlns:a16="http://schemas.microsoft.com/office/drawing/2014/main" id="{9195DBDA-5A26-D878-C88B-5F08C2D46E09}"/>
                    </a:ext>
                  </a:extLst>
                </p:cNvPr>
                <p:cNvSpPr/>
                <p:nvPr/>
              </p:nvSpPr>
              <p:spPr>
                <a:xfrm rot="1870348">
                  <a:off x="2711397" y="3544624"/>
                  <a:ext cx="3116476" cy="1292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83" h="87864" extrusionOk="0">
                      <a:moveTo>
                        <a:pt x="208482" y="1"/>
                      </a:moveTo>
                      <a:cubicBezTo>
                        <a:pt x="203178" y="1802"/>
                        <a:pt x="197875" y="3636"/>
                        <a:pt x="192571" y="5471"/>
                      </a:cubicBezTo>
                      <a:cubicBezTo>
                        <a:pt x="187331" y="7245"/>
                        <a:pt x="181846" y="9064"/>
                        <a:pt x="176370" y="9064"/>
                      </a:cubicBezTo>
                      <a:cubicBezTo>
                        <a:pt x="175153" y="9064"/>
                        <a:pt x="173937" y="8974"/>
                        <a:pt x="172723" y="8773"/>
                      </a:cubicBezTo>
                      <a:cubicBezTo>
                        <a:pt x="170882" y="8463"/>
                        <a:pt x="168924" y="7922"/>
                        <a:pt x="167082" y="7922"/>
                      </a:cubicBezTo>
                      <a:cubicBezTo>
                        <a:pt x="165955" y="7922"/>
                        <a:pt x="164871" y="8124"/>
                        <a:pt x="163884" y="8707"/>
                      </a:cubicBezTo>
                      <a:cubicBezTo>
                        <a:pt x="161916" y="9908"/>
                        <a:pt x="160848" y="12409"/>
                        <a:pt x="158647" y="13143"/>
                      </a:cubicBezTo>
                      <a:cubicBezTo>
                        <a:pt x="158076" y="13342"/>
                        <a:pt x="157478" y="13399"/>
                        <a:pt x="156871" y="13399"/>
                      </a:cubicBezTo>
                      <a:cubicBezTo>
                        <a:pt x="156077" y="13399"/>
                        <a:pt x="155266" y="13302"/>
                        <a:pt x="154477" y="13302"/>
                      </a:cubicBezTo>
                      <a:cubicBezTo>
                        <a:pt x="154354" y="13302"/>
                        <a:pt x="154232" y="13305"/>
                        <a:pt x="154110" y="13310"/>
                      </a:cubicBezTo>
                      <a:cubicBezTo>
                        <a:pt x="149473" y="13544"/>
                        <a:pt x="146405" y="17980"/>
                        <a:pt x="143136" y="21249"/>
                      </a:cubicBezTo>
                      <a:cubicBezTo>
                        <a:pt x="138332" y="26086"/>
                        <a:pt x="131727" y="29021"/>
                        <a:pt x="124956" y="29355"/>
                      </a:cubicBezTo>
                      <a:cubicBezTo>
                        <a:pt x="124268" y="29393"/>
                        <a:pt x="123578" y="29404"/>
                        <a:pt x="122889" y="29404"/>
                      </a:cubicBezTo>
                      <a:cubicBezTo>
                        <a:pt x="121803" y="29404"/>
                        <a:pt x="120717" y="29376"/>
                        <a:pt x="119636" y="29376"/>
                      </a:cubicBezTo>
                      <a:cubicBezTo>
                        <a:pt x="117781" y="29376"/>
                        <a:pt x="115943" y="29460"/>
                        <a:pt x="114148" y="29922"/>
                      </a:cubicBezTo>
                      <a:cubicBezTo>
                        <a:pt x="110179" y="30923"/>
                        <a:pt x="106876" y="33591"/>
                        <a:pt x="103507" y="35960"/>
                      </a:cubicBezTo>
                      <a:cubicBezTo>
                        <a:pt x="96836" y="40630"/>
                        <a:pt x="89364" y="44232"/>
                        <a:pt x="81558" y="46567"/>
                      </a:cubicBezTo>
                      <a:cubicBezTo>
                        <a:pt x="72752" y="49169"/>
                        <a:pt x="63545" y="50203"/>
                        <a:pt x="54873" y="53172"/>
                      </a:cubicBezTo>
                      <a:cubicBezTo>
                        <a:pt x="46200" y="56141"/>
                        <a:pt x="38294" y="60944"/>
                        <a:pt x="30488" y="65681"/>
                      </a:cubicBezTo>
                      <a:cubicBezTo>
                        <a:pt x="21015" y="71452"/>
                        <a:pt x="11542" y="77222"/>
                        <a:pt x="2068" y="82993"/>
                      </a:cubicBezTo>
                      <a:cubicBezTo>
                        <a:pt x="1401" y="83427"/>
                        <a:pt x="701" y="83861"/>
                        <a:pt x="0" y="84328"/>
                      </a:cubicBezTo>
                      <a:lnTo>
                        <a:pt x="0" y="87863"/>
                      </a:lnTo>
                      <a:cubicBezTo>
                        <a:pt x="701" y="87396"/>
                        <a:pt x="1401" y="86963"/>
                        <a:pt x="2068" y="86562"/>
                      </a:cubicBezTo>
                      <a:cubicBezTo>
                        <a:pt x="11542" y="80792"/>
                        <a:pt x="21015" y="75021"/>
                        <a:pt x="30488" y="69250"/>
                      </a:cubicBezTo>
                      <a:cubicBezTo>
                        <a:pt x="38294" y="64480"/>
                        <a:pt x="46200" y="59677"/>
                        <a:pt x="54873" y="56708"/>
                      </a:cubicBezTo>
                      <a:cubicBezTo>
                        <a:pt x="57941" y="55674"/>
                        <a:pt x="61210" y="54473"/>
                        <a:pt x="64446" y="54139"/>
                      </a:cubicBezTo>
                      <a:cubicBezTo>
                        <a:pt x="67015" y="53906"/>
                        <a:pt x="69583" y="53639"/>
                        <a:pt x="72152" y="53372"/>
                      </a:cubicBezTo>
                      <a:cubicBezTo>
                        <a:pt x="72819" y="53305"/>
                        <a:pt x="73519" y="53239"/>
                        <a:pt x="74153" y="52938"/>
                      </a:cubicBezTo>
                      <a:cubicBezTo>
                        <a:pt x="74920" y="52538"/>
                        <a:pt x="75521" y="51738"/>
                        <a:pt x="76388" y="51637"/>
                      </a:cubicBezTo>
                      <a:cubicBezTo>
                        <a:pt x="76439" y="51634"/>
                        <a:pt x="76490" y="51632"/>
                        <a:pt x="76540" y="51632"/>
                      </a:cubicBezTo>
                      <a:cubicBezTo>
                        <a:pt x="76950" y="51632"/>
                        <a:pt x="77340" y="51741"/>
                        <a:pt x="77756" y="51771"/>
                      </a:cubicBezTo>
                      <a:cubicBezTo>
                        <a:pt x="77856" y="51782"/>
                        <a:pt x="77953" y="51787"/>
                        <a:pt x="78049" y="51787"/>
                      </a:cubicBezTo>
                      <a:cubicBezTo>
                        <a:pt x="79448" y="51787"/>
                        <a:pt x="80372" y="50696"/>
                        <a:pt x="81558" y="50103"/>
                      </a:cubicBezTo>
                      <a:cubicBezTo>
                        <a:pt x="83026" y="49369"/>
                        <a:pt x="84761" y="48969"/>
                        <a:pt x="86295" y="48335"/>
                      </a:cubicBezTo>
                      <a:cubicBezTo>
                        <a:pt x="89397" y="47001"/>
                        <a:pt x="92399" y="45466"/>
                        <a:pt x="95568" y="44332"/>
                      </a:cubicBezTo>
                      <a:cubicBezTo>
                        <a:pt x="100105" y="42798"/>
                        <a:pt x="103574" y="42231"/>
                        <a:pt x="107177" y="38528"/>
                      </a:cubicBezTo>
                      <a:cubicBezTo>
                        <a:pt x="108277" y="37427"/>
                        <a:pt x="109345" y="36160"/>
                        <a:pt x="110846" y="35693"/>
                      </a:cubicBezTo>
                      <a:cubicBezTo>
                        <a:pt x="111465" y="35496"/>
                        <a:pt x="112113" y="35444"/>
                        <a:pt x="112770" y="35444"/>
                      </a:cubicBezTo>
                      <a:cubicBezTo>
                        <a:pt x="113501" y="35444"/>
                        <a:pt x="114243" y="35509"/>
                        <a:pt x="114967" y="35509"/>
                      </a:cubicBezTo>
                      <a:cubicBezTo>
                        <a:pt x="115799" y="35509"/>
                        <a:pt x="116608" y="35424"/>
                        <a:pt x="117350" y="35059"/>
                      </a:cubicBezTo>
                      <a:cubicBezTo>
                        <a:pt x="118385" y="34559"/>
                        <a:pt x="119152" y="33591"/>
                        <a:pt x="120253" y="33224"/>
                      </a:cubicBezTo>
                      <a:cubicBezTo>
                        <a:pt x="120703" y="33077"/>
                        <a:pt x="121166" y="33027"/>
                        <a:pt x="121638" y="33027"/>
                      </a:cubicBezTo>
                      <a:cubicBezTo>
                        <a:pt x="122672" y="33027"/>
                        <a:pt x="123743" y="33270"/>
                        <a:pt x="124789" y="33270"/>
                      </a:cubicBezTo>
                      <a:cubicBezTo>
                        <a:pt x="125103" y="33270"/>
                        <a:pt x="125415" y="33248"/>
                        <a:pt x="125723" y="33191"/>
                      </a:cubicBezTo>
                      <a:cubicBezTo>
                        <a:pt x="127758" y="32791"/>
                        <a:pt x="129959" y="32257"/>
                        <a:pt x="131928" y="31623"/>
                      </a:cubicBezTo>
                      <a:cubicBezTo>
                        <a:pt x="135497" y="30489"/>
                        <a:pt x="138732" y="28621"/>
                        <a:pt x="141601" y="26219"/>
                      </a:cubicBezTo>
                      <a:cubicBezTo>
                        <a:pt x="144236" y="24051"/>
                        <a:pt x="147072" y="23417"/>
                        <a:pt x="149040" y="20382"/>
                      </a:cubicBezTo>
                      <a:cubicBezTo>
                        <a:pt x="149140" y="20182"/>
                        <a:pt x="149273" y="20015"/>
                        <a:pt x="149440" y="19915"/>
                      </a:cubicBezTo>
                      <a:cubicBezTo>
                        <a:pt x="149532" y="19872"/>
                        <a:pt x="149627" y="19855"/>
                        <a:pt x="149725" y="19855"/>
                      </a:cubicBezTo>
                      <a:cubicBezTo>
                        <a:pt x="150098" y="19855"/>
                        <a:pt x="150506" y="20103"/>
                        <a:pt x="150890" y="20103"/>
                      </a:cubicBezTo>
                      <a:cubicBezTo>
                        <a:pt x="150952" y="20103"/>
                        <a:pt x="151014" y="20097"/>
                        <a:pt x="151075" y="20082"/>
                      </a:cubicBezTo>
                      <a:cubicBezTo>
                        <a:pt x="151842" y="19881"/>
                        <a:pt x="151708" y="18781"/>
                        <a:pt x="152075" y="18113"/>
                      </a:cubicBezTo>
                      <a:cubicBezTo>
                        <a:pt x="152388" y="17550"/>
                        <a:pt x="153083" y="17310"/>
                        <a:pt x="153746" y="17310"/>
                      </a:cubicBezTo>
                      <a:cubicBezTo>
                        <a:pt x="153790" y="17310"/>
                        <a:pt x="153833" y="17311"/>
                        <a:pt x="153877" y="17313"/>
                      </a:cubicBezTo>
                      <a:cubicBezTo>
                        <a:pt x="154544" y="17346"/>
                        <a:pt x="155211" y="17546"/>
                        <a:pt x="155911" y="17580"/>
                      </a:cubicBezTo>
                      <a:cubicBezTo>
                        <a:pt x="155959" y="17581"/>
                        <a:pt x="156006" y="17582"/>
                        <a:pt x="156053" y="17582"/>
                      </a:cubicBezTo>
                      <a:cubicBezTo>
                        <a:pt x="159622" y="17582"/>
                        <a:pt x="161217" y="13856"/>
                        <a:pt x="163884" y="12243"/>
                      </a:cubicBezTo>
                      <a:cubicBezTo>
                        <a:pt x="164768" y="11722"/>
                        <a:pt x="165599" y="11527"/>
                        <a:pt x="166403" y="11527"/>
                      </a:cubicBezTo>
                      <a:cubicBezTo>
                        <a:pt x="168693" y="11527"/>
                        <a:pt x="170772" y="13113"/>
                        <a:pt x="173290" y="13310"/>
                      </a:cubicBezTo>
                      <a:cubicBezTo>
                        <a:pt x="174224" y="13377"/>
                        <a:pt x="175125" y="13443"/>
                        <a:pt x="176059" y="13510"/>
                      </a:cubicBezTo>
                      <a:cubicBezTo>
                        <a:pt x="177372" y="13600"/>
                        <a:pt x="178698" y="13689"/>
                        <a:pt x="180017" y="13689"/>
                      </a:cubicBezTo>
                      <a:cubicBezTo>
                        <a:pt x="181646" y="13689"/>
                        <a:pt x="183265" y="13552"/>
                        <a:pt x="184832" y="13110"/>
                      </a:cubicBezTo>
                      <a:cubicBezTo>
                        <a:pt x="186266" y="12710"/>
                        <a:pt x="187634" y="12076"/>
                        <a:pt x="189068" y="11742"/>
                      </a:cubicBezTo>
                      <a:cubicBezTo>
                        <a:pt x="190236" y="11509"/>
                        <a:pt x="191437" y="11475"/>
                        <a:pt x="192571" y="11075"/>
                      </a:cubicBezTo>
                      <a:cubicBezTo>
                        <a:pt x="193071" y="10908"/>
                        <a:pt x="193572" y="10675"/>
                        <a:pt x="194039" y="10408"/>
                      </a:cubicBezTo>
                      <a:cubicBezTo>
                        <a:pt x="194606" y="10141"/>
                        <a:pt x="195173" y="9841"/>
                        <a:pt x="195706" y="9574"/>
                      </a:cubicBezTo>
                      <a:cubicBezTo>
                        <a:pt x="197875" y="8473"/>
                        <a:pt x="199809" y="6972"/>
                        <a:pt x="201911" y="5871"/>
                      </a:cubicBezTo>
                      <a:cubicBezTo>
                        <a:pt x="203912" y="4804"/>
                        <a:pt x="206314" y="4270"/>
                        <a:pt x="208482" y="3536"/>
                      </a:cubicBezTo>
                      <a:lnTo>
                        <a:pt x="20848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531;p22">
                  <a:extLst>
                    <a:ext uri="{FF2B5EF4-FFF2-40B4-BE49-F238E27FC236}">
                      <a16:creationId xmlns:a16="http://schemas.microsoft.com/office/drawing/2014/main" id="{05AC7DE9-AB5B-A5D5-955E-1CA75797F477}"/>
                    </a:ext>
                  </a:extLst>
                </p:cNvPr>
                <p:cNvSpPr/>
                <p:nvPr/>
              </p:nvSpPr>
              <p:spPr>
                <a:xfrm>
                  <a:off x="1705325" y="3900300"/>
                  <a:ext cx="5443800" cy="126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52" h="50493" extrusionOk="0">
                      <a:moveTo>
                        <a:pt x="37201" y="0"/>
                      </a:moveTo>
                      <a:lnTo>
                        <a:pt x="67340" y="474"/>
                      </a:lnTo>
                      <a:lnTo>
                        <a:pt x="87063" y="6154"/>
                      </a:lnTo>
                      <a:lnTo>
                        <a:pt x="99687" y="8521"/>
                      </a:lnTo>
                      <a:lnTo>
                        <a:pt x="110259" y="8048"/>
                      </a:lnTo>
                      <a:lnTo>
                        <a:pt x="123198" y="13728"/>
                      </a:lnTo>
                      <a:lnTo>
                        <a:pt x="135348" y="12308"/>
                      </a:lnTo>
                      <a:lnTo>
                        <a:pt x="144221" y="14317"/>
                      </a:lnTo>
                      <a:lnTo>
                        <a:pt x="152426" y="16841"/>
                      </a:lnTo>
                      <a:lnTo>
                        <a:pt x="169237" y="21760"/>
                      </a:lnTo>
                      <a:lnTo>
                        <a:pt x="217752" y="49978"/>
                      </a:lnTo>
                      <a:lnTo>
                        <a:pt x="169115" y="50493"/>
                      </a:lnTo>
                      <a:lnTo>
                        <a:pt x="0" y="4997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s-ES"/>
                </a:p>
              </p:txBody>
            </p:sp>
          </p:grpSp>
          <p:sp>
            <p:nvSpPr>
              <p:cNvPr id="177" name="Google Shape;532;p22">
                <a:extLst>
                  <a:ext uri="{FF2B5EF4-FFF2-40B4-BE49-F238E27FC236}">
                    <a16:creationId xmlns:a16="http://schemas.microsoft.com/office/drawing/2014/main" id="{8A525F47-28B2-5C6C-5501-089146D7F589}"/>
                  </a:ext>
                </a:extLst>
              </p:cNvPr>
              <p:cNvSpPr/>
              <p:nvPr/>
            </p:nvSpPr>
            <p:spPr>
              <a:xfrm>
                <a:off x="908475" y="3982075"/>
                <a:ext cx="1648925" cy="1171975"/>
              </a:xfrm>
              <a:custGeom>
                <a:avLst/>
                <a:gdLst/>
                <a:ahLst/>
                <a:cxnLst/>
                <a:rect l="l" t="t" r="r" b="b"/>
                <a:pathLst>
                  <a:path w="65957" h="46879" extrusionOk="0">
                    <a:moveTo>
                      <a:pt x="65957" y="0"/>
                    </a:moveTo>
                    <a:lnTo>
                      <a:pt x="53241" y="46879"/>
                    </a:lnTo>
                    <a:lnTo>
                      <a:pt x="0" y="46707"/>
                    </a:lnTo>
                    <a:lnTo>
                      <a:pt x="11361" y="33768"/>
                    </a:lnTo>
                    <a:lnTo>
                      <a:pt x="25562" y="28087"/>
                    </a:lnTo>
                    <a:lnTo>
                      <a:pt x="40395" y="11361"/>
                    </a:lnTo>
                    <a:lnTo>
                      <a:pt x="61539" y="157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2" name="Imagen 1" descr="Dibujo En Línea De Una Persona Sosteniendo Un Teléfono Móvil Y Mostrando La  Pantalla Ilustración del Vector - Ilustración de elegante, vector: 270129548">
            <a:extLst>
              <a:ext uri="{FF2B5EF4-FFF2-40B4-BE49-F238E27FC236}">
                <a16:creationId xmlns:a16="http://schemas.microsoft.com/office/drawing/2014/main" id="{835C02B5-2550-46BA-F5BD-5860733BF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368" y="-64800"/>
            <a:ext cx="5592041" cy="5921808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37FAA76-CD73-801D-0665-E6D41683D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600" y="684001"/>
            <a:ext cx="2076441" cy="3866400"/>
          </a:xfrm>
          <a:prstGeom prst="rect">
            <a:avLst/>
          </a:prstGeom>
        </p:spPr>
      </p:pic>
      <p:sp>
        <p:nvSpPr>
          <p:cNvPr id="4" name="Google Shape;477;p21">
            <a:extLst>
              <a:ext uri="{FF2B5EF4-FFF2-40B4-BE49-F238E27FC236}">
                <a16:creationId xmlns:a16="http://schemas.microsoft.com/office/drawing/2014/main" id="{A9BF7422-AD7B-CB07-F1B3-28EA23D914D7}"/>
              </a:ext>
            </a:extLst>
          </p:cNvPr>
          <p:cNvSpPr/>
          <p:nvPr/>
        </p:nvSpPr>
        <p:spPr>
          <a:xfrm>
            <a:off x="1583595" y="634777"/>
            <a:ext cx="369650" cy="4001704"/>
          </a:xfrm>
          <a:custGeom>
            <a:avLst/>
            <a:gdLst/>
            <a:ahLst/>
            <a:cxnLst/>
            <a:rect l="l" t="t" r="r" b="b"/>
            <a:pathLst>
              <a:path w="4730" h="38647" extrusionOk="0">
                <a:moveTo>
                  <a:pt x="1" y="0"/>
                </a:moveTo>
                <a:lnTo>
                  <a:pt x="1" y="38646"/>
                </a:lnTo>
                <a:lnTo>
                  <a:pt x="4729" y="38646"/>
                </a:lnTo>
                <a:lnTo>
                  <a:pt x="47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79;p21">
            <a:extLst>
              <a:ext uri="{FF2B5EF4-FFF2-40B4-BE49-F238E27FC236}">
                <a16:creationId xmlns:a16="http://schemas.microsoft.com/office/drawing/2014/main" id="{55513F73-1BF4-A43F-A6F1-FA601E2F9F8E}"/>
              </a:ext>
            </a:extLst>
          </p:cNvPr>
          <p:cNvSpPr/>
          <p:nvPr/>
        </p:nvSpPr>
        <p:spPr>
          <a:xfrm>
            <a:off x="1750378" y="1853261"/>
            <a:ext cx="36105" cy="6565"/>
          </a:xfrm>
          <a:custGeom>
            <a:avLst/>
            <a:gdLst/>
            <a:ahLst/>
            <a:cxnLst/>
            <a:rect l="l" t="t" r="r" b="b"/>
            <a:pathLst>
              <a:path w="462" h="84" extrusionOk="0">
                <a:moveTo>
                  <a:pt x="43" y="0"/>
                </a:moveTo>
                <a:cubicBezTo>
                  <a:pt x="22" y="0"/>
                  <a:pt x="1" y="21"/>
                  <a:pt x="1" y="42"/>
                </a:cubicBezTo>
                <a:cubicBezTo>
                  <a:pt x="1" y="63"/>
                  <a:pt x="22" y="84"/>
                  <a:pt x="43" y="84"/>
                </a:cubicBezTo>
                <a:lnTo>
                  <a:pt x="419" y="84"/>
                </a:lnTo>
                <a:cubicBezTo>
                  <a:pt x="440" y="84"/>
                  <a:pt x="461" y="63"/>
                  <a:pt x="461" y="42"/>
                </a:cubicBezTo>
                <a:cubicBezTo>
                  <a:pt x="461" y="21"/>
                  <a:pt x="440" y="0"/>
                  <a:pt x="419" y="0"/>
                </a:cubicBezTo>
                <a:close/>
              </a:path>
            </a:pathLst>
          </a:custGeom>
          <a:solidFill>
            <a:srgbClr val="E1E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80;p21">
            <a:extLst>
              <a:ext uri="{FF2B5EF4-FFF2-40B4-BE49-F238E27FC236}">
                <a16:creationId xmlns:a16="http://schemas.microsoft.com/office/drawing/2014/main" id="{4DF12DF0-C170-D2E0-1C06-1D437D4302B7}"/>
              </a:ext>
            </a:extLst>
          </p:cNvPr>
          <p:cNvSpPr/>
          <p:nvPr/>
        </p:nvSpPr>
        <p:spPr>
          <a:xfrm>
            <a:off x="1750378" y="3046924"/>
            <a:ext cx="36105" cy="6643"/>
          </a:xfrm>
          <a:custGeom>
            <a:avLst/>
            <a:gdLst/>
            <a:ahLst/>
            <a:cxnLst/>
            <a:rect l="l" t="t" r="r" b="b"/>
            <a:pathLst>
              <a:path w="462" h="85" extrusionOk="0">
                <a:moveTo>
                  <a:pt x="43" y="0"/>
                </a:moveTo>
                <a:cubicBezTo>
                  <a:pt x="22" y="0"/>
                  <a:pt x="1" y="21"/>
                  <a:pt x="1" y="42"/>
                </a:cubicBezTo>
                <a:cubicBezTo>
                  <a:pt x="1" y="63"/>
                  <a:pt x="22" y="84"/>
                  <a:pt x="43" y="84"/>
                </a:cubicBezTo>
                <a:lnTo>
                  <a:pt x="419" y="84"/>
                </a:lnTo>
                <a:cubicBezTo>
                  <a:pt x="440" y="84"/>
                  <a:pt x="461" y="63"/>
                  <a:pt x="461" y="42"/>
                </a:cubicBezTo>
                <a:cubicBezTo>
                  <a:pt x="461" y="21"/>
                  <a:pt x="440" y="0"/>
                  <a:pt x="419" y="0"/>
                </a:cubicBezTo>
                <a:close/>
              </a:path>
            </a:pathLst>
          </a:custGeom>
          <a:solidFill>
            <a:srgbClr val="E1E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483;p21">
            <a:extLst>
              <a:ext uri="{FF2B5EF4-FFF2-40B4-BE49-F238E27FC236}">
                <a16:creationId xmlns:a16="http://schemas.microsoft.com/office/drawing/2014/main" id="{173A5672-565F-FD7C-8DC3-317B22185D82}"/>
              </a:ext>
            </a:extLst>
          </p:cNvPr>
          <p:cNvGrpSpPr/>
          <p:nvPr/>
        </p:nvGrpSpPr>
        <p:grpSpPr>
          <a:xfrm>
            <a:off x="420191" y="3140590"/>
            <a:ext cx="2928904" cy="741000"/>
            <a:chOff x="3223796" y="3647663"/>
            <a:chExt cx="2928904" cy="741000"/>
          </a:xfrm>
        </p:grpSpPr>
        <p:sp>
          <p:nvSpPr>
            <p:cNvPr id="9" name="Google Shape;484;p21">
              <a:extLst>
                <a:ext uri="{FF2B5EF4-FFF2-40B4-BE49-F238E27FC236}">
                  <a16:creationId xmlns:a16="http://schemas.microsoft.com/office/drawing/2014/main" id="{E20FB882-4896-52F8-2BA4-2E80B331B7CE}"/>
                </a:ext>
              </a:extLst>
            </p:cNvPr>
            <p:cNvSpPr/>
            <p:nvPr/>
          </p:nvSpPr>
          <p:spPr>
            <a:xfrm>
              <a:off x="3223800" y="3647663"/>
              <a:ext cx="2928900" cy="741000"/>
            </a:xfrm>
            <a:prstGeom prst="homePlat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20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Senda del Oso    </a:t>
              </a:r>
              <a:endParaRPr sz="1900"/>
            </a:p>
          </p:txBody>
        </p:sp>
        <p:sp>
          <p:nvSpPr>
            <p:cNvPr id="10" name="Google Shape;485;p21">
              <a:extLst>
                <a:ext uri="{FF2B5EF4-FFF2-40B4-BE49-F238E27FC236}">
                  <a16:creationId xmlns:a16="http://schemas.microsoft.com/office/drawing/2014/main" id="{FFF8874B-7C39-0AF6-B0BE-6B7688FB4C18}"/>
                </a:ext>
              </a:extLst>
            </p:cNvPr>
            <p:cNvSpPr/>
            <p:nvPr/>
          </p:nvSpPr>
          <p:spPr>
            <a:xfrm>
              <a:off x="3223796" y="3658900"/>
              <a:ext cx="2572000" cy="126225"/>
            </a:xfrm>
            <a:custGeom>
              <a:avLst/>
              <a:gdLst/>
              <a:ahLst/>
              <a:cxnLst/>
              <a:rect l="l" t="t" r="r" b="b"/>
              <a:pathLst>
                <a:path w="102880" h="5049" extrusionOk="0">
                  <a:moveTo>
                    <a:pt x="0" y="0"/>
                  </a:moveTo>
                  <a:lnTo>
                    <a:pt x="102880" y="0"/>
                  </a:lnTo>
                  <a:lnTo>
                    <a:pt x="0" y="5049"/>
                  </a:lnTo>
                  <a:close/>
                </a:path>
              </a:pathLst>
            </a:custGeom>
            <a:solidFill>
              <a:srgbClr val="000000">
                <a:alpha val="18750"/>
              </a:srgb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" name="Google Shape;488;p21">
            <a:extLst>
              <a:ext uri="{FF2B5EF4-FFF2-40B4-BE49-F238E27FC236}">
                <a16:creationId xmlns:a16="http://schemas.microsoft.com/office/drawing/2014/main" id="{C6B78836-7FC5-4E45-BDFE-0D7F97B3FD48}"/>
              </a:ext>
            </a:extLst>
          </p:cNvPr>
          <p:cNvGrpSpPr/>
          <p:nvPr/>
        </p:nvGrpSpPr>
        <p:grpSpPr>
          <a:xfrm>
            <a:off x="130820" y="2323490"/>
            <a:ext cx="2928900" cy="749125"/>
            <a:chOff x="2934425" y="2830563"/>
            <a:chExt cx="2928900" cy="749125"/>
          </a:xfrm>
        </p:grpSpPr>
        <p:sp>
          <p:nvSpPr>
            <p:cNvPr id="12" name="Google Shape;489;p21">
              <a:extLst>
                <a:ext uri="{FF2B5EF4-FFF2-40B4-BE49-F238E27FC236}">
                  <a16:creationId xmlns:a16="http://schemas.microsoft.com/office/drawing/2014/main" id="{CC75DBE5-3F60-2765-74F8-7E3CB1C5553B}"/>
                </a:ext>
              </a:extLst>
            </p:cNvPr>
            <p:cNvSpPr/>
            <p:nvPr/>
          </p:nvSpPr>
          <p:spPr>
            <a:xfrm flipH="1">
              <a:off x="2934425" y="2838688"/>
              <a:ext cx="2928900" cy="7410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200">
                  <a:solidFill>
                    <a:schemeClr val="lt1"/>
                  </a:solidFill>
                  <a:latin typeface="Fira Sans Extra Condensed Medium"/>
                  <a:sym typeface="Fira Sans Extra Condensed Medium"/>
                </a:rPr>
                <a:t> Pico Uriellu</a:t>
              </a:r>
              <a:endParaRPr lang="es-ES" sz="1900">
                <a:solidFill>
                  <a:schemeClr val="lt1"/>
                </a:solidFill>
              </a:endParaRPr>
            </a:p>
          </p:txBody>
        </p:sp>
        <p:sp>
          <p:nvSpPr>
            <p:cNvPr id="13" name="Google Shape;490;p21">
              <a:extLst>
                <a:ext uri="{FF2B5EF4-FFF2-40B4-BE49-F238E27FC236}">
                  <a16:creationId xmlns:a16="http://schemas.microsoft.com/office/drawing/2014/main" id="{0AA5BBA9-2A91-A32F-A4A3-F8CFD64F40E7}"/>
                </a:ext>
              </a:extLst>
            </p:cNvPr>
            <p:cNvSpPr/>
            <p:nvPr/>
          </p:nvSpPr>
          <p:spPr>
            <a:xfrm flipH="1">
              <a:off x="3286033" y="2830563"/>
              <a:ext cx="2572000" cy="126225"/>
            </a:xfrm>
            <a:custGeom>
              <a:avLst/>
              <a:gdLst/>
              <a:ahLst/>
              <a:cxnLst/>
              <a:rect l="l" t="t" r="r" b="b"/>
              <a:pathLst>
                <a:path w="102880" h="5049" extrusionOk="0">
                  <a:moveTo>
                    <a:pt x="0" y="0"/>
                  </a:moveTo>
                  <a:lnTo>
                    <a:pt x="102880" y="0"/>
                  </a:lnTo>
                  <a:lnTo>
                    <a:pt x="0" y="5049"/>
                  </a:lnTo>
                  <a:close/>
                </a:path>
              </a:pathLst>
            </a:custGeom>
            <a:solidFill>
              <a:srgbClr val="000000">
                <a:alpha val="18750"/>
              </a:srgb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oogle Shape;493;p21">
            <a:extLst>
              <a:ext uri="{FF2B5EF4-FFF2-40B4-BE49-F238E27FC236}">
                <a16:creationId xmlns:a16="http://schemas.microsoft.com/office/drawing/2014/main" id="{FC97498C-9209-588E-8718-0EF3EF91FD97}"/>
              </a:ext>
            </a:extLst>
          </p:cNvPr>
          <p:cNvGrpSpPr/>
          <p:nvPr/>
        </p:nvGrpSpPr>
        <p:grpSpPr>
          <a:xfrm>
            <a:off x="375395" y="1511415"/>
            <a:ext cx="2928900" cy="741000"/>
            <a:chOff x="3179000" y="2018488"/>
            <a:chExt cx="2928900" cy="741000"/>
          </a:xfrm>
        </p:grpSpPr>
        <p:sp>
          <p:nvSpPr>
            <p:cNvPr id="15" name="Google Shape;494;p21">
              <a:extLst>
                <a:ext uri="{FF2B5EF4-FFF2-40B4-BE49-F238E27FC236}">
                  <a16:creationId xmlns:a16="http://schemas.microsoft.com/office/drawing/2014/main" id="{B3642DE7-096A-0B71-D1D5-745DA9236641}"/>
                </a:ext>
              </a:extLst>
            </p:cNvPr>
            <p:cNvSpPr/>
            <p:nvPr/>
          </p:nvSpPr>
          <p:spPr>
            <a:xfrm>
              <a:off x="3179000" y="2018488"/>
              <a:ext cx="2928900" cy="741000"/>
            </a:xfrm>
            <a:prstGeom prst="homePlat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2200">
                  <a:solidFill>
                    <a:schemeClr val="lt1"/>
                  </a:solidFill>
                  <a:latin typeface="Fira Sans Extra Condensed Medium"/>
                </a:rPr>
                <a:t> Vía Verde</a:t>
              </a:r>
            </a:p>
          </p:txBody>
        </p:sp>
        <p:sp>
          <p:nvSpPr>
            <p:cNvPr id="16" name="Google Shape;495;p21">
              <a:extLst>
                <a:ext uri="{FF2B5EF4-FFF2-40B4-BE49-F238E27FC236}">
                  <a16:creationId xmlns:a16="http://schemas.microsoft.com/office/drawing/2014/main" id="{B82CE4EA-0D49-0D7A-87FB-3B27541E2ED1}"/>
                </a:ext>
              </a:extLst>
            </p:cNvPr>
            <p:cNvSpPr/>
            <p:nvPr/>
          </p:nvSpPr>
          <p:spPr>
            <a:xfrm>
              <a:off x="3189596" y="2030925"/>
              <a:ext cx="2572000" cy="126225"/>
            </a:xfrm>
            <a:custGeom>
              <a:avLst/>
              <a:gdLst/>
              <a:ahLst/>
              <a:cxnLst/>
              <a:rect l="l" t="t" r="r" b="b"/>
              <a:pathLst>
                <a:path w="102880" h="5049" extrusionOk="0">
                  <a:moveTo>
                    <a:pt x="0" y="0"/>
                  </a:moveTo>
                  <a:lnTo>
                    <a:pt x="102880" y="0"/>
                  </a:lnTo>
                  <a:lnTo>
                    <a:pt x="0" y="5049"/>
                  </a:lnTo>
                  <a:close/>
                </a:path>
              </a:pathLst>
            </a:custGeom>
            <a:solidFill>
              <a:srgbClr val="000000">
                <a:alpha val="18750"/>
              </a:srgb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Google Shape;498;p21">
            <a:extLst>
              <a:ext uri="{FF2B5EF4-FFF2-40B4-BE49-F238E27FC236}">
                <a16:creationId xmlns:a16="http://schemas.microsoft.com/office/drawing/2014/main" id="{0A7BF8E9-670C-F113-11F5-53CE299EE799}"/>
              </a:ext>
            </a:extLst>
          </p:cNvPr>
          <p:cNvSpPr/>
          <p:nvPr/>
        </p:nvSpPr>
        <p:spPr>
          <a:xfrm flipH="1">
            <a:off x="266749" y="683653"/>
            <a:ext cx="2928900" cy="74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Ruta del Cares</a:t>
            </a:r>
            <a:endParaRPr sz="1900"/>
          </a:p>
        </p:txBody>
      </p:sp>
      <p:grpSp>
        <p:nvGrpSpPr>
          <p:cNvPr id="18" name="Google Shape;499;p21">
            <a:extLst>
              <a:ext uri="{FF2B5EF4-FFF2-40B4-BE49-F238E27FC236}">
                <a16:creationId xmlns:a16="http://schemas.microsoft.com/office/drawing/2014/main" id="{1745B675-76BB-41F1-7EA9-81C98C2D08EC}"/>
              </a:ext>
            </a:extLst>
          </p:cNvPr>
          <p:cNvGrpSpPr/>
          <p:nvPr/>
        </p:nvGrpSpPr>
        <p:grpSpPr>
          <a:xfrm>
            <a:off x="614459" y="902541"/>
            <a:ext cx="361584" cy="317841"/>
            <a:chOff x="898875" y="244725"/>
            <a:chExt cx="481800" cy="423500"/>
          </a:xfrm>
        </p:grpSpPr>
        <p:sp>
          <p:nvSpPr>
            <p:cNvPr id="19" name="Google Shape;500;p21">
              <a:extLst>
                <a:ext uri="{FF2B5EF4-FFF2-40B4-BE49-F238E27FC236}">
                  <a16:creationId xmlns:a16="http://schemas.microsoft.com/office/drawing/2014/main" id="{0256E542-2418-E890-9F2F-D4ECADE59E47}"/>
                </a:ext>
              </a:extLst>
            </p:cNvPr>
            <p:cNvSpPr/>
            <p:nvPr/>
          </p:nvSpPr>
          <p:spPr>
            <a:xfrm>
              <a:off x="1125675" y="470575"/>
              <a:ext cx="28275" cy="28250"/>
            </a:xfrm>
            <a:custGeom>
              <a:avLst/>
              <a:gdLst/>
              <a:ahLst/>
              <a:cxnLst/>
              <a:rect l="l" t="t" r="r" b="b"/>
              <a:pathLst>
                <a:path w="1131" h="1130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501;p21">
              <a:extLst>
                <a:ext uri="{FF2B5EF4-FFF2-40B4-BE49-F238E27FC236}">
                  <a16:creationId xmlns:a16="http://schemas.microsoft.com/office/drawing/2014/main" id="{460E61B3-99BF-7A62-9CA2-339EE233E3C2}"/>
                </a:ext>
              </a:extLst>
            </p:cNvPr>
            <p:cNvSpPr/>
            <p:nvPr/>
          </p:nvSpPr>
          <p:spPr>
            <a:xfrm>
              <a:off x="898875" y="244725"/>
              <a:ext cx="481800" cy="225875"/>
            </a:xfrm>
            <a:custGeom>
              <a:avLst/>
              <a:gdLst/>
              <a:ahLst/>
              <a:cxnLst/>
              <a:rect l="l" t="t" r="r" b="b"/>
              <a:pathLst>
                <a:path w="19272" h="9035" extrusionOk="0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502;p21">
              <a:extLst>
                <a:ext uri="{FF2B5EF4-FFF2-40B4-BE49-F238E27FC236}">
                  <a16:creationId xmlns:a16="http://schemas.microsoft.com/office/drawing/2014/main" id="{36C0A855-241D-7F1C-1D42-7245D112132C}"/>
                </a:ext>
              </a:extLst>
            </p:cNvPr>
            <p:cNvSpPr/>
            <p:nvPr/>
          </p:nvSpPr>
          <p:spPr>
            <a:xfrm>
              <a:off x="1324200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03;p21">
              <a:extLst>
                <a:ext uri="{FF2B5EF4-FFF2-40B4-BE49-F238E27FC236}">
                  <a16:creationId xmlns:a16="http://schemas.microsoft.com/office/drawing/2014/main" id="{C272579E-E104-763B-362D-D64B2C93B320}"/>
                </a:ext>
              </a:extLst>
            </p:cNvPr>
            <p:cNvSpPr/>
            <p:nvPr/>
          </p:nvSpPr>
          <p:spPr>
            <a:xfrm>
              <a:off x="898875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04;p21">
              <a:extLst>
                <a:ext uri="{FF2B5EF4-FFF2-40B4-BE49-F238E27FC236}">
                  <a16:creationId xmlns:a16="http://schemas.microsoft.com/office/drawing/2014/main" id="{959D6459-18D2-B497-D83B-6DD6EF868047}"/>
                </a:ext>
              </a:extLst>
            </p:cNvPr>
            <p:cNvSpPr/>
            <p:nvPr/>
          </p:nvSpPr>
          <p:spPr>
            <a:xfrm>
              <a:off x="1063650" y="414125"/>
              <a:ext cx="146750" cy="141125"/>
            </a:xfrm>
            <a:custGeom>
              <a:avLst/>
              <a:gdLst/>
              <a:ahLst/>
              <a:cxnLst/>
              <a:rect l="l" t="t" r="r" b="b"/>
              <a:pathLst>
                <a:path w="5870" h="5645" extrusionOk="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05;p21">
              <a:extLst>
                <a:ext uri="{FF2B5EF4-FFF2-40B4-BE49-F238E27FC236}">
                  <a16:creationId xmlns:a16="http://schemas.microsoft.com/office/drawing/2014/main" id="{520E9BDA-68E0-6FE4-6314-4D7E70A1CB88}"/>
                </a:ext>
              </a:extLst>
            </p:cNvPr>
            <p:cNvSpPr/>
            <p:nvPr/>
          </p:nvSpPr>
          <p:spPr>
            <a:xfrm>
              <a:off x="898875" y="498800"/>
              <a:ext cx="481800" cy="169425"/>
            </a:xfrm>
            <a:custGeom>
              <a:avLst/>
              <a:gdLst/>
              <a:ahLst/>
              <a:cxnLst/>
              <a:rect l="l" t="t" r="r" b="b"/>
              <a:pathLst>
                <a:path w="19272" h="6777" extrusionOk="0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" name="Google Shape;506;p21">
            <a:extLst>
              <a:ext uri="{FF2B5EF4-FFF2-40B4-BE49-F238E27FC236}">
                <a16:creationId xmlns:a16="http://schemas.microsoft.com/office/drawing/2014/main" id="{EAD6DE12-CA74-55B9-49EF-879194BF258B}"/>
              </a:ext>
            </a:extLst>
          </p:cNvPr>
          <p:cNvGrpSpPr/>
          <p:nvPr/>
        </p:nvGrpSpPr>
        <p:grpSpPr>
          <a:xfrm>
            <a:off x="2742689" y="1678246"/>
            <a:ext cx="317818" cy="361610"/>
            <a:chOff x="1529350" y="258825"/>
            <a:chExt cx="423475" cy="481825"/>
          </a:xfrm>
        </p:grpSpPr>
        <p:sp>
          <p:nvSpPr>
            <p:cNvPr id="26" name="Google Shape;507;p21">
              <a:extLst>
                <a:ext uri="{FF2B5EF4-FFF2-40B4-BE49-F238E27FC236}">
                  <a16:creationId xmlns:a16="http://schemas.microsoft.com/office/drawing/2014/main" id="{2B916B3E-B901-82EF-221E-A31F90828794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508;p21">
              <a:extLst>
                <a:ext uri="{FF2B5EF4-FFF2-40B4-BE49-F238E27FC236}">
                  <a16:creationId xmlns:a16="http://schemas.microsoft.com/office/drawing/2014/main" id="{34E2ADE9-F0EC-2DE3-9427-89E652181E7E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" name="Google Shape;509;p21">
            <a:extLst>
              <a:ext uri="{FF2B5EF4-FFF2-40B4-BE49-F238E27FC236}">
                <a16:creationId xmlns:a16="http://schemas.microsoft.com/office/drawing/2014/main" id="{51DDCA62-0514-44A1-5C7C-FD50C9C68298}"/>
              </a:ext>
            </a:extLst>
          </p:cNvPr>
          <p:cNvGrpSpPr/>
          <p:nvPr/>
        </p:nvGrpSpPr>
        <p:grpSpPr>
          <a:xfrm>
            <a:off x="2621541" y="3364824"/>
            <a:ext cx="378627" cy="298325"/>
            <a:chOff x="5629975" y="3255775"/>
            <a:chExt cx="504500" cy="397500"/>
          </a:xfrm>
        </p:grpSpPr>
        <p:sp>
          <p:nvSpPr>
            <p:cNvPr id="29" name="Google Shape;510;p21">
              <a:extLst>
                <a:ext uri="{FF2B5EF4-FFF2-40B4-BE49-F238E27FC236}">
                  <a16:creationId xmlns:a16="http://schemas.microsoft.com/office/drawing/2014/main" id="{62F0E105-1B90-35EB-6638-358C56F9B093}"/>
                </a:ext>
              </a:extLst>
            </p:cNvPr>
            <p:cNvSpPr/>
            <p:nvPr/>
          </p:nvSpPr>
          <p:spPr>
            <a:xfrm>
              <a:off x="575637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3"/>
                    <a:pt x="2259" y="5736"/>
                  </a:cubicBezTo>
                  <a:cubicBezTo>
                    <a:pt x="3506" y="5733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" name="Google Shape;511;p21">
              <a:extLst>
                <a:ext uri="{FF2B5EF4-FFF2-40B4-BE49-F238E27FC236}">
                  <a16:creationId xmlns:a16="http://schemas.microsoft.com/office/drawing/2014/main" id="{591327B6-4DED-FE9A-A224-8530007E2C68}"/>
                </a:ext>
              </a:extLst>
            </p:cNvPr>
            <p:cNvSpPr/>
            <p:nvPr/>
          </p:nvSpPr>
          <p:spPr>
            <a:xfrm>
              <a:off x="5629975" y="3374400"/>
              <a:ext cx="140575" cy="136175"/>
            </a:xfrm>
            <a:custGeom>
              <a:avLst/>
              <a:gdLst/>
              <a:ahLst/>
              <a:cxnLst/>
              <a:rect l="l" t="t" r="r" b="b"/>
              <a:pathLst>
                <a:path w="5623" h="5447" extrusionOk="0">
                  <a:moveTo>
                    <a:pt x="1951" y="0"/>
                  </a:moveTo>
                  <a:cubicBezTo>
                    <a:pt x="1711" y="0"/>
                    <a:pt x="1480" y="53"/>
                    <a:pt x="1269" y="175"/>
                  </a:cubicBezTo>
                  <a:cubicBezTo>
                    <a:pt x="1" y="907"/>
                    <a:pt x="582" y="3443"/>
                    <a:pt x="1088" y="4316"/>
                  </a:cubicBezTo>
                  <a:cubicBezTo>
                    <a:pt x="1506" y="5041"/>
                    <a:pt x="2265" y="5447"/>
                    <a:pt x="3045" y="5447"/>
                  </a:cubicBezTo>
                  <a:cubicBezTo>
                    <a:pt x="3428" y="5447"/>
                    <a:pt x="3816" y="5349"/>
                    <a:pt x="4172" y="5144"/>
                  </a:cubicBezTo>
                  <a:cubicBezTo>
                    <a:pt x="5253" y="4521"/>
                    <a:pt x="5623" y="3138"/>
                    <a:pt x="5000" y="2057"/>
                  </a:cubicBezTo>
                  <a:cubicBezTo>
                    <a:pt x="4578" y="1330"/>
                    <a:pt x="3149" y="0"/>
                    <a:pt x="1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512;p21">
              <a:extLst>
                <a:ext uri="{FF2B5EF4-FFF2-40B4-BE49-F238E27FC236}">
                  <a16:creationId xmlns:a16="http://schemas.microsoft.com/office/drawing/2014/main" id="{DCE645AE-EBD7-8674-D70E-C566539E631E}"/>
                </a:ext>
              </a:extLst>
            </p:cNvPr>
            <p:cNvSpPr/>
            <p:nvPr/>
          </p:nvSpPr>
          <p:spPr>
            <a:xfrm>
              <a:off x="589752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6"/>
                    <a:pt x="2259" y="5736"/>
                  </a:cubicBezTo>
                  <a:cubicBezTo>
                    <a:pt x="3506" y="5736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513;p21">
              <a:extLst>
                <a:ext uri="{FF2B5EF4-FFF2-40B4-BE49-F238E27FC236}">
                  <a16:creationId xmlns:a16="http://schemas.microsoft.com/office/drawing/2014/main" id="{EBCDDA96-DAB0-3452-6ADB-B87F306C7816}"/>
                </a:ext>
              </a:extLst>
            </p:cNvPr>
            <p:cNvSpPr/>
            <p:nvPr/>
          </p:nvSpPr>
          <p:spPr>
            <a:xfrm>
              <a:off x="5996075" y="3373900"/>
              <a:ext cx="138400" cy="136200"/>
            </a:xfrm>
            <a:custGeom>
              <a:avLst/>
              <a:gdLst/>
              <a:ahLst/>
              <a:cxnLst/>
              <a:rect l="l" t="t" r="r" b="b"/>
              <a:pathLst>
                <a:path w="5536" h="5448" extrusionOk="0">
                  <a:moveTo>
                    <a:pt x="3670" y="1"/>
                  </a:moveTo>
                  <a:cubicBezTo>
                    <a:pt x="2471" y="1"/>
                    <a:pt x="1045" y="1330"/>
                    <a:pt x="624" y="2059"/>
                  </a:cubicBezTo>
                  <a:cubicBezTo>
                    <a:pt x="1" y="3137"/>
                    <a:pt x="371" y="4523"/>
                    <a:pt x="1452" y="5146"/>
                  </a:cubicBezTo>
                  <a:cubicBezTo>
                    <a:pt x="1808" y="5351"/>
                    <a:pt x="2199" y="5448"/>
                    <a:pt x="2586" y="5448"/>
                  </a:cubicBezTo>
                  <a:cubicBezTo>
                    <a:pt x="3381" y="5448"/>
                    <a:pt x="4158" y="5039"/>
                    <a:pt x="4575" y="4318"/>
                  </a:cubicBezTo>
                  <a:cubicBezTo>
                    <a:pt x="5168" y="3288"/>
                    <a:pt x="5535" y="858"/>
                    <a:pt x="4355" y="177"/>
                  </a:cubicBezTo>
                  <a:cubicBezTo>
                    <a:pt x="4142" y="54"/>
                    <a:pt x="3911" y="1"/>
                    <a:pt x="3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14;p21">
              <a:extLst>
                <a:ext uri="{FF2B5EF4-FFF2-40B4-BE49-F238E27FC236}">
                  <a16:creationId xmlns:a16="http://schemas.microsoft.com/office/drawing/2014/main" id="{47282DD6-29FB-E95E-ECD8-20F3C8D212C8}"/>
                </a:ext>
              </a:extLst>
            </p:cNvPr>
            <p:cNvSpPr/>
            <p:nvPr/>
          </p:nvSpPr>
          <p:spPr>
            <a:xfrm>
              <a:off x="5728150" y="3427400"/>
              <a:ext cx="310575" cy="225875"/>
            </a:xfrm>
            <a:custGeom>
              <a:avLst/>
              <a:gdLst/>
              <a:ahLst/>
              <a:cxnLst/>
              <a:rect l="l" t="t" r="r" b="b"/>
              <a:pathLst>
                <a:path w="12423" h="9035" extrusionOk="0">
                  <a:moveTo>
                    <a:pt x="6213" y="1"/>
                  </a:moveTo>
                  <a:cubicBezTo>
                    <a:pt x="5234" y="1"/>
                    <a:pt x="2259" y="1"/>
                    <a:pt x="2259" y="2822"/>
                  </a:cubicBezTo>
                  <a:lnTo>
                    <a:pt x="2259" y="3147"/>
                  </a:lnTo>
                  <a:cubicBezTo>
                    <a:pt x="2259" y="3376"/>
                    <a:pt x="2121" y="3584"/>
                    <a:pt x="1907" y="3671"/>
                  </a:cubicBezTo>
                  <a:cubicBezTo>
                    <a:pt x="750" y="4144"/>
                    <a:pt x="1" y="5141"/>
                    <a:pt x="1" y="6210"/>
                  </a:cubicBezTo>
                  <a:cubicBezTo>
                    <a:pt x="1" y="7767"/>
                    <a:pt x="1521" y="9034"/>
                    <a:pt x="3388" y="9034"/>
                  </a:cubicBezTo>
                  <a:cubicBezTo>
                    <a:pt x="3400" y="9035"/>
                    <a:pt x="3413" y="9035"/>
                    <a:pt x="3425" y="9035"/>
                  </a:cubicBezTo>
                  <a:cubicBezTo>
                    <a:pt x="3753" y="9035"/>
                    <a:pt x="4081" y="8995"/>
                    <a:pt x="4400" y="8917"/>
                  </a:cubicBezTo>
                  <a:cubicBezTo>
                    <a:pt x="4995" y="8766"/>
                    <a:pt x="5604" y="8691"/>
                    <a:pt x="6213" y="8691"/>
                  </a:cubicBezTo>
                  <a:cubicBezTo>
                    <a:pt x="6823" y="8691"/>
                    <a:pt x="7432" y="8766"/>
                    <a:pt x="8029" y="8917"/>
                  </a:cubicBezTo>
                  <a:cubicBezTo>
                    <a:pt x="8345" y="8995"/>
                    <a:pt x="8670" y="9035"/>
                    <a:pt x="8998" y="9035"/>
                  </a:cubicBezTo>
                  <a:cubicBezTo>
                    <a:pt x="9010" y="9035"/>
                    <a:pt x="9022" y="9035"/>
                    <a:pt x="9034" y="9034"/>
                  </a:cubicBezTo>
                  <a:cubicBezTo>
                    <a:pt x="10901" y="9034"/>
                    <a:pt x="12422" y="7767"/>
                    <a:pt x="12422" y="6210"/>
                  </a:cubicBezTo>
                  <a:cubicBezTo>
                    <a:pt x="12422" y="5138"/>
                    <a:pt x="11675" y="4141"/>
                    <a:pt x="10516" y="3671"/>
                  </a:cubicBezTo>
                  <a:cubicBezTo>
                    <a:pt x="10302" y="3584"/>
                    <a:pt x="10164" y="3376"/>
                    <a:pt x="10164" y="3147"/>
                  </a:cubicBezTo>
                  <a:lnTo>
                    <a:pt x="10164" y="2822"/>
                  </a:lnTo>
                  <a:cubicBezTo>
                    <a:pt x="10164" y="1"/>
                    <a:pt x="7191" y="1"/>
                    <a:pt x="6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4" name="Google Shape;515;p21">
            <a:extLst>
              <a:ext uri="{FF2B5EF4-FFF2-40B4-BE49-F238E27FC236}">
                <a16:creationId xmlns:a16="http://schemas.microsoft.com/office/drawing/2014/main" id="{615C3563-25B1-BFA8-CB35-5613C89422E3}"/>
              </a:ext>
            </a:extLst>
          </p:cNvPr>
          <p:cNvGrpSpPr/>
          <p:nvPr/>
        </p:nvGrpSpPr>
        <p:grpSpPr>
          <a:xfrm>
            <a:off x="625779" y="2521337"/>
            <a:ext cx="339001" cy="361612"/>
            <a:chOff x="914900" y="3806450"/>
            <a:chExt cx="451700" cy="481825"/>
          </a:xfrm>
        </p:grpSpPr>
        <p:sp>
          <p:nvSpPr>
            <p:cNvPr id="35" name="Google Shape;516;p21">
              <a:extLst>
                <a:ext uri="{FF2B5EF4-FFF2-40B4-BE49-F238E27FC236}">
                  <a16:creationId xmlns:a16="http://schemas.microsoft.com/office/drawing/2014/main" id="{DB8AA2A2-7BB2-C440-3ADB-604A7ABE9D17}"/>
                </a:ext>
              </a:extLst>
            </p:cNvPr>
            <p:cNvSpPr/>
            <p:nvPr/>
          </p:nvSpPr>
          <p:spPr>
            <a:xfrm>
              <a:off x="914900" y="4174425"/>
              <a:ext cx="423400" cy="113850"/>
            </a:xfrm>
            <a:custGeom>
              <a:avLst/>
              <a:gdLst/>
              <a:ahLst/>
              <a:cxnLst/>
              <a:rect l="l" t="t" r="r" b="b"/>
              <a:pathLst>
                <a:path w="16936" h="4554" extrusionOk="0">
                  <a:moveTo>
                    <a:pt x="564" y="0"/>
                  </a:moveTo>
                  <a:cubicBezTo>
                    <a:pt x="250" y="0"/>
                    <a:pt x="0" y="250"/>
                    <a:pt x="0" y="563"/>
                  </a:cubicBezTo>
                  <a:cubicBezTo>
                    <a:pt x="0" y="877"/>
                    <a:pt x="250" y="1130"/>
                    <a:pt x="564" y="1130"/>
                  </a:cubicBezTo>
                  <a:lnTo>
                    <a:pt x="2259" y="1130"/>
                  </a:lnTo>
                  <a:lnTo>
                    <a:pt x="2259" y="2861"/>
                  </a:lnTo>
                  <a:cubicBezTo>
                    <a:pt x="2259" y="3795"/>
                    <a:pt x="3015" y="4553"/>
                    <a:pt x="3951" y="4553"/>
                  </a:cubicBezTo>
                  <a:cubicBezTo>
                    <a:pt x="4264" y="4553"/>
                    <a:pt x="4517" y="4300"/>
                    <a:pt x="4517" y="3990"/>
                  </a:cubicBezTo>
                  <a:lnTo>
                    <a:pt x="4517" y="1130"/>
                  </a:lnTo>
                  <a:lnTo>
                    <a:pt x="5646" y="1130"/>
                  </a:lnTo>
                  <a:lnTo>
                    <a:pt x="5646" y="1693"/>
                  </a:lnTo>
                  <a:cubicBezTo>
                    <a:pt x="5646" y="2629"/>
                    <a:pt x="6402" y="3424"/>
                    <a:pt x="7339" y="3424"/>
                  </a:cubicBezTo>
                  <a:cubicBezTo>
                    <a:pt x="7652" y="3424"/>
                    <a:pt x="7905" y="3171"/>
                    <a:pt x="7905" y="2861"/>
                  </a:cubicBezTo>
                  <a:lnTo>
                    <a:pt x="7905" y="1130"/>
                  </a:lnTo>
                  <a:lnTo>
                    <a:pt x="9034" y="1130"/>
                  </a:lnTo>
                  <a:lnTo>
                    <a:pt x="9034" y="3990"/>
                  </a:lnTo>
                  <a:cubicBezTo>
                    <a:pt x="9034" y="4300"/>
                    <a:pt x="9284" y="4553"/>
                    <a:pt x="9597" y="4553"/>
                  </a:cubicBezTo>
                  <a:cubicBezTo>
                    <a:pt x="9910" y="4553"/>
                    <a:pt x="10163" y="4300"/>
                    <a:pt x="10163" y="3990"/>
                  </a:cubicBezTo>
                  <a:lnTo>
                    <a:pt x="10163" y="1130"/>
                  </a:lnTo>
                  <a:lnTo>
                    <a:pt x="16373" y="1130"/>
                  </a:lnTo>
                  <a:cubicBezTo>
                    <a:pt x="16686" y="1130"/>
                    <a:pt x="16936" y="877"/>
                    <a:pt x="16936" y="563"/>
                  </a:cubicBezTo>
                  <a:cubicBezTo>
                    <a:pt x="16936" y="250"/>
                    <a:pt x="16686" y="0"/>
                    <a:pt x="16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517;p21">
              <a:extLst>
                <a:ext uri="{FF2B5EF4-FFF2-40B4-BE49-F238E27FC236}">
                  <a16:creationId xmlns:a16="http://schemas.microsoft.com/office/drawing/2014/main" id="{5E632738-9BD3-DC31-9371-CC115D3B4815}"/>
                </a:ext>
              </a:extLst>
            </p:cNvPr>
            <p:cNvSpPr/>
            <p:nvPr/>
          </p:nvSpPr>
          <p:spPr>
            <a:xfrm>
              <a:off x="971350" y="3806450"/>
              <a:ext cx="254100" cy="339775"/>
            </a:xfrm>
            <a:custGeom>
              <a:avLst/>
              <a:gdLst/>
              <a:ahLst/>
              <a:cxnLst/>
              <a:rect l="l" t="t" r="r" b="b"/>
              <a:pathLst>
                <a:path w="10164" h="13591" extrusionOk="0">
                  <a:moveTo>
                    <a:pt x="7563" y="2032"/>
                  </a:moveTo>
                  <a:cubicBezTo>
                    <a:pt x="7853" y="2032"/>
                    <a:pt x="8131" y="2256"/>
                    <a:pt x="8131" y="2596"/>
                  </a:cubicBezTo>
                  <a:cubicBezTo>
                    <a:pt x="8131" y="2937"/>
                    <a:pt x="7852" y="3163"/>
                    <a:pt x="7562" y="3163"/>
                  </a:cubicBezTo>
                  <a:cubicBezTo>
                    <a:pt x="7423" y="3163"/>
                    <a:pt x="7282" y="3111"/>
                    <a:pt x="7168" y="2997"/>
                  </a:cubicBezTo>
                  <a:cubicBezTo>
                    <a:pt x="6945" y="2777"/>
                    <a:pt x="6945" y="2418"/>
                    <a:pt x="7168" y="2199"/>
                  </a:cubicBezTo>
                  <a:cubicBezTo>
                    <a:pt x="7283" y="2083"/>
                    <a:pt x="7425" y="2032"/>
                    <a:pt x="7563" y="2032"/>
                  </a:cubicBezTo>
                  <a:close/>
                  <a:moveTo>
                    <a:pt x="7339" y="0"/>
                  </a:moveTo>
                  <a:cubicBezTo>
                    <a:pt x="5412" y="0"/>
                    <a:pt x="3759" y="1087"/>
                    <a:pt x="2901" y="2668"/>
                  </a:cubicBezTo>
                  <a:cubicBezTo>
                    <a:pt x="2852" y="2674"/>
                    <a:pt x="2804" y="2686"/>
                    <a:pt x="2762" y="2704"/>
                  </a:cubicBezTo>
                  <a:cubicBezTo>
                    <a:pt x="2602" y="2782"/>
                    <a:pt x="2431" y="2819"/>
                    <a:pt x="2260" y="2819"/>
                  </a:cubicBezTo>
                  <a:cubicBezTo>
                    <a:pt x="1967" y="2819"/>
                    <a:pt x="1678" y="2707"/>
                    <a:pt x="1458" y="2494"/>
                  </a:cubicBezTo>
                  <a:cubicBezTo>
                    <a:pt x="1247" y="2280"/>
                    <a:pt x="1127" y="1994"/>
                    <a:pt x="1130" y="1696"/>
                  </a:cubicBezTo>
                  <a:cubicBezTo>
                    <a:pt x="1130" y="1395"/>
                    <a:pt x="1247" y="1178"/>
                    <a:pt x="1458" y="964"/>
                  </a:cubicBezTo>
                  <a:cubicBezTo>
                    <a:pt x="1681" y="744"/>
                    <a:pt x="1681" y="386"/>
                    <a:pt x="1458" y="166"/>
                  </a:cubicBezTo>
                  <a:cubicBezTo>
                    <a:pt x="1348" y="56"/>
                    <a:pt x="1204" y="1"/>
                    <a:pt x="1059" y="1"/>
                  </a:cubicBezTo>
                  <a:cubicBezTo>
                    <a:pt x="915" y="1"/>
                    <a:pt x="770" y="56"/>
                    <a:pt x="660" y="166"/>
                  </a:cubicBezTo>
                  <a:cubicBezTo>
                    <a:pt x="236" y="594"/>
                    <a:pt x="1" y="1093"/>
                    <a:pt x="1" y="1696"/>
                  </a:cubicBezTo>
                  <a:cubicBezTo>
                    <a:pt x="1" y="2942"/>
                    <a:pt x="1010" y="3954"/>
                    <a:pt x="2259" y="3954"/>
                  </a:cubicBezTo>
                  <a:cubicBezTo>
                    <a:pt x="2307" y="3954"/>
                    <a:pt x="2353" y="3939"/>
                    <a:pt x="2401" y="3936"/>
                  </a:cubicBezTo>
                  <a:lnTo>
                    <a:pt x="2401" y="3936"/>
                  </a:lnTo>
                  <a:cubicBezTo>
                    <a:pt x="2319" y="4282"/>
                    <a:pt x="2274" y="4635"/>
                    <a:pt x="2265" y="4990"/>
                  </a:cubicBezTo>
                  <a:cubicBezTo>
                    <a:pt x="2976" y="4680"/>
                    <a:pt x="3741" y="4517"/>
                    <a:pt x="4518" y="4517"/>
                  </a:cubicBezTo>
                  <a:lnTo>
                    <a:pt x="5081" y="4517"/>
                  </a:lnTo>
                  <a:cubicBezTo>
                    <a:pt x="6017" y="4517"/>
                    <a:pt x="6773" y="5276"/>
                    <a:pt x="6776" y="6213"/>
                  </a:cubicBezTo>
                  <a:lnTo>
                    <a:pt x="6776" y="9073"/>
                  </a:lnTo>
                  <a:cubicBezTo>
                    <a:pt x="6776" y="10925"/>
                    <a:pt x="5864" y="12557"/>
                    <a:pt x="4482" y="13590"/>
                  </a:cubicBezTo>
                  <a:lnTo>
                    <a:pt x="6210" y="13590"/>
                  </a:lnTo>
                  <a:cubicBezTo>
                    <a:pt x="8393" y="13590"/>
                    <a:pt x="10164" y="11820"/>
                    <a:pt x="10164" y="9636"/>
                  </a:cubicBezTo>
                  <a:lnTo>
                    <a:pt x="101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18;p21">
              <a:extLst>
                <a:ext uri="{FF2B5EF4-FFF2-40B4-BE49-F238E27FC236}">
                  <a16:creationId xmlns:a16="http://schemas.microsoft.com/office/drawing/2014/main" id="{A2C6AFBC-9DF7-72BD-5DAF-4E6E32A39F2C}"/>
                </a:ext>
              </a:extLst>
            </p:cNvPr>
            <p:cNvSpPr/>
            <p:nvPr/>
          </p:nvSpPr>
          <p:spPr>
            <a:xfrm>
              <a:off x="971350" y="3947600"/>
              <a:ext cx="141175" cy="198625"/>
            </a:xfrm>
            <a:custGeom>
              <a:avLst/>
              <a:gdLst/>
              <a:ahLst/>
              <a:cxnLst/>
              <a:rect l="l" t="t" r="r" b="b"/>
              <a:pathLst>
                <a:path w="5647" h="7945" extrusionOk="0">
                  <a:moveTo>
                    <a:pt x="4518" y="0"/>
                  </a:moveTo>
                  <a:cubicBezTo>
                    <a:pt x="2021" y="0"/>
                    <a:pt x="1" y="2060"/>
                    <a:pt x="1" y="4556"/>
                  </a:cubicBezTo>
                  <a:lnTo>
                    <a:pt x="1" y="6815"/>
                  </a:lnTo>
                  <a:cubicBezTo>
                    <a:pt x="934" y="6812"/>
                    <a:pt x="1693" y="6056"/>
                    <a:pt x="1693" y="5120"/>
                  </a:cubicBezTo>
                  <a:cubicBezTo>
                    <a:pt x="1693" y="4806"/>
                    <a:pt x="1946" y="4556"/>
                    <a:pt x="2259" y="4556"/>
                  </a:cubicBezTo>
                  <a:cubicBezTo>
                    <a:pt x="2569" y="4556"/>
                    <a:pt x="2822" y="4806"/>
                    <a:pt x="2822" y="5120"/>
                  </a:cubicBezTo>
                  <a:cubicBezTo>
                    <a:pt x="2822" y="6547"/>
                    <a:pt x="1753" y="7718"/>
                    <a:pt x="377" y="7905"/>
                  </a:cubicBezTo>
                  <a:cubicBezTo>
                    <a:pt x="434" y="7929"/>
                    <a:pt x="501" y="7941"/>
                    <a:pt x="564" y="7944"/>
                  </a:cubicBezTo>
                  <a:lnTo>
                    <a:pt x="1130" y="7944"/>
                  </a:lnTo>
                  <a:cubicBezTo>
                    <a:pt x="3623" y="7944"/>
                    <a:pt x="5647" y="5921"/>
                    <a:pt x="5647" y="3427"/>
                  </a:cubicBezTo>
                  <a:lnTo>
                    <a:pt x="5647" y="567"/>
                  </a:lnTo>
                  <a:cubicBezTo>
                    <a:pt x="5647" y="253"/>
                    <a:pt x="5394" y="0"/>
                    <a:pt x="50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519;p21">
              <a:extLst>
                <a:ext uri="{FF2B5EF4-FFF2-40B4-BE49-F238E27FC236}">
                  <a16:creationId xmlns:a16="http://schemas.microsoft.com/office/drawing/2014/main" id="{F937157A-EC96-D56F-4451-0B243A84952B}"/>
                </a:ext>
              </a:extLst>
            </p:cNvPr>
            <p:cNvSpPr/>
            <p:nvPr/>
          </p:nvSpPr>
          <p:spPr>
            <a:xfrm>
              <a:off x="1253675" y="3806450"/>
              <a:ext cx="112925" cy="90350"/>
            </a:xfrm>
            <a:custGeom>
              <a:avLst/>
              <a:gdLst/>
              <a:ahLst/>
              <a:cxnLst/>
              <a:rect l="l" t="t" r="r" b="b"/>
              <a:pathLst>
                <a:path w="4517" h="3614" extrusionOk="0">
                  <a:moveTo>
                    <a:pt x="0" y="0"/>
                  </a:moveTo>
                  <a:lnTo>
                    <a:pt x="0" y="1696"/>
                  </a:lnTo>
                  <a:cubicBezTo>
                    <a:pt x="142" y="1685"/>
                    <a:pt x="428" y="1669"/>
                    <a:pt x="771" y="1669"/>
                  </a:cubicBezTo>
                  <a:cubicBezTo>
                    <a:pt x="1415" y="1669"/>
                    <a:pt x="2264" y="1726"/>
                    <a:pt x="2749" y="1988"/>
                  </a:cubicBezTo>
                  <a:cubicBezTo>
                    <a:pt x="3355" y="2313"/>
                    <a:pt x="4062" y="3078"/>
                    <a:pt x="4517" y="3614"/>
                  </a:cubicBezTo>
                  <a:lnTo>
                    <a:pt x="4517" y="2259"/>
                  </a:lnTo>
                  <a:cubicBezTo>
                    <a:pt x="4517" y="1012"/>
                    <a:pt x="3505" y="0"/>
                    <a:pt x="2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520;p21">
              <a:extLst>
                <a:ext uri="{FF2B5EF4-FFF2-40B4-BE49-F238E27FC236}">
                  <a16:creationId xmlns:a16="http://schemas.microsoft.com/office/drawing/2014/main" id="{9B68D6A6-1710-6FB6-8942-F1CA3A483605}"/>
                </a:ext>
              </a:extLst>
            </p:cNvPr>
            <p:cNvSpPr/>
            <p:nvPr/>
          </p:nvSpPr>
          <p:spPr>
            <a:xfrm>
              <a:off x="1253600" y="3876425"/>
              <a:ext cx="95025" cy="42975"/>
            </a:xfrm>
            <a:custGeom>
              <a:avLst/>
              <a:gdLst/>
              <a:ahLst/>
              <a:cxnLst/>
              <a:rect l="l" t="t" r="r" b="b"/>
              <a:pathLst>
                <a:path w="3801" h="1719" extrusionOk="0">
                  <a:moveTo>
                    <a:pt x="726" y="0"/>
                  </a:moveTo>
                  <a:cubicBezTo>
                    <a:pt x="478" y="0"/>
                    <a:pt x="239" y="9"/>
                    <a:pt x="42" y="23"/>
                  </a:cubicBezTo>
                  <a:lnTo>
                    <a:pt x="0" y="23"/>
                  </a:lnTo>
                  <a:lnTo>
                    <a:pt x="3" y="1718"/>
                  </a:lnTo>
                  <a:lnTo>
                    <a:pt x="3800" y="1718"/>
                  </a:lnTo>
                  <a:cubicBezTo>
                    <a:pt x="3379" y="1203"/>
                    <a:pt x="2692" y="438"/>
                    <a:pt x="2219" y="182"/>
                  </a:cubicBezTo>
                  <a:cubicBezTo>
                    <a:pt x="1969" y="49"/>
                    <a:pt x="1321" y="0"/>
                    <a:pt x="7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80" name="Google Shape;277;p16">
            <a:extLst>
              <a:ext uri="{FF2B5EF4-FFF2-40B4-BE49-F238E27FC236}">
                <a16:creationId xmlns:a16="http://schemas.microsoft.com/office/drawing/2014/main" id="{C62239F7-FA22-EA6F-EC45-3BA5732BC40F}"/>
              </a:ext>
            </a:extLst>
          </p:cNvPr>
          <p:cNvSpPr txBox="1"/>
          <p:nvPr/>
        </p:nvSpPr>
        <p:spPr>
          <a:xfrm>
            <a:off x="7228338" y="4809195"/>
            <a:ext cx="1834546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3</a:t>
            </a:r>
            <a:endParaRPr sz="2000">
              <a:solidFill>
                <a:schemeClr val="accent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7" name="Google Shape;1867;p40"/>
          <p:cNvGrpSpPr/>
          <p:nvPr/>
        </p:nvGrpSpPr>
        <p:grpSpPr>
          <a:xfrm>
            <a:off x="-10" y="2537777"/>
            <a:ext cx="9144016" cy="2605765"/>
            <a:chOff x="-10" y="2537777"/>
            <a:chExt cx="9144016" cy="2605765"/>
          </a:xfrm>
        </p:grpSpPr>
        <p:sp>
          <p:nvSpPr>
            <p:cNvPr id="1868" name="Google Shape;1868;p40"/>
            <p:cNvSpPr/>
            <p:nvPr/>
          </p:nvSpPr>
          <p:spPr>
            <a:xfrm>
              <a:off x="0" y="3360575"/>
              <a:ext cx="9143971" cy="1782886"/>
            </a:xfrm>
            <a:custGeom>
              <a:avLst/>
              <a:gdLst/>
              <a:ahLst/>
              <a:cxnLst/>
              <a:rect l="l" t="t" r="r" b="b"/>
              <a:pathLst>
                <a:path w="144563" h="54348" extrusionOk="0">
                  <a:moveTo>
                    <a:pt x="0" y="0"/>
                  </a:moveTo>
                  <a:lnTo>
                    <a:pt x="0" y="54348"/>
                  </a:lnTo>
                  <a:lnTo>
                    <a:pt x="144562" y="54348"/>
                  </a:lnTo>
                  <a:lnTo>
                    <a:pt x="144562" y="19028"/>
                  </a:lnTo>
                  <a:cubicBezTo>
                    <a:pt x="139441" y="19388"/>
                    <a:pt x="134334" y="19563"/>
                    <a:pt x="129242" y="19563"/>
                  </a:cubicBezTo>
                  <a:cubicBezTo>
                    <a:pt x="103421" y="19563"/>
                    <a:pt x="78013" y="15064"/>
                    <a:pt x="53284" y="7447"/>
                  </a:cubicBezTo>
                  <a:cubicBezTo>
                    <a:pt x="46506" y="5904"/>
                    <a:pt x="38992" y="4993"/>
                    <a:pt x="31966" y="4993"/>
                  </a:cubicBezTo>
                  <a:cubicBezTo>
                    <a:pt x="30548" y="4993"/>
                    <a:pt x="29150" y="5030"/>
                    <a:pt x="27782" y="5107"/>
                  </a:cubicBezTo>
                  <a:cubicBezTo>
                    <a:pt x="27378" y="5120"/>
                    <a:pt x="26976" y="5126"/>
                    <a:pt x="26574" y="5126"/>
                  </a:cubicBezTo>
                  <a:cubicBezTo>
                    <a:pt x="17532" y="5126"/>
                    <a:pt x="8906" y="195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9" name="Google Shape;1869;p40"/>
            <p:cNvGrpSpPr/>
            <p:nvPr/>
          </p:nvGrpSpPr>
          <p:grpSpPr>
            <a:xfrm>
              <a:off x="-10" y="2537777"/>
              <a:ext cx="9144016" cy="2605765"/>
              <a:chOff x="-10" y="2537777"/>
              <a:chExt cx="9144016" cy="2605765"/>
            </a:xfrm>
          </p:grpSpPr>
          <p:grpSp>
            <p:nvGrpSpPr>
              <p:cNvPr id="1870" name="Google Shape;1870;p40"/>
              <p:cNvGrpSpPr/>
              <p:nvPr/>
            </p:nvGrpSpPr>
            <p:grpSpPr>
              <a:xfrm>
                <a:off x="0" y="2658400"/>
                <a:ext cx="9143971" cy="2485131"/>
                <a:chOff x="0" y="2658400"/>
                <a:chExt cx="9143971" cy="2485131"/>
              </a:xfrm>
            </p:grpSpPr>
            <p:sp>
              <p:nvSpPr>
                <p:cNvPr id="1871" name="Google Shape;1871;p40"/>
                <p:cNvSpPr/>
                <p:nvPr/>
              </p:nvSpPr>
              <p:spPr>
                <a:xfrm>
                  <a:off x="0" y="3416174"/>
                  <a:ext cx="9143971" cy="1727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63" h="57965" extrusionOk="0">
                      <a:moveTo>
                        <a:pt x="144562" y="0"/>
                      </a:moveTo>
                      <a:cubicBezTo>
                        <a:pt x="129212" y="3404"/>
                        <a:pt x="115656" y="6505"/>
                        <a:pt x="105048" y="19028"/>
                      </a:cubicBezTo>
                      <a:cubicBezTo>
                        <a:pt x="101428" y="23313"/>
                        <a:pt x="94636" y="30358"/>
                        <a:pt x="88403" y="30358"/>
                      </a:cubicBezTo>
                      <a:cubicBezTo>
                        <a:pt x="88094" y="30358"/>
                        <a:pt x="87786" y="30341"/>
                        <a:pt x="87479" y="30305"/>
                      </a:cubicBezTo>
                      <a:cubicBezTo>
                        <a:pt x="85077" y="30025"/>
                        <a:pt x="82877" y="29898"/>
                        <a:pt x="80848" y="29898"/>
                      </a:cubicBezTo>
                      <a:cubicBezTo>
                        <a:pt x="63466" y="29898"/>
                        <a:pt x="58588" y="39177"/>
                        <a:pt x="45959" y="40973"/>
                      </a:cubicBezTo>
                      <a:cubicBezTo>
                        <a:pt x="29363" y="43283"/>
                        <a:pt x="14347" y="41460"/>
                        <a:pt x="0" y="48967"/>
                      </a:cubicBezTo>
                      <a:lnTo>
                        <a:pt x="0" y="57965"/>
                      </a:lnTo>
                      <a:lnTo>
                        <a:pt x="144562" y="57965"/>
                      </a:lnTo>
                      <a:lnTo>
                        <a:pt x="14456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1872;p40"/>
                <p:cNvSpPr/>
                <p:nvPr/>
              </p:nvSpPr>
              <p:spPr>
                <a:xfrm>
                  <a:off x="46213" y="2658400"/>
                  <a:ext cx="9051572" cy="198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89" h="25777" extrusionOk="0">
                      <a:moveTo>
                        <a:pt x="117389" y="20183"/>
                      </a:moveTo>
                      <a:cubicBezTo>
                        <a:pt x="117389" y="20183"/>
                        <a:pt x="102221" y="11946"/>
                        <a:pt x="98118" y="9758"/>
                      </a:cubicBezTo>
                      <a:cubicBezTo>
                        <a:pt x="94015" y="7600"/>
                        <a:pt x="83376" y="1"/>
                        <a:pt x="80914" y="335"/>
                      </a:cubicBezTo>
                      <a:cubicBezTo>
                        <a:pt x="78452" y="669"/>
                        <a:pt x="70914" y="5290"/>
                        <a:pt x="65625" y="6961"/>
                      </a:cubicBezTo>
                      <a:cubicBezTo>
                        <a:pt x="63984" y="7448"/>
                        <a:pt x="61035" y="8359"/>
                        <a:pt x="57601" y="9393"/>
                      </a:cubicBezTo>
                      <a:cubicBezTo>
                        <a:pt x="52859" y="6384"/>
                        <a:pt x="46840" y="2524"/>
                        <a:pt x="45078" y="2767"/>
                      </a:cubicBezTo>
                      <a:cubicBezTo>
                        <a:pt x="42615" y="3101"/>
                        <a:pt x="35077" y="7721"/>
                        <a:pt x="29788" y="9393"/>
                      </a:cubicBezTo>
                      <a:cubicBezTo>
                        <a:pt x="23831" y="11247"/>
                        <a:pt x="1" y="18299"/>
                        <a:pt x="1" y="18299"/>
                      </a:cubicBezTo>
                      <a:lnTo>
                        <a:pt x="81552" y="22615"/>
                      </a:lnTo>
                      <a:cubicBezTo>
                        <a:pt x="81552" y="22615"/>
                        <a:pt x="94349" y="25776"/>
                        <a:pt x="89759" y="2328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3" name="Google Shape;1873;p40"/>
              <p:cNvSpPr/>
              <p:nvPr/>
            </p:nvSpPr>
            <p:spPr>
              <a:xfrm>
                <a:off x="-10" y="2797819"/>
                <a:ext cx="2040840" cy="2345722"/>
              </a:xfrm>
              <a:custGeom>
                <a:avLst/>
                <a:gdLst/>
                <a:ahLst/>
                <a:cxnLst/>
                <a:rect l="l" t="t" r="r" b="b"/>
                <a:pathLst>
                  <a:path w="69181" h="79516" extrusionOk="0">
                    <a:moveTo>
                      <a:pt x="0" y="1"/>
                    </a:moveTo>
                    <a:lnTo>
                      <a:pt x="0" y="79516"/>
                    </a:lnTo>
                    <a:lnTo>
                      <a:pt x="69151" y="79516"/>
                    </a:lnTo>
                    <a:cubicBezTo>
                      <a:pt x="69181" y="79181"/>
                      <a:pt x="69181" y="78847"/>
                      <a:pt x="69181" y="78482"/>
                    </a:cubicBezTo>
                    <a:cubicBezTo>
                      <a:pt x="63771" y="74500"/>
                      <a:pt x="56415" y="75990"/>
                      <a:pt x="50579" y="72798"/>
                    </a:cubicBezTo>
                    <a:cubicBezTo>
                      <a:pt x="46232" y="70093"/>
                      <a:pt x="42980" y="64135"/>
                      <a:pt x="38633" y="63041"/>
                    </a:cubicBezTo>
                    <a:cubicBezTo>
                      <a:pt x="16931" y="55989"/>
                      <a:pt x="16931" y="29393"/>
                      <a:pt x="8785" y="12554"/>
                    </a:cubicBezTo>
                    <a:cubicBezTo>
                      <a:pt x="6748" y="8481"/>
                      <a:pt x="3648" y="398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0"/>
              <p:cNvSpPr/>
              <p:nvPr/>
            </p:nvSpPr>
            <p:spPr>
              <a:xfrm>
                <a:off x="7275299" y="2537777"/>
                <a:ext cx="1868707" cy="260576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88331" extrusionOk="0">
                    <a:moveTo>
                      <a:pt x="63345" y="1"/>
                    </a:moveTo>
                    <a:cubicBezTo>
                      <a:pt x="62464" y="427"/>
                      <a:pt x="61704" y="1004"/>
                      <a:pt x="61066" y="1855"/>
                    </a:cubicBezTo>
                    <a:cubicBezTo>
                      <a:pt x="56202" y="8907"/>
                      <a:pt x="52403" y="15959"/>
                      <a:pt x="48056" y="23558"/>
                    </a:cubicBezTo>
                    <a:cubicBezTo>
                      <a:pt x="42615" y="32251"/>
                      <a:pt x="49120" y="43649"/>
                      <a:pt x="43710" y="51248"/>
                    </a:cubicBezTo>
                    <a:cubicBezTo>
                      <a:pt x="38816" y="58300"/>
                      <a:pt x="34469" y="63710"/>
                      <a:pt x="30153" y="71309"/>
                    </a:cubicBezTo>
                    <a:cubicBezTo>
                      <a:pt x="28512" y="73497"/>
                      <a:pt x="26870" y="74561"/>
                      <a:pt x="24712" y="75656"/>
                    </a:cubicBezTo>
                    <a:cubicBezTo>
                      <a:pt x="16506" y="79759"/>
                      <a:pt x="4925" y="80458"/>
                      <a:pt x="1" y="88331"/>
                    </a:cubicBezTo>
                    <a:lnTo>
                      <a:pt x="63345" y="88331"/>
                    </a:lnTo>
                    <a:lnTo>
                      <a:pt x="633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75" name="Google Shape;1875;p40"/>
          <p:cNvSpPr txBox="1">
            <a:spLocks noGrp="1"/>
          </p:cNvSpPr>
          <p:nvPr>
            <p:ph type="title"/>
          </p:nvPr>
        </p:nvSpPr>
        <p:spPr>
          <a:xfrm>
            <a:off x="753570" y="1039802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5400"/>
              <a:t>¡Gracias!</a:t>
            </a:r>
            <a:br>
              <a:rPr lang="en" sz="5400"/>
            </a:br>
            <a:r>
              <a:rPr lang="en" sz="5400"/>
              <a:t>¿</a:t>
            </a:r>
            <a:r>
              <a:rPr lang="en" sz="5400" err="1"/>
              <a:t>Alguna</a:t>
            </a:r>
            <a:r>
              <a:rPr lang="en" sz="5400"/>
              <a:t> </a:t>
            </a:r>
            <a:r>
              <a:rPr lang="en" sz="5400" err="1"/>
              <a:t>pregunta</a:t>
            </a:r>
            <a:r>
              <a:rPr lang="en" sz="5400"/>
              <a:t>?</a:t>
            </a:r>
            <a:endParaRPr lang="es-ES" sz="5400"/>
          </a:p>
        </p:txBody>
      </p:sp>
      <p:sp>
        <p:nvSpPr>
          <p:cNvPr id="1897" name="Google Shape;1897;p40"/>
          <p:cNvSpPr/>
          <p:nvPr/>
        </p:nvSpPr>
        <p:spPr>
          <a:xfrm>
            <a:off x="1126663" y="3579113"/>
            <a:ext cx="150000" cy="15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40"/>
          <p:cNvSpPr/>
          <p:nvPr/>
        </p:nvSpPr>
        <p:spPr>
          <a:xfrm>
            <a:off x="3454463" y="2848075"/>
            <a:ext cx="150000" cy="15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9" name="Google Shape;1899;p40"/>
          <p:cNvSpPr/>
          <p:nvPr/>
        </p:nvSpPr>
        <p:spPr>
          <a:xfrm>
            <a:off x="5619638" y="3118831"/>
            <a:ext cx="150000" cy="15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0" name="Google Shape;1900;p40"/>
          <p:cNvSpPr/>
          <p:nvPr/>
        </p:nvSpPr>
        <p:spPr>
          <a:xfrm>
            <a:off x="7858538" y="3579100"/>
            <a:ext cx="150000" cy="157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01" name="Google Shape;1901;p40"/>
          <p:cNvCxnSpPr>
            <a:endCxn id="1898" idx="2"/>
          </p:cNvCxnSpPr>
          <p:nvPr/>
        </p:nvCxnSpPr>
        <p:spPr>
          <a:xfrm rot="10800000" flipH="1">
            <a:off x="1276763" y="2926975"/>
            <a:ext cx="2177700" cy="731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02" name="Google Shape;1902;p40"/>
          <p:cNvCxnSpPr>
            <a:stCxn id="1898" idx="6"/>
            <a:endCxn id="1899" idx="2"/>
          </p:cNvCxnSpPr>
          <p:nvPr/>
        </p:nvCxnSpPr>
        <p:spPr>
          <a:xfrm>
            <a:off x="3604463" y="2926975"/>
            <a:ext cx="2015100" cy="2709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03" name="Google Shape;1903;p40"/>
          <p:cNvCxnSpPr>
            <a:stCxn id="1899" idx="6"/>
            <a:endCxn id="1900" idx="2"/>
          </p:cNvCxnSpPr>
          <p:nvPr/>
        </p:nvCxnSpPr>
        <p:spPr>
          <a:xfrm>
            <a:off x="5769638" y="3197731"/>
            <a:ext cx="2088900" cy="460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904" name="Google Shape;1904;p40"/>
          <p:cNvSpPr/>
          <p:nvPr/>
        </p:nvSpPr>
        <p:spPr>
          <a:xfrm flipH="1">
            <a:off x="1112371" y="3526607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5" name="Google Shape;1905;p40"/>
          <p:cNvSpPr/>
          <p:nvPr/>
        </p:nvSpPr>
        <p:spPr>
          <a:xfrm flipH="1">
            <a:off x="3440186" y="2795582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40"/>
          <p:cNvSpPr/>
          <p:nvPr/>
        </p:nvSpPr>
        <p:spPr>
          <a:xfrm flipH="1">
            <a:off x="5605361" y="3118857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7" name="Google Shape;1907;p40"/>
          <p:cNvSpPr/>
          <p:nvPr/>
        </p:nvSpPr>
        <p:spPr>
          <a:xfrm flipH="1">
            <a:off x="7850661" y="3526607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548;p22">
            <a:extLst>
              <a:ext uri="{FF2B5EF4-FFF2-40B4-BE49-F238E27FC236}">
                <a16:creationId xmlns:a16="http://schemas.microsoft.com/office/drawing/2014/main" id="{0F5C1056-2DFB-A782-D5C1-8412CB000A0D}"/>
              </a:ext>
            </a:extLst>
          </p:cNvPr>
          <p:cNvGrpSpPr/>
          <p:nvPr/>
        </p:nvGrpSpPr>
        <p:grpSpPr>
          <a:xfrm>
            <a:off x="2379176" y="2169104"/>
            <a:ext cx="3009527" cy="2843396"/>
            <a:chOff x="1660525" y="940225"/>
            <a:chExt cx="4606650" cy="4352375"/>
          </a:xfrm>
        </p:grpSpPr>
        <p:sp>
          <p:nvSpPr>
            <p:cNvPr id="3" name="Google Shape;549;p22">
              <a:extLst>
                <a:ext uri="{FF2B5EF4-FFF2-40B4-BE49-F238E27FC236}">
                  <a16:creationId xmlns:a16="http://schemas.microsoft.com/office/drawing/2014/main" id="{401A11E7-5673-0E5C-4F7A-7F337226ADD5}"/>
                </a:ext>
              </a:extLst>
            </p:cNvPr>
            <p:cNvSpPr/>
            <p:nvPr/>
          </p:nvSpPr>
          <p:spPr>
            <a:xfrm>
              <a:off x="2091675" y="4593725"/>
              <a:ext cx="520375" cy="152650"/>
            </a:xfrm>
            <a:custGeom>
              <a:avLst/>
              <a:gdLst/>
              <a:ahLst/>
              <a:cxnLst/>
              <a:rect l="l" t="t" r="r" b="b"/>
              <a:pathLst>
                <a:path w="20815" h="6106" extrusionOk="0">
                  <a:moveTo>
                    <a:pt x="667" y="1"/>
                  </a:moveTo>
                  <a:cubicBezTo>
                    <a:pt x="667" y="1"/>
                    <a:pt x="267" y="101"/>
                    <a:pt x="200" y="534"/>
                  </a:cubicBezTo>
                  <a:cubicBezTo>
                    <a:pt x="100" y="1001"/>
                    <a:pt x="0" y="1969"/>
                    <a:pt x="0" y="1969"/>
                  </a:cubicBezTo>
                  <a:lnTo>
                    <a:pt x="267" y="2136"/>
                  </a:lnTo>
                  <a:lnTo>
                    <a:pt x="234" y="2402"/>
                  </a:lnTo>
                  <a:lnTo>
                    <a:pt x="701" y="2736"/>
                  </a:lnTo>
                  <a:lnTo>
                    <a:pt x="867" y="2569"/>
                  </a:lnTo>
                  <a:lnTo>
                    <a:pt x="967" y="2903"/>
                  </a:lnTo>
                  <a:lnTo>
                    <a:pt x="1434" y="3236"/>
                  </a:lnTo>
                  <a:lnTo>
                    <a:pt x="1835" y="3103"/>
                  </a:lnTo>
                  <a:lnTo>
                    <a:pt x="1868" y="3470"/>
                  </a:lnTo>
                  <a:lnTo>
                    <a:pt x="2435" y="3703"/>
                  </a:lnTo>
                  <a:lnTo>
                    <a:pt x="2702" y="3603"/>
                  </a:lnTo>
                  <a:lnTo>
                    <a:pt x="2769" y="3904"/>
                  </a:lnTo>
                  <a:lnTo>
                    <a:pt x="3336" y="4104"/>
                  </a:lnTo>
                  <a:lnTo>
                    <a:pt x="3703" y="3803"/>
                  </a:lnTo>
                  <a:lnTo>
                    <a:pt x="3836" y="4270"/>
                  </a:lnTo>
                  <a:lnTo>
                    <a:pt x="4437" y="4371"/>
                  </a:lnTo>
                  <a:lnTo>
                    <a:pt x="4670" y="4104"/>
                  </a:lnTo>
                  <a:lnTo>
                    <a:pt x="4804" y="4571"/>
                  </a:lnTo>
                  <a:lnTo>
                    <a:pt x="5437" y="4671"/>
                  </a:lnTo>
                  <a:lnTo>
                    <a:pt x="5671" y="4270"/>
                  </a:lnTo>
                  <a:lnTo>
                    <a:pt x="5938" y="4737"/>
                  </a:lnTo>
                  <a:lnTo>
                    <a:pt x="6571" y="4838"/>
                  </a:lnTo>
                  <a:lnTo>
                    <a:pt x="6805" y="4437"/>
                  </a:lnTo>
                  <a:lnTo>
                    <a:pt x="6972" y="4871"/>
                  </a:lnTo>
                  <a:lnTo>
                    <a:pt x="7572" y="4971"/>
                  </a:lnTo>
                  <a:lnTo>
                    <a:pt x="7939" y="4504"/>
                  </a:lnTo>
                  <a:lnTo>
                    <a:pt x="8206" y="5071"/>
                  </a:lnTo>
                  <a:lnTo>
                    <a:pt x="8806" y="5004"/>
                  </a:lnTo>
                  <a:lnTo>
                    <a:pt x="9007" y="4571"/>
                  </a:lnTo>
                  <a:lnTo>
                    <a:pt x="9273" y="4971"/>
                  </a:lnTo>
                  <a:lnTo>
                    <a:pt x="9941" y="4904"/>
                  </a:lnTo>
                  <a:lnTo>
                    <a:pt x="10107" y="4404"/>
                  </a:lnTo>
                  <a:cubicBezTo>
                    <a:pt x="10107" y="4404"/>
                    <a:pt x="11080" y="4374"/>
                    <a:pt x="12132" y="4374"/>
                  </a:cubicBezTo>
                  <a:cubicBezTo>
                    <a:pt x="13009" y="4374"/>
                    <a:pt x="13940" y="4395"/>
                    <a:pt x="14410" y="4471"/>
                  </a:cubicBezTo>
                  <a:cubicBezTo>
                    <a:pt x="14477" y="5538"/>
                    <a:pt x="14611" y="5638"/>
                    <a:pt x="14611" y="5638"/>
                  </a:cubicBezTo>
                  <a:lnTo>
                    <a:pt x="15278" y="5738"/>
                  </a:lnTo>
                  <a:lnTo>
                    <a:pt x="15444" y="5471"/>
                  </a:lnTo>
                  <a:lnTo>
                    <a:pt x="15578" y="5772"/>
                  </a:lnTo>
                  <a:lnTo>
                    <a:pt x="16245" y="5872"/>
                  </a:lnTo>
                  <a:lnTo>
                    <a:pt x="16712" y="5405"/>
                  </a:lnTo>
                  <a:lnTo>
                    <a:pt x="16912" y="5972"/>
                  </a:lnTo>
                  <a:lnTo>
                    <a:pt x="17613" y="6072"/>
                  </a:lnTo>
                  <a:lnTo>
                    <a:pt x="17746" y="5838"/>
                  </a:lnTo>
                  <a:lnTo>
                    <a:pt x="17913" y="6105"/>
                  </a:lnTo>
                  <a:lnTo>
                    <a:pt x="18513" y="6005"/>
                  </a:lnTo>
                  <a:lnTo>
                    <a:pt x="18847" y="5605"/>
                  </a:lnTo>
                  <a:lnTo>
                    <a:pt x="19180" y="5972"/>
                  </a:lnTo>
                  <a:cubicBezTo>
                    <a:pt x="19180" y="5972"/>
                    <a:pt x="20014" y="5872"/>
                    <a:pt x="20281" y="5638"/>
                  </a:cubicBezTo>
                  <a:cubicBezTo>
                    <a:pt x="20548" y="5405"/>
                    <a:pt x="20815" y="2903"/>
                    <a:pt x="20815" y="2903"/>
                  </a:cubicBezTo>
                  <a:cubicBezTo>
                    <a:pt x="20815" y="2903"/>
                    <a:pt x="20748" y="2569"/>
                    <a:pt x="20615" y="2536"/>
                  </a:cubicBezTo>
                  <a:cubicBezTo>
                    <a:pt x="20448" y="2503"/>
                    <a:pt x="667" y="1"/>
                    <a:pt x="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50;p22">
              <a:extLst>
                <a:ext uri="{FF2B5EF4-FFF2-40B4-BE49-F238E27FC236}">
                  <a16:creationId xmlns:a16="http://schemas.microsoft.com/office/drawing/2014/main" id="{EE0C3A14-06A2-C018-4AC0-8A748DDE2A94}"/>
                </a:ext>
              </a:extLst>
            </p:cNvPr>
            <p:cNvSpPr/>
            <p:nvPr/>
          </p:nvSpPr>
          <p:spPr>
            <a:xfrm>
              <a:off x="2375200" y="4310200"/>
              <a:ext cx="241875" cy="328575"/>
            </a:xfrm>
            <a:custGeom>
              <a:avLst/>
              <a:gdLst/>
              <a:ahLst/>
              <a:cxnLst/>
              <a:rect l="l" t="t" r="r" b="b"/>
              <a:pathLst>
                <a:path w="9675" h="13143" extrusionOk="0">
                  <a:moveTo>
                    <a:pt x="1468" y="0"/>
                  </a:moveTo>
                  <a:lnTo>
                    <a:pt x="1" y="10208"/>
                  </a:lnTo>
                  <a:lnTo>
                    <a:pt x="601" y="10408"/>
                  </a:lnTo>
                  <a:lnTo>
                    <a:pt x="9641" y="13143"/>
                  </a:lnTo>
                  <a:lnTo>
                    <a:pt x="9641" y="12876"/>
                  </a:lnTo>
                  <a:lnTo>
                    <a:pt x="9674" y="3203"/>
                  </a:lnTo>
                  <a:lnTo>
                    <a:pt x="9674" y="3136"/>
                  </a:lnTo>
                  <a:cubicBezTo>
                    <a:pt x="9574" y="2469"/>
                    <a:pt x="7039" y="2002"/>
                    <a:pt x="6472" y="1902"/>
                  </a:cubicBezTo>
                  <a:cubicBezTo>
                    <a:pt x="6405" y="1902"/>
                    <a:pt x="6305" y="1868"/>
                    <a:pt x="6238" y="1868"/>
                  </a:cubicBezTo>
                  <a:lnTo>
                    <a:pt x="4204" y="1368"/>
                  </a:lnTo>
                  <a:cubicBezTo>
                    <a:pt x="4204" y="834"/>
                    <a:pt x="3870" y="367"/>
                    <a:pt x="3336" y="267"/>
                  </a:cubicBezTo>
                  <a:lnTo>
                    <a:pt x="14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51;p22">
              <a:extLst>
                <a:ext uri="{FF2B5EF4-FFF2-40B4-BE49-F238E27FC236}">
                  <a16:creationId xmlns:a16="http://schemas.microsoft.com/office/drawing/2014/main" id="{C567D697-B3F0-A133-D1D0-025D08D61BF3}"/>
                </a:ext>
              </a:extLst>
            </p:cNvPr>
            <p:cNvSpPr/>
            <p:nvPr/>
          </p:nvSpPr>
          <p:spPr>
            <a:xfrm>
              <a:off x="2101675" y="4526600"/>
              <a:ext cx="514550" cy="150425"/>
            </a:xfrm>
            <a:custGeom>
              <a:avLst/>
              <a:gdLst/>
              <a:ahLst/>
              <a:cxnLst/>
              <a:rect l="l" t="t" r="r" b="b"/>
              <a:pathLst>
                <a:path w="20582" h="6017" extrusionOk="0">
                  <a:moveTo>
                    <a:pt x="5901" y="0"/>
                  </a:moveTo>
                  <a:cubicBezTo>
                    <a:pt x="5606" y="0"/>
                    <a:pt x="5318" y="6"/>
                    <a:pt x="5037" y="17"/>
                  </a:cubicBezTo>
                  <a:cubicBezTo>
                    <a:pt x="4504" y="17"/>
                    <a:pt x="3970" y="51"/>
                    <a:pt x="3503" y="117"/>
                  </a:cubicBezTo>
                  <a:lnTo>
                    <a:pt x="3436" y="117"/>
                  </a:lnTo>
                  <a:cubicBezTo>
                    <a:pt x="1635" y="351"/>
                    <a:pt x="434" y="884"/>
                    <a:pt x="301" y="1785"/>
                  </a:cubicBezTo>
                  <a:cubicBezTo>
                    <a:pt x="0" y="3753"/>
                    <a:pt x="701" y="4721"/>
                    <a:pt x="6205" y="5521"/>
                  </a:cubicBezTo>
                  <a:cubicBezTo>
                    <a:pt x="7923" y="5771"/>
                    <a:pt x="9791" y="5788"/>
                    <a:pt x="11650" y="5788"/>
                  </a:cubicBezTo>
                  <a:cubicBezTo>
                    <a:pt x="11936" y="5788"/>
                    <a:pt x="12222" y="5788"/>
                    <a:pt x="12507" y="5788"/>
                  </a:cubicBezTo>
                  <a:cubicBezTo>
                    <a:pt x="14076" y="5788"/>
                    <a:pt x="15621" y="5799"/>
                    <a:pt x="17046" y="5955"/>
                  </a:cubicBezTo>
                  <a:cubicBezTo>
                    <a:pt x="17407" y="5994"/>
                    <a:pt x="17754" y="6017"/>
                    <a:pt x="18082" y="6017"/>
                  </a:cubicBezTo>
                  <a:cubicBezTo>
                    <a:pt x="19420" y="6017"/>
                    <a:pt x="20421" y="5639"/>
                    <a:pt x="20582" y="4487"/>
                  </a:cubicBezTo>
                  <a:cubicBezTo>
                    <a:pt x="20582" y="4387"/>
                    <a:pt x="20582" y="4287"/>
                    <a:pt x="20582" y="4220"/>
                  </a:cubicBezTo>
                  <a:cubicBezTo>
                    <a:pt x="20415" y="2686"/>
                    <a:pt x="17413" y="1552"/>
                    <a:pt x="13310" y="784"/>
                  </a:cubicBezTo>
                  <a:cubicBezTo>
                    <a:pt x="12609" y="651"/>
                    <a:pt x="11876" y="551"/>
                    <a:pt x="11108" y="417"/>
                  </a:cubicBezTo>
                  <a:cubicBezTo>
                    <a:pt x="10942" y="417"/>
                    <a:pt x="10741" y="384"/>
                    <a:pt x="10575" y="351"/>
                  </a:cubicBezTo>
                  <a:cubicBezTo>
                    <a:pt x="8917" y="130"/>
                    <a:pt x="7327" y="0"/>
                    <a:pt x="5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52;p22">
              <a:extLst>
                <a:ext uri="{FF2B5EF4-FFF2-40B4-BE49-F238E27FC236}">
                  <a16:creationId xmlns:a16="http://schemas.microsoft.com/office/drawing/2014/main" id="{8481EAF0-AFFD-3B2C-CB99-0893C14AF356}"/>
                </a:ext>
              </a:extLst>
            </p:cNvPr>
            <p:cNvSpPr/>
            <p:nvPr/>
          </p:nvSpPr>
          <p:spPr>
            <a:xfrm>
              <a:off x="2187575" y="4410275"/>
              <a:ext cx="288550" cy="218500"/>
            </a:xfrm>
            <a:custGeom>
              <a:avLst/>
              <a:gdLst/>
              <a:ahLst/>
              <a:cxnLst/>
              <a:rect l="l" t="t" r="r" b="b"/>
              <a:pathLst>
                <a:path w="11542" h="8740" extrusionOk="0">
                  <a:moveTo>
                    <a:pt x="8373" y="0"/>
                  </a:moveTo>
                  <a:cubicBezTo>
                    <a:pt x="7372" y="3403"/>
                    <a:pt x="3736" y="4370"/>
                    <a:pt x="1601" y="4670"/>
                  </a:cubicBezTo>
                  <a:cubicBezTo>
                    <a:pt x="834" y="4770"/>
                    <a:pt x="267" y="4770"/>
                    <a:pt x="67" y="4770"/>
                  </a:cubicBezTo>
                  <a:lnTo>
                    <a:pt x="0" y="4770"/>
                  </a:lnTo>
                  <a:lnTo>
                    <a:pt x="67" y="4804"/>
                  </a:lnTo>
                  <a:lnTo>
                    <a:pt x="1535" y="6338"/>
                  </a:lnTo>
                  <a:lnTo>
                    <a:pt x="3870" y="8740"/>
                  </a:lnTo>
                  <a:lnTo>
                    <a:pt x="8106" y="6405"/>
                  </a:lnTo>
                  <a:lnTo>
                    <a:pt x="9874" y="5437"/>
                  </a:lnTo>
                  <a:lnTo>
                    <a:pt x="11542" y="4537"/>
                  </a:lnTo>
                  <a:cubicBezTo>
                    <a:pt x="11542" y="4537"/>
                    <a:pt x="10441" y="2969"/>
                    <a:pt x="9107" y="1034"/>
                  </a:cubicBezTo>
                  <a:cubicBezTo>
                    <a:pt x="8873" y="701"/>
                    <a:pt x="8640" y="367"/>
                    <a:pt x="8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3;p22">
              <a:extLst>
                <a:ext uri="{FF2B5EF4-FFF2-40B4-BE49-F238E27FC236}">
                  <a16:creationId xmlns:a16="http://schemas.microsoft.com/office/drawing/2014/main" id="{03A774D0-7605-1627-74D5-AEF40E6D6414}"/>
                </a:ext>
              </a:extLst>
            </p:cNvPr>
            <p:cNvSpPr/>
            <p:nvPr/>
          </p:nvSpPr>
          <p:spPr>
            <a:xfrm>
              <a:off x="2189225" y="4310200"/>
              <a:ext cx="291900" cy="248025"/>
            </a:xfrm>
            <a:custGeom>
              <a:avLst/>
              <a:gdLst/>
              <a:ahLst/>
              <a:cxnLst/>
              <a:rect l="l" t="t" r="r" b="b"/>
              <a:pathLst>
                <a:path w="11676" h="9921" extrusionOk="0">
                  <a:moveTo>
                    <a:pt x="623" y="8707"/>
                  </a:moveTo>
                  <a:cubicBezTo>
                    <a:pt x="407" y="8723"/>
                    <a:pt x="198" y="8745"/>
                    <a:pt x="1" y="8773"/>
                  </a:cubicBezTo>
                  <a:cubicBezTo>
                    <a:pt x="1" y="8773"/>
                    <a:pt x="352" y="8736"/>
                    <a:pt x="623" y="8707"/>
                  </a:cubicBezTo>
                  <a:close/>
                  <a:moveTo>
                    <a:pt x="8907" y="0"/>
                  </a:moveTo>
                  <a:lnTo>
                    <a:pt x="8307" y="4003"/>
                  </a:lnTo>
                  <a:cubicBezTo>
                    <a:pt x="7306" y="7406"/>
                    <a:pt x="3670" y="8373"/>
                    <a:pt x="1535" y="8673"/>
                  </a:cubicBezTo>
                  <a:cubicBezTo>
                    <a:pt x="1328" y="8673"/>
                    <a:pt x="1120" y="8678"/>
                    <a:pt x="916" y="8688"/>
                  </a:cubicBezTo>
                  <a:lnTo>
                    <a:pt x="916" y="8688"/>
                  </a:lnTo>
                  <a:cubicBezTo>
                    <a:pt x="928" y="8681"/>
                    <a:pt x="935" y="8676"/>
                    <a:pt x="935" y="8673"/>
                  </a:cubicBezTo>
                  <a:lnTo>
                    <a:pt x="935" y="8673"/>
                  </a:lnTo>
                  <a:cubicBezTo>
                    <a:pt x="935" y="8673"/>
                    <a:pt x="795" y="8688"/>
                    <a:pt x="623" y="8707"/>
                  </a:cubicBezTo>
                  <a:lnTo>
                    <a:pt x="623" y="8707"/>
                  </a:lnTo>
                  <a:cubicBezTo>
                    <a:pt x="720" y="8699"/>
                    <a:pt x="817" y="8693"/>
                    <a:pt x="916" y="8688"/>
                  </a:cubicBezTo>
                  <a:lnTo>
                    <a:pt x="916" y="8688"/>
                  </a:lnTo>
                  <a:cubicBezTo>
                    <a:pt x="786" y="8766"/>
                    <a:pt x="46" y="9103"/>
                    <a:pt x="535" y="9774"/>
                  </a:cubicBezTo>
                  <a:cubicBezTo>
                    <a:pt x="535" y="9774"/>
                    <a:pt x="755" y="9921"/>
                    <a:pt x="1196" y="9921"/>
                  </a:cubicBezTo>
                  <a:cubicBezTo>
                    <a:pt x="1270" y="9921"/>
                    <a:pt x="1349" y="9917"/>
                    <a:pt x="1435" y="9907"/>
                  </a:cubicBezTo>
                  <a:cubicBezTo>
                    <a:pt x="1435" y="9907"/>
                    <a:pt x="1461" y="9908"/>
                    <a:pt x="1508" y="9908"/>
                  </a:cubicBezTo>
                  <a:cubicBezTo>
                    <a:pt x="1997" y="9908"/>
                    <a:pt x="4836" y="9853"/>
                    <a:pt x="6872" y="8606"/>
                  </a:cubicBezTo>
                  <a:cubicBezTo>
                    <a:pt x="7840" y="8006"/>
                    <a:pt x="8774" y="6205"/>
                    <a:pt x="9041" y="5037"/>
                  </a:cubicBezTo>
                  <a:cubicBezTo>
                    <a:pt x="9241" y="4137"/>
                    <a:pt x="9341" y="3336"/>
                    <a:pt x="9441" y="3002"/>
                  </a:cubicBezTo>
                  <a:cubicBezTo>
                    <a:pt x="9590" y="2257"/>
                    <a:pt x="10351" y="1326"/>
                    <a:pt x="11297" y="1326"/>
                  </a:cubicBezTo>
                  <a:cubicBezTo>
                    <a:pt x="11410" y="1326"/>
                    <a:pt x="11525" y="1339"/>
                    <a:pt x="11643" y="1368"/>
                  </a:cubicBezTo>
                  <a:cubicBezTo>
                    <a:pt x="11676" y="834"/>
                    <a:pt x="11309" y="367"/>
                    <a:pt x="10775" y="267"/>
                  </a:cubicBezTo>
                  <a:lnTo>
                    <a:pt x="8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54;p22">
              <a:extLst>
                <a:ext uri="{FF2B5EF4-FFF2-40B4-BE49-F238E27FC236}">
                  <a16:creationId xmlns:a16="http://schemas.microsoft.com/office/drawing/2014/main" id="{E6CF7D47-7E54-E6EA-1A2E-3517E0AE7B10}"/>
                </a:ext>
              </a:extLst>
            </p:cNvPr>
            <p:cNvSpPr/>
            <p:nvPr/>
          </p:nvSpPr>
          <p:spPr>
            <a:xfrm>
              <a:off x="2325175" y="2484725"/>
              <a:ext cx="816425" cy="1903050"/>
            </a:xfrm>
            <a:custGeom>
              <a:avLst/>
              <a:gdLst/>
              <a:ahLst/>
              <a:cxnLst/>
              <a:rect l="l" t="t" r="r" b="b"/>
              <a:pathLst>
                <a:path w="32657" h="76122" extrusionOk="0">
                  <a:moveTo>
                    <a:pt x="12509" y="0"/>
                  </a:moveTo>
                  <a:lnTo>
                    <a:pt x="734" y="40196"/>
                  </a:lnTo>
                  <a:cubicBezTo>
                    <a:pt x="234" y="41830"/>
                    <a:pt x="0" y="43531"/>
                    <a:pt x="33" y="45266"/>
                  </a:cubicBezTo>
                  <a:lnTo>
                    <a:pt x="567" y="76121"/>
                  </a:lnTo>
                  <a:lnTo>
                    <a:pt x="13343" y="76121"/>
                  </a:lnTo>
                  <a:lnTo>
                    <a:pt x="12843" y="46967"/>
                  </a:lnTo>
                  <a:cubicBezTo>
                    <a:pt x="12809" y="44132"/>
                    <a:pt x="13476" y="41363"/>
                    <a:pt x="14777" y="38828"/>
                  </a:cubicBezTo>
                  <a:lnTo>
                    <a:pt x="32657" y="4504"/>
                  </a:lnTo>
                  <a:lnTo>
                    <a:pt x="125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55;p22">
              <a:extLst>
                <a:ext uri="{FF2B5EF4-FFF2-40B4-BE49-F238E27FC236}">
                  <a16:creationId xmlns:a16="http://schemas.microsoft.com/office/drawing/2014/main" id="{9C524976-8628-D151-05C9-9CE48E2898E3}"/>
                </a:ext>
              </a:extLst>
            </p:cNvPr>
            <p:cNvSpPr/>
            <p:nvPr/>
          </p:nvSpPr>
          <p:spPr>
            <a:xfrm>
              <a:off x="2639550" y="4803050"/>
              <a:ext cx="561275" cy="148450"/>
            </a:xfrm>
            <a:custGeom>
              <a:avLst/>
              <a:gdLst/>
              <a:ahLst/>
              <a:cxnLst/>
              <a:rect l="l" t="t" r="r" b="b"/>
              <a:pathLst>
                <a:path w="22451" h="5938" extrusionOk="0">
                  <a:moveTo>
                    <a:pt x="21816" y="0"/>
                  </a:moveTo>
                  <a:cubicBezTo>
                    <a:pt x="21650" y="0"/>
                    <a:pt x="334" y="2135"/>
                    <a:pt x="334" y="2135"/>
                  </a:cubicBezTo>
                  <a:cubicBezTo>
                    <a:pt x="334" y="2135"/>
                    <a:pt x="1" y="2335"/>
                    <a:pt x="1" y="2836"/>
                  </a:cubicBezTo>
                  <a:cubicBezTo>
                    <a:pt x="1" y="3303"/>
                    <a:pt x="134" y="4370"/>
                    <a:pt x="134" y="4370"/>
                  </a:cubicBezTo>
                  <a:lnTo>
                    <a:pt x="468" y="4504"/>
                  </a:lnTo>
                  <a:lnTo>
                    <a:pt x="468" y="4770"/>
                  </a:lnTo>
                  <a:lnTo>
                    <a:pt x="1068" y="4971"/>
                  </a:lnTo>
                  <a:lnTo>
                    <a:pt x="1202" y="4804"/>
                  </a:lnTo>
                  <a:lnTo>
                    <a:pt x="1368" y="5104"/>
                  </a:lnTo>
                  <a:lnTo>
                    <a:pt x="1969" y="5338"/>
                  </a:lnTo>
                  <a:lnTo>
                    <a:pt x="2336" y="5104"/>
                  </a:lnTo>
                  <a:lnTo>
                    <a:pt x="2469" y="5471"/>
                  </a:lnTo>
                  <a:lnTo>
                    <a:pt x="3103" y="5571"/>
                  </a:lnTo>
                  <a:lnTo>
                    <a:pt x="3336" y="5404"/>
                  </a:lnTo>
                  <a:lnTo>
                    <a:pt x="3503" y="5704"/>
                  </a:lnTo>
                  <a:lnTo>
                    <a:pt x="4170" y="5805"/>
                  </a:lnTo>
                  <a:lnTo>
                    <a:pt x="4437" y="5404"/>
                  </a:lnTo>
                  <a:lnTo>
                    <a:pt x="4704" y="5871"/>
                  </a:lnTo>
                  <a:lnTo>
                    <a:pt x="5338" y="5805"/>
                  </a:lnTo>
                  <a:lnTo>
                    <a:pt x="5538" y="5471"/>
                  </a:lnTo>
                  <a:lnTo>
                    <a:pt x="5805" y="5938"/>
                  </a:lnTo>
                  <a:lnTo>
                    <a:pt x="6472" y="5871"/>
                  </a:lnTo>
                  <a:lnTo>
                    <a:pt x="6639" y="5404"/>
                  </a:lnTo>
                  <a:lnTo>
                    <a:pt x="7039" y="5838"/>
                  </a:lnTo>
                  <a:lnTo>
                    <a:pt x="7673" y="5771"/>
                  </a:lnTo>
                  <a:lnTo>
                    <a:pt x="7873" y="5304"/>
                  </a:lnTo>
                  <a:lnTo>
                    <a:pt x="8140" y="5738"/>
                  </a:lnTo>
                  <a:lnTo>
                    <a:pt x="8807" y="5671"/>
                  </a:lnTo>
                  <a:lnTo>
                    <a:pt x="9041" y="5104"/>
                  </a:lnTo>
                  <a:lnTo>
                    <a:pt x="9441" y="5638"/>
                  </a:lnTo>
                  <a:lnTo>
                    <a:pt x="10075" y="5438"/>
                  </a:lnTo>
                  <a:lnTo>
                    <a:pt x="10175" y="4937"/>
                  </a:lnTo>
                  <a:lnTo>
                    <a:pt x="10575" y="5271"/>
                  </a:lnTo>
                  <a:lnTo>
                    <a:pt x="11242" y="5037"/>
                  </a:lnTo>
                  <a:lnTo>
                    <a:pt x="11275" y="4504"/>
                  </a:lnTo>
                  <a:cubicBezTo>
                    <a:pt x="11275" y="4504"/>
                    <a:pt x="14678" y="3570"/>
                    <a:pt x="15812" y="3503"/>
                  </a:cubicBezTo>
                  <a:cubicBezTo>
                    <a:pt x="16146" y="4604"/>
                    <a:pt x="16312" y="4670"/>
                    <a:pt x="16312" y="4670"/>
                  </a:cubicBezTo>
                  <a:lnTo>
                    <a:pt x="17013" y="4604"/>
                  </a:lnTo>
                  <a:lnTo>
                    <a:pt x="17146" y="4303"/>
                  </a:lnTo>
                  <a:lnTo>
                    <a:pt x="17346" y="4604"/>
                  </a:lnTo>
                  <a:lnTo>
                    <a:pt x="18080" y="4537"/>
                  </a:lnTo>
                  <a:lnTo>
                    <a:pt x="18447" y="3903"/>
                  </a:lnTo>
                  <a:lnTo>
                    <a:pt x="18781" y="4470"/>
                  </a:lnTo>
                  <a:lnTo>
                    <a:pt x="19548" y="4404"/>
                  </a:lnTo>
                  <a:lnTo>
                    <a:pt x="19615" y="4103"/>
                  </a:lnTo>
                  <a:lnTo>
                    <a:pt x="19848" y="4370"/>
                  </a:lnTo>
                  <a:lnTo>
                    <a:pt x="20482" y="4103"/>
                  </a:lnTo>
                  <a:lnTo>
                    <a:pt x="20749" y="3636"/>
                  </a:lnTo>
                  <a:lnTo>
                    <a:pt x="21183" y="3937"/>
                  </a:lnTo>
                  <a:cubicBezTo>
                    <a:pt x="21183" y="3937"/>
                    <a:pt x="22016" y="3636"/>
                    <a:pt x="22250" y="3336"/>
                  </a:cubicBezTo>
                  <a:cubicBezTo>
                    <a:pt x="22450" y="3003"/>
                    <a:pt x="22117" y="334"/>
                    <a:pt x="22117" y="334"/>
                  </a:cubicBezTo>
                  <a:cubicBezTo>
                    <a:pt x="22117" y="334"/>
                    <a:pt x="21983" y="0"/>
                    <a:pt x="218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56;p22">
              <a:extLst>
                <a:ext uri="{FF2B5EF4-FFF2-40B4-BE49-F238E27FC236}">
                  <a16:creationId xmlns:a16="http://schemas.microsoft.com/office/drawing/2014/main" id="{1B499BDB-E04B-E460-AF0D-9D8673E910B2}"/>
                </a:ext>
              </a:extLst>
            </p:cNvPr>
            <p:cNvSpPr/>
            <p:nvPr/>
          </p:nvSpPr>
          <p:spPr>
            <a:xfrm>
              <a:off x="2898075" y="4482775"/>
              <a:ext cx="292725" cy="298625"/>
            </a:xfrm>
            <a:custGeom>
              <a:avLst/>
              <a:gdLst/>
              <a:ahLst/>
              <a:cxnLst/>
              <a:rect l="l" t="t" r="r" b="b"/>
              <a:pathLst>
                <a:path w="11709" h="11945" extrusionOk="0">
                  <a:moveTo>
                    <a:pt x="2068" y="0"/>
                  </a:moveTo>
                  <a:cubicBezTo>
                    <a:pt x="2046" y="0"/>
                    <a:pt x="2024" y="1"/>
                    <a:pt x="2002" y="2"/>
                  </a:cubicBezTo>
                  <a:lnTo>
                    <a:pt x="0" y="169"/>
                  </a:lnTo>
                  <a:lnTo>
                    <a:pt x="901" y="11210"/>
                  </a:lnTo>
                  <a:lnTo>
                    <a:pt x="1602" y="11277"/>
                  </a:lnTo>
                  <a:lnTo>
                    <a:pt x="11709" y="11944"/>
                  </a:lnTo>
                  <a:lnTo>
                    <a:pt x="11709" y="11944"/>
                  </a:lnTo>
                  <a:lnTo>
                    <a:pt x="11609" y="11644"/>
                  </a:lnTo>
                  <a:lnTo>
                    <a:pt x="9340" y="1537"/>
                  </a:lnTo>
                  <a:lnTo>
                    <a:pt x="9307" y="1470"/>
                  </a:lnTo>
                  <a:cubicBezTo>
                    <a:pt x="9151" y="1025"/>
                    <a:pt x="7869" y="936"/>
                    <a:pt x="6844" y="936"/>
                  </a:cubicBezTo>
                  <a:cubicBezTo>
                    <a:pt x="6331" y="936"/>
                    <a:pt x="5882" y="958"/>
                    <a:pt x="5671" y="970"/>
                  </a:cubicBezTo>
                  <a:lnTo>
                    <a:pt x="5438" y="970"/>
                  </a:lnTo>
                  <a:lnTo>
                    <a:pt x="3203" y="936"/>
                  </a:lnTo>
                  <a:cubicBezTo>
                    <a:pt x="3075" y="391"/>
                    <a:pt x="2607" y="0"/>
                    <a:pt x="20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57;p22">
              <a:extLst>
                <a:ext uri="{FF2B5EF4-FFF2-40B4-BE49-F238E27FC236}">
                  <a16:creationId xmlns:a16="http://schemas.microsoft.com/office/drawing/2014/main" id="{CC0DEA01-8667-6EF0-AE6A-8B53337FC22C}"/>
                </a:ext>
              </a:extLst>
            </p:cNvPr>
            <p:cNvSpPr/>
            <p:nvPr/>
          </p:nvSpPr>
          <p:spPr>
            <a:xfrm>
              <a:off x="2642050" y="4727725"/>
              <a:ext cx="552100" cy="170525"/>
            </a:xfrm>
            <a:custGeom>
              <a:avLst/>
              <a:gdLst/>
              <a:ahLst/>
              <a:cxnLst/>
              <a:rect l="l" t="t" r="r" b="b"/>
              <a:pathLst>
                <a:path w="22084" h="6821" extrusionOk="0">
                  <a:moveTo>
                    <a:pt x="15311" y="1"/>
                  </a:moveTo>
                  <a:cubicBezTo>
                    <a:pt x="14715" y="1"/>
                    <a:pt x="14091" y="16"/>
                    <a:pt x="13444" y="45"/>
                  </a:cubicBezTo>
                  <a:cubicBezTo>
                    <a:pt x="12677" y="78"/>
                    <a:pt x="11876" y="111"/>
                    <a:pt x="11042" y="178"/>
                  </a:cubicBezTo>
                  <a:cubicBezTo>
                    <a:pt x="10875" y="211"/>
                    <a:pt x="10675" y="211"/>
                    <a:pt x="10508" y="245"/>
                  </a:cubicBezTo>
                  <a:cubicBezTo>
                    <a:pt x="8340" y="445"/>
                    <a:pt x="6305" y="778"/>
                    <a:pt x="4604" y="1212"/>
                  </a:cubicBezTo>
                  <a:cubicBezTo>
                    <a:pt x="4037" y="1346"/>
                    <a:pt x="3503" y="1512"/>
                    <a:pt x="3036" y="1679"/>
                  </a:cubicBezTo>
                  <a:cubicBezTo>
                    <a:pt x="3003" y="1679"/>
                    <a:pt x="3003" y="1679"/>
                    <a:pt x="2970" y="1712"/>
                  </a:cubicBezTo>
                  <a:cubicBezTo>
                    <a:pt x="1135" y="2380"/>
                    <a:pt x="1" y="3214"/>
                    <a:pt x="68" y="4214"/>
                  </a:cubicBezTo>
                  <a:cubicBezTo>
                    <a:pt x="231" y="5928"/>
                    <a:pt x="904" y="6821"/>
                    <a:pt x="4348" y="6821"/>
                  </a:cubicBezTo>
                  <a:cubicBezTo>
                    <a:pt x="5128" y="6821"/>
                    <a:pt x="6049" y="6775"/>
                    <a:pt x="7139" y="6683"/>
                  </a:cubicBezTo>
                  <a:cubicBezTo>
                    <a:pt x="10875" y="6382"/>
                    <a:pt x="15012" y="4981"/>
                    <a:pt x="18581" y="4548"/>
                  </a:cubicBezTo>
                  <a:cubicBezTo>
                    <a:pt x="20549" y="4314"/>
                    <a:pt x="22083" y="3714"/>
                    <a:pt x="21950" y="2146"/>
                  </a:cubicBezTo>
                  <a:cubicBezTo>
                    <a:pt x="21916" y="2046"/>
                    <a:pt x="21916" y="1946"/>
                    <a:pt x="21850" y="1846"/>
                  </a:cubicBezTo>
                  <a:cubicBezTo>
                    <a:pt x="21393" y="532"/>
                    <a:pt x="18857" y="1"/>
                    <a:pt x="15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58;p22">
              <a:extLst>
                <a:ext uri="{FF2B5EF4-FFF2-40B4-BE49-F238E27FC236}">
                  <a16:creationId xmlns:a16="http://schemas.microsoft.com/office/drawing/2014/main" id="{030C28A8-6081-C35D-7A8F-46809998FB4E}"/>
                </a:ext>
              </a:extLst>
            </p:cNvPr>
            <p:cNvSpPr/>
            <p:nvPr/>
          </p:nvSpPr>
          <p:spPr>
            <a:xfrm>
              <a:off x="2716275" y="4595400"/>
              <a:ext cx="300250" cy="255200"/>
            </a:xfrm>
            <a:custGeom>
              <a:avLst/>
              <a:gdLst/>
              <a:ahLst/>
              <a:cxnLst/>
              <a:rect l="l" t="t" r="r" b="b"/>
              <a:pathLst>
                <a:path w="12010" h="10208" extrusionOk="0">
                  <a:moveTo>
                    <a:pt x="7606" y="0"/>
                  </a:moveTo>
                  <a:cubicBezTo>
                    <a:pt x="7373" y="3803"/>
                    <a:pt x="3803" y="5705"/>
                    <a:pt x="1635" y="6505"/>
                  </a:cubicBezTo>
                  <a:cubicBezTo>
                    <a:pt x="868" y="6772"/>
                    <a:pt x="267" y="6939"/>
                    <a:pt x="67" y="6972"/>
                  </a:cubicBezTo>
                  <a:cubicBezTo>
                    <a:pt x="34" y="7005"/>
                    <a:pt x="1" y="7005"/>
                    <a:pt x="1" y="7005"/>
                  </a:cubicBezTo>
                  <a:lnTo>
                    <a:pt x="67" y="7039"/>
                  </a:lnTo>
                  <a:lnTo>
                    <a:pt x="2002" y="8273"/>
                  </a:lnTo>
                  <a:lnTo>
                    <a:pt x="5004" y="10208"/>
                  </a:lnTo>
                  <a:lnTo>
                    <a:pt x="8874" y="6772"/>
                  </a:lnTo>
                  <a:lnTo>
                    <a:pt x="10475" y="5338"/>
                  </a:lnTo>
                  <a:lnTo>
                    <a:pt x="12009" y="3970"/>
                  </a:lnTo>
                  <a:cubicBezTo>
                    <a:pt x="12009" y="3970"/>
                    <a:pt x="10475" y="2602"/>
                    <a:pt x="8607" y="901"/>
                  </a:cubicBezTo>
                  <a:cubicBezTo>
                    <a:pt x="8307" y="601"/>
                    <a:pt x="7973" y="301"/>
                    <a:pt x="76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59;p22">
              <a:extLst>
                <a:ext uri="{FF2B5EF4-FFF2-40B4-BE49-F238E27FC236}">
                  <a16:creationId xmlns:a16="http://schemas.microsoft.com/office/drawing/2014/main" id="{D3A2679F-C10A-E1AF-6F0F-1276BE99B8EF}"/>
                </a:ext>
              </a:extLst>
            </p:cNvPr>
            <p:cNvSpPr/>
            <p:nvPr/>
          </p:nvSpPr>
          <p:spPr>
            <a:xfrm>
              <a:off x="2717950" y="4482775"/>
              <a:ext cx="260200" cy="311375"/>
            </a:xfrm>
            <a:custGeom>
              <a:avLst/>
              <a:gdLst/>
              <a:ahLst/>
              <a:cxnLst/>
              <a:rect l="l" t="t" r="r" b="b"/>
              <a:pathLst>
                <a:path w="10408" h="12455" extrusionOk="0">
                  <a:moveTo>
                    <a:pt x="9273" y="0"/>
                  </a:moveTo>
                  <a:cubicBezTo>
                    <a:pt x="9251" y="0"/>
                    <a:pt x="9229" y="1"/>
                    <a:pt x="9207" y="2"/>
                  </a:cubicBezTo>
                  <a:lnTo>
                    <a:pt x="7205" y="169"/>
                  </a:lnTo>
                  <a:lnTo>
                    <a:pt x="7539" y="4505"/>
                  </a:lnTo>
                  <a:cubicBezTo>
                    <a:pt x="7306" y="8308"/>
                    <a:pt x="3736" y="10210"/>
                    <a:pt x="1568" y="11010"/>
                  </a:cubicBezTo>
                  <a:cubicBezTo>
                    <a:pt x="1001" y="11144"/>
                    <a:pt x="467" y="11310"/>
                    <a:pt x="0" y="11477"/>
                  </a:cubicBezTo>
                  <a:cubicBezTo>
                    <a:pt x="0" y="11477"/>
                    <a:pt x="968" y="11177"/>
                    <a:pt x="968" y="11177"/>
                  </a:cubicBezTo>
                  <a:lnTo>
                    <a:pt x="968" y="11177"/>
                  </a:lnTo>
                  <a:cubicBezTo>
                    <a:pt x="968" y="11177"/>
                    <a:pt x="67" y="11777"/>
                    <a:pt x="801" y="12411"/>
                  </a:cubicBezTo>
                  <a:cubicBezTo>
                    <a:pt x="801" y="12411"/>
                    <a:pt x="921" y="12455"/>
                    <a:pt x="1135" y="12455"/>
                  </a:cubicBezTo>
                  <a:cubicBezTo>
                    <a:pt x="1296" y="12455"/>
                    <a:pt x="1511" y="12430"/>
                    <a:pt x="1768" y="12344"/>
                  </a:cubicBezTo>
                  <a:cubicBezTo>
                    <a:pt x="1768" y="12344"/>
                    <a:pt x="5137" y="11644"/>
                    <a:pt x="7139" y="9642"/>
                  </a:cubicBezTo>
                  <a:cubicBezTo>
                    <a:pt x="8006" y="8809"/>
                    <a:pt x="8573" y="6707"/>
                    <a:pt x="8540" y="5406"/>
                  </a:cubicBezTo>
                  <a:cubicBezTo>
                    <a:pt x="8540" y="4405"/>
                    <a:pt x="8473" y="3571"/>
                    <a:pt x="8473" y="3205"/>
                  </a:cubicBezTo>
                  <a:cubicBezTo>
                    <a:pt x="8473" y="2271"/>
                    <a:pt x="9174" y="936"/>
                    <a:pt x="10408" y="936"/>
                  </a:cubicBezTo>
                  <a:cubicBezTo>
                    <a:pt x="10280" y="391"/>
                    <a:pt x="9812" y="0"/>
                    <a:pt x="9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0;p22">
              <a:extLst>
                <a:ext uri="{FF2B5EF4-FFF2-40B4-BE49-F238E27FC236}">
                  <a16:creationId xmlns:a16="http://schemas.microsoft.com/office/drawing/2014/main" id="{EBD9A181-68F5-2D90-35E2-65CF99C4736D}"/>
                </a:ext>
              </a:extLst>
            </p:cNvPr>
            <p:cNvSpPr/>
            <p:nvPr/>
          </p:nvSpPr>
          <p:spPr>
            <a:xfrm>
              <a:off x="2828025" y="2477350"/>
              <a:ext cx="546250" cy="2095550"/>
            </a:xfrm>
            <a:custGeom>
              <a:avLst/>
              <a:gdLst/>
              <a:ahLst/>
              <a:cxnLst/>
              <a:rect l="l" t="t" r="r" b="b"/>
              <a:pathLst>
                <a:path w="21850" h="83822" extrusionOk="0">
                  <a:moveTo>
                    <a:pt x="10576" y="0"/>
                  </a:moveTo>
                  <a:cubicBezTo>
                    <a:pt x="6513" y="0"/>
                    <a:pt x="0" y="2197"/>
                    <a:pt x="0" y="2197"/>
                  </a:cubicBezTo>
                  <a:lnTo>
                    <a:pt x="634" y="83822"/>
                  </a:lnTo>
                  <a:lnTo>
                    <a:pt x="13410" y="83822"/>
                  </a:lnTo>
                  <a:cubicBezTo>
                    <a:pt x="13410" y="83822"/>
                    <a:pt x="13443" y="58637"/>
                    <a:pt x="14811" y="36721"/>
                  </a:cubicBezTo>
                  <a:cubicBezTo>
                    <a:pt x="15812" y="20376"/>
                    <a:pt x="21849" y="10302"/>
                    <a:pt x="13410" y="796"/>
                  </a:cubicBezTo>
                  <a:cubicBezTo>
                    <a:pt x="12898" y="219"/>
                    <a:pt x="11859" y="0"/>
                    <a:pt x="105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61;p22">
              <a:extLst>
                <a:ext uri="{FF2B5EF4-FFF2-40B4-BE49-F238E27FC236}">
                  <a16:creationId xmlns:a16="http://schemas.microsoft.com/office/drawing/2014/main" id="{402385AB-E1D6-5D7D-D666-C8C386204B7B}"/>
                </a:ext>
              </a:extLst>
            </p:cNvPr>
            <p:cNvSpPr/>
            <p:nvPr/>
          </p:nvSpPr>
          <p:spPr>
            <a:xfrm>
              <a:off x="1743925" y="1066200"/>
              <a:ext cx="207675" cy="149350"/>
            </a:xfrm>
            <a:custGeom>
              <a:avLst/>
              <a:gdLst/>
              <a:ahLst/>
              <a:cxnLst/>
              <a:rect l="l" t="t" r="r" b="b"/>
              <a:pathLst>
                <a:path w="8307" h="5974" extrusionOk="0">
                  <a:moveTo>
                    <a:pt x="3202" y="1"/>
                  </a:moveTo>
                  <a:cubicBezTo>
                    <a:pt x="3202" y="1"/>
                    <a:pt x="0" y="1368"/>
                    <a:pt x="67" y="2836"/>
                  </a:cubicBezTo>
                  <a:cubicBezTo>
                    <a:pt x="132" y="4276"/>
                    <a:pt x="1547" y="5974"/>
                    <a:pt x="2167" y="5974"/>
                  </a:cubicBezTo>
                  <a:cubicBezTo>
                    <a:pt x="2179" y="5974"/>
                    <a:pt x="2190" y="5973"/>
                    <a:pt x="2202" y="5972"/>
                  </a:cubicBezTo>
                  <a:cubicBezTo>
                    <a:pt x="2802" y="5905"/>
                    <a:pt x="2802" y="5371"/>
                    <a:pt x="3803" y="4571"/>
                  </a:cubicBezTo>
                  <a:cubicBezTo>
                    <a:pt x="4804" y="3770"/>
                    <a:pt x="2735" y="2569"/>
                    <a:pt x="3803" y="2302"/>
                  </a:cubicBezTo>
                  <a:cubicBezTo>
                    <a:pt x="3856" y="2291"/>
                    <a:pt x="3908" y="2285"/>
                    <a:pt x="3961" y="2285"/>
                  </a:cubicBezTo>
                  <a:cubicBezTo>
                    <a:pt x="4958" y="2285"/>
                    <a:pt x="5779" y="4304"/>
                    <a:pt x="5938" y="4304"/>
                  </a:cubicBezTo>
                  <a:cubicBezTo>
                    <a:pt x="6105" y="4304"/>
                    <a:pt x="8306" y="2970"/>
                    <a:pt x="8306" y="2970"/>
                  </a:cubicBezTo>
                  <a:cubicBezTo>
                    <a:pt x="8306" y="2970"/>
                    <a:pt x="4637" y="1"/>
                    <a:pt x="3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62;p22">
              <a:extLst>
                <a:ext uri="{FF2B5EF4-FFF2-40B4-BE49-F238E27FC236}">
                  <a16:creationId xmlns:a16="http://schemas.microsoft.com/office/drawing/2014/main" id="{F2CA9256-4E1D-D3E2-97AA-D4CF0E7E8765}"/>
                </a:ext>
              </a:extLst>
            </p:cNvPr>
            <p:cNvSpPr/>
            <p:nvPr/>
          </p:nvSpPr>
          <p:spPr>
            <a:xfrm>
              <a:off x="1778950" y="1097900"/>
              <a:ext cx="49225" cy="65075"/>
            </a:xfrm>
            <a:custGeom>
              <a:avLst/>
              <a:gdLst/>
              <a:ahLst/>
              <a:cxnLst/>
              <a:rect l="l" t="t" r="r" b="b"/>
              <a:pathLst>
                <a:path w="1969" h="2603" extrusionOk="0">
                  <a:moveTo>
                    <a:pt x="1134" y="0"/>
                  </a:moveTo>
                  <a:lnTo>
                    <a:pt x="1068" y="34"/>
                  </a:lnTo>
                  <a:cubicBezTo>
                    <a:pt x="701" y="401"/>
                    <a:pt x="400" y="768"/>
                    <a:pt x="134" y="1201"/>
                  </a:cubicBezTo>
                  <a:cubicBezTo>
                    <a:pt x="34" y="1301"/>
                    <a:pt x="0" y="1435"/>
                    <a:pt x="34" y="1568"/>
                  </a:cubicBezTo>
                  <a:cubicBezTo>
                    <a:pt x="34" y="1702"/>
                    <a:pt x="67" y="1802"/>
                    <a:pt x="134" y="1935"/>
                  </a:cubicBezTo>
                  <a:cubicBezTo>
                    <a:pt x="200" y="2169"/>
                    <a:pt x="300" y="2402"/>
                    <a:pt x="434" y="2602"/>
                  </a:cubicBezTo>
                  <a:lnTo>
                    <a:pt x="467" y="2602"/>
                  </a:lnTo>
                  <a:cubicBezTo>
                    <a:pt x="334" y="2369"/>
                    <a:pt x="267" y="2135"/>
                    <a:pt x="200" y="1902"/>
                  </a:cubicBezTo>
                  <a:cubicBezTo>
                    <a:pt x="134" y="1668"/>
                    <a:pt x="34" y="1435"/>
                    <a:pt x="200" y="1268"/>
                  </a:cubicBezTo>
                  <a:cubicBezTo>
                    <a:pt x="479" y="897"/>
                    <a:pt x="786" y="554"/>
                    <a:pt x="1122" y="240"/>
                  </a:cubicBezTo>
                  <a:lnTo>
                    <a:pt x="1122" y="240"/>
                  </a:lnTo>
                  <a:lnTo>
                    <a:pt x="1584" y="581"/>
                  </a:lnTo>
                  <a:lnTo>
                    <a:pt x="1584" y="581"/>
                  </a:lnTo>
                  <a:cubicBezTo>
                    <a:pt x="1471" y="670"/>
                    <a:pt x="1377" y="783"/>
                    <a:pt x="1301" y="934"/>
                  </a:cubicBezTo>
                  <a:cubicBezTo>
                    <a:pt x="1234" y="1134"/>
                    <a:pt x="1201" y="1335"/>
                    <a:pt x="1201" y="1501"/>
                  </a:cubicBezTo>
                  <a:lnTo>
                    <a:pt x="1268" y="2068"/>
                  </a:lnTo>
                  <a:cubicBezTo>
                    <a:pt x="1268" y="2169"/>
                    <a:pt x="1301" y="2269"/>
                    <a:pt x="1368" y="2335"/>
                  </a:cubicBezTo>
                  <a:cubicBezTo>
                    <a:pt x="1468" y="2402"/>
                    <a:pt x="1535" y="2435"/>
                    <a:pt x="1635" y="2469"/>
                  </a:cubicBezTo>
                  <a:cubicBezTo>
                    <a:pt x="1468" y="2369"/>
                    <a:pt x="1368" y="2235"/>
                    <a:pt x="1401" y="2035"/>
                  </a:cubicBezTo>
                  <a:cubicBezTo>
                    <a:pt x="1401" y="1902"/>
                    <a:pt x="1401" y="1668"/>
                    <a:pt x="1401" y="1501"/>
                  </a:cubicBezTo>
                  <a:cubicBezTo>
                    <a:pt x="1401" y="1168"/>
                    <a:pt x="1568" y="868"/>
                    <a:pt x="1835" y="667"/>
                  </a:cubicBezTo>
                  <a:lnTo>
                    <a:pt x="1968" y="601"/>
                  </a:lnTo>
                  <a:lnTo>
                    <a:pt x="1835" y="501"/>
                  </a:lnTo>
                  <a:lnTo>
                    <a:pt x="1168" y="34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63;p22">
              <a:extLst>
                <a:ext uri="{FF2B5EF4-FFF2-40B4-BE49-F238E27FC236}">
                  <a16:creationId xmlns:a16="http://schemas.microsoft.com/office/drawing/2014/main" id="{4C267911-A74F-CDF8-A882-5BA7B6DE926A}"/>
                </a:ext>
              </a:extLst>
            </p:cNvPr>
            <p:cNvSpPr/>
            <p:nvPr/>
          </p:nvSpPr>
          <p:spPr>
            <a:xfrm>
              <a:off x="1660525" y="964475"/>
              <a:ext cx="1229225" cy="749150"/>
            </a:xfrm>
            <a:custGeom>
              <a:avLst/>
              <a:gdLst/>
              <a:ahLst/>
              <a:cxnLst/>
              <a:rect l="l" t="t" r="r" b="b"/>
              <a:pathLst>
                <a:path w="49169" h="29966" extrusionOk="0">
                  <a:moveTo>
                    <a:pt x="534" y="0"/>
                  </a:moveTo>
                  <a:cubicBezTo>
                    <a:pt x="534" y="0"/>
                    <a:pt x="0" y="734"/>
                    <a:pt x="1268" y="1668"/>
                  </a:cubicBezTo>
                  <a:cubicBezTo>
                    <a:pt x="2536" y="2602"/>
                    <a:pt x="5338" y="5738"/>
                    <a:pt x="9407" y="7539"/>
                  </a:cubicBezTo>
                  <a:cubicBezTo>
                    <a:pt x="8740" y="7906"/>
                    <a:pt x="3670" y="7806"/>
                    <a:pt x="3336" y="8540"/>
                  </a:cubicBezTo>
                  <a:cubicBezTo>
                    <a:pt x="2982" y="9323"/>
                    <a:pt x="3858" y="9449"/>
                    <a:pt x="5235" y="9449"/>
                  </a:cubicBezTo>
                  <a:cubicBezTo>
                    <a:pt x="5892" y="9449"/>
                    <a:pt x="6663" y="9421"/>
                    <a:pt x="7468" y="9421"/>
                  </a:cubicBezTo>
                  <a:cubicBezTo>
                    <a:pt x="7996" y="9421"/>
                    <a:pt x="8538" y="9433"/>
                    <a:pt x="9074" y="9474"/>
                  </a:cubicBezTo>
                  <a:cubicBezTo>
                    <a:pt x="9466" y="9503"/>
                    <a:pt x="9804" y="9517"/>
                    <a:pt x="10098" y="9517"/>
                  </a:cubicBezTo>
                  <a:cubicBezTo>
                    <a:pt x="12103" y="9517"/>
                    <a:pt x="12041" y="8889"/>
                    <a:pt x="12943" y="8540"/>
                  </a:cubicBezTo>
                  <a:cubicBezTo>
                    <a:pt x="12978" y="8526"/>
                    <a:pt x="13017" y="8520"/>
                    <a:pt x="13062" y="8520"/>
                  </a:cubicBezTo>
                  <a:cubicBezTo>
                    <a:pt x="14344" y="8520"/>
                    <a:pt x="19635" y="13979"/>
                    <a:pt x="25052" y="17880"/>
                  </a:cubicBezTo>
                  <a:cubicBezTo>
                    <a:pt x="30689" y="21882"/>
                    <a:pt x="42564" y="29721"/>
                    <a:pt x="42564" y="29721"/>
                  </a:cubicBezTo>
                  <a:cubicBezTo>
                    <a:pt x="42564" y="29721"/>
                    <a:pt x="42663" y="29966"/>
                    <a:pt x="43046" y="29966"/>
                  </a:cubicBezTo>
                  <a:cubicBezTo>
                    <a:pt x="43749" y="29966"/>
                    <a:pt x="45409" y="29140"/>
                    <a:pt x="49169" y="24451"/>
                  </a:cubicBezTo>
                  <a:cubicBezTo>
                    <a:pt x="35726" y="21816"/>
                    <a:pt x="14744" y="5537"/>
                    <a:pt x="14744" y="5537"/>
                  </a:cubicBezTo>
                  <a:cubicBezTo>
                    <a:pt x="14744" y="5537"/>
                    <a:pt x="11842" y="4837"/>
                    <a:pt x="8073" y="3669"/>
                  </a:cubicBezTo>
                  <a:cubicBezTo>
                    <a:pt x="4304" y="2502"/>
                    <a:pt x="534" y="0"/>
                    <a:pt x="5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64;p22">
              <a:extLst>
                <a:ext uri="{FF2B5EF4-FFF2-40B4-BE49-F238E27FC236}">
                  <a16:creationId xmlns:a16="http://schemas.microsoft.com/office/drawing/2014/main" id="{D8240602-7AA1-3C7B-C748-9A4EFD6303E9}"/>
                </a:ext>
              </a:extLst>
            </p:cNvPr>
            <p:cNvSpPr/>
            <p:nvPr/>
          </p:nvSpPr>
          <p:spPr>
            <a:xfrm>
              <a:off x="1786450" y="1086225"/>
              <a:ext cx="52550" cy="38375"/>
            </a:xfrm>
            <a:custGeom>
              <a:avLst/>
              <a:gdLst/>
              <a:ahLst/>
              <a:cxnLst/>
              <a:rect l="l" t="t" r="r" b="b"/>
              <a:pathLst>
                <a:path w="2102" h="1535" extrusionOk="0">
                  <a:moveTo>
                    <a:pt x="0" y="0"/>
                  </a:moveTo>
                  <a:cubicBezTo>
                    <a:pt x="100" y="234"/>
                    <a:pt x="301" y="367"/>
                    <a:pt x="434" y="501"/>
                  </a:cubicBezTo>
                  <a:cubicBezTo>
                    <a:pt x="634" y="634"/>
                    <a:pt x="834" y="734"/>
                    <a:pt x="1001" y="834"/>
                  </a:cubicBezTo>
                  <a:cubicBezTo>
                    <a:pt x="1368" y="1034"/>
                    <a:pt x="1768" y="1235"/>
                    <a:pt x="2069" y="1535"/>
                  </a:cubicBezTo>
                  <a:lnTo>
                    <a:pt x="2102" y="1501"/>
                  </a:lnTo>
                  <a:cubicBezTo>
                    <a:pt x="1802" y="1168"/>
                    <a:pt x="1468" y="934"/>
                    <a:pt x="1101" y="667"/>
                  </a:cubicBezTo>
                  <a:cubicBezTo>
                    <a:pt x="934" y="534"/>
                    <a:pt x="768" y="401"/>
                    <a:pt x="567" y="301"/>
                  </a:cubicBezTo>
                  <a:cubicBezTo>
                    <a:pt x="401" y="200"/>
                    <a:pt x="201" y="100"/>
                    <a:pt x="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5;p22">
              <a:extLst>
                <a:ext uri="{FF2B5EF4-FFF2-40B4-BE49-F238E27FC236}">
                  <a16:creationId xmlns:a16="http://schemas.microsoft.com/office/drawing/2014/main" id="{02BEE573-4F45-1783-6EAF-2380C208B2D2}"/>
                </a:ext>
              </a:extLst>
            </p:cNvPr>
            <p:cNvSpPr/>
            <p:nvPr/>
          </p:nvSpPr>
          <p:spPr>
            <a:xfrm>
              <a:off x="1754750" y="1157250"/>
              <a:ext cx="90100" cy="14050"/>
            </a:xfrm>
            <a:custGeom>
              <a:avLst/>
              <a:gdLst/>
              <a:ahLst/>
              <a:cxnLst/>
              <a:rect l="l" t="t" r="r" b="b"/>
              <a:pathLst>
                <a:path w="3604" h="562" extrusionOk="0">
                  <a:moveTo>
                    <a:pt x="2297" y="0"/>
                  </a:moveTo>
                  <a:cubicBezTo>
                    <a:pt x="2120" y="0"/>
                    <a:pt x="1945" y="8"/>
                    <a:pt x="1769" y="28"/>
                  </a:cubicBezTo>
                  <a:cubicBezTo>
                    <a:pt x="1469" y="28"/>
                    <a:pt x="1135" y="61"/>
                    <a:pt x="835" y="128"/>
                  </a:cubicBezTo>
                  <a:cubicBezTo>
                    <a:pt x="568" y="228"/>
                    <a:pt x="268" y="362"/>
                    <a:pt x="1" y="528"/>
                  </a:cubicBezTo>
                  <a:lnTo>
                    <a:pt x="1" y="562"/>
                  </a:lnTo>
                  <a:cubicBezTo>
                    <a:pt x="334" y="495"/>
                    <a:pt x="601" y="428"/>
                    <a:pt x="901" y="362"/>
                  </a:cubicBezTo>
                  <a:cubicBezTo>
                    <a:pt x="1202" y="328"/>
                    <a:pt x="1469" y="228"/>
                    <a:pt x="1769" y="195"/>
                  </a:cubicBezTo>
                  <a:cubicBezTo>
                    <a:pt x="2369" y="128"/>
                    <a:pt x="2970" y="95"/>
                    <a:pt x="3603" y="95"/>
                  </a:cubicBezTo>
                  <a:cubicBezTo>
                    <a:pt x="3155" y="48"/>
                    <a:pt x="2724" y="0"/>
                    <a:pt x="2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66;p22">
              <a:extLst>
                <a:ext uri="{FF2B5EF4-FFF2-40B4-BE49-F238E27FC236}">
                  <a16:creationId xmlns:a16="http://schemas.microsoft.com/office/drawing/2014/main" id="{D94894B2-03E3-2E23-8627-8A00CF2AD1FC}"/>
                </a:ext>
              </a:extLst>
            </p:cNvPr>
            <p:cNvSpPr/>
            <p:nvPr/>
          </p:nvSpPr>
          <p:spPr>
            <a:xfrm>
              <a:off x="2593700" y="1489500"/>
              <a:ext cx="663825" cy="1167900"/>
            </a:xfrm>
            <a:custGeom>
              <a:avLst/>
              <a:gdLst/>
              <a:ahLst/>
              <a:cxnLst/>
              <a:rect l="l" t="t" r="r" b="b"/>
              <a:pathLst>
                <a:path w="26553" h="46716" extrusionOk="0">
                  <a:moveTo>
                    <a:pt x="12407" y="1"/>
                  </a:moveTo>
                  <a:cubicBezTo>
                    <a:pt x="10852" y="1"/>
                    <a:pt x="1743" y="7107"/>
                    <a:pt x="734" y="11989"/>
                  </a:cubicBezTo>
                  <a:cubicBezTo>
                    <a:pt x="0" y="15425"/>
                    <a:pt x="967" y="18928"/>
                    <a:pt x="2168" y="21963"/>
                  </a:cubicBezTo>
                  <a:cubicBezTo>
                    <a:pt x="3336" y="24965"/>
                    <a:pt x="367" y="38408"/>
                    <a:pt x="901" y="41310"/>
                  </a:cubicBezTo>
                  <a:cubicBezTo>
                    <a:pt x="1674" y="45647"/>
                    <a:pt x="4386" y="46715"/>
                    <a:pt x="7754" y="46715"/>
                  </a:cubicBezTo>
                  <a:cubicBezTo>
                    <a:pt x="9905" y="46715"/>
                    <a:pt x="12324" y="46279"/>
                    <a:pt x="14677" y="45980"/>
                  </a:cubicBezTo>
                  <a:cubicBezTo>
                    <a:pt x="17179" y="45647"/>
                    <a:pt x="25752" y="44780"/>
                    <a:pt x="25952" y="44379"/>
                  </a:cubicBezTo>
                  <a:cubicBezTo>
                    <a:pt x="26552" y="43112"/>
                    <a:pt x="23150" y="37941"/>
                    <a:pt x="22483" y="36974"/>
                  </a:cubicBezTo>
                  <a:cubicBezTo>
                    <a:pt x="21115" y="34939"/>
                    <a:pt x="19247" y="33638"/>
                    <a:pt x="18847" y="31203"/>
                  </a:cubicBezTo>
                  <a:cubicBezTo>
                    <a:pt x="17746" y="24832"/>
                    <a:pt x="21749" y="14958"/>
                    <a:pt x="23850" y="9054"/>
                  </a:cubicBezTo>
                  <a:cubicBezTo>
                    <a:pt x="24885" y="6219"/>
                    <a:pt x="24718" y="4351"/>
                    <a:pt x="22483" y="2282"/>
                  </a:cubicBezTo>
                  <a:cubicBezTo>
                    <a:pt x="20248" y="214"/>
                    <a:pt x="15411" y="915"/>
                    <a:pt x="12509" y="14"/>
                  </a:cubicBezTo>
                  <a:cubicBezTo>
                    <a:pt x="12480" y="5"/>
                    <a:pt x="12446" y="1"/>
                    <a:pt x="12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67;p22">
              <a:extLst>
                <a:ext uri="{FF2B5EF4-FFF2-40B4-BE49-F238E27FC236}">
                  <a16:creationId xmlns:a16="http://schemas.microsoft.com/office/drawing/2014/main" id="{29A6D7D5-8D69-D962-7E75-C12D090DC052}"/>
                </a:ext>
              </a:extLst>
            </p:cNvPr>
            <p:cNvSpPr/>
            <p:nvPr/>
          </p:nvSpPr>
          <p:spPr>
            <a:xfrm>
              <a:off x="2749625" y="1229550"/>
              <a:ext cx="376125" cy="486575"/>
            </a:xfrm>
            <a:custGeom>
              <a:avLst/>
              <a:gdLst/>
              <a:ahLst/>
              <a:cxnLst/>
              <a:rect l="l" t="t" r="r" b="b"/>
              <a:pathLst>
                <a:path w="15045" h="19463" extrusionOk="0">
                  <a:moveTo>
                    <a:pt x="11700" y="0"/>
                  </a:moveTo>
                  <a:cubicBezTo>
                    <a:pt x="9378" y="0"/>
                    <a:pt x="5943" y="2824"/>
                    <a:pt x="4437" y="3908"/>
                  </a:cubicBezTo>
                  <a:cubicBezTo>
                    <a:pt x="4204" y="4041"/>
                    <a:pt x="3937" y="4241"/>
                    <a:pt x="3904" y="4508"/>
                  </a:cubicBezTo>
                  <a:cubicBezTo>
                    <a:pt x="3904" y="4508"/>
                    <a:pt x="5605" y="5042"/>
                    <a:pt x="5438" y="9411"/>
                  </a:cubicBezTo>
                  <a:cubicBezTo>
                    <a:pt x="5371" y="10779"/>
                    <a:pt x="3670" y="11613"/>
                    <a:pt x="2002" y="13414"/>
                  </a:cubicBezTo>
                  <a:cubicBezTo>
                    <a:pt x="1168" y="14348"/>
                    <a:pt x="334" y="15416"/>
                    <a:pt x="168" y="16650"/>
                  </a:cubicBezTo>
                  <a:cubicBezTo>
                    <a:pt x="1" y="17884"/>
                    <a:pt x="768" y="19352"/>
                    <a:pt x="2036" y="19452"/>
                  </a:cubicBezTo>
                  <a:cubicBezTo>
                    <a:pt x="2099" y="19459"/>
                    <a:pt x="2163" y="19462"/>
                    <a:pt x="2226" y="19462"/>
                  </a:cubicBezTo>
                  <a:cubicBezTo>
                    <a:pt x="2756" y="19462"/>
                    <a:pt x="3260" y="19227"/>
                    <a:pt x="3737" y="19018"/>
                  </a:cubicBezTo>
                  <a:cubicBezTo>
                    <a:pt x="6672" y="17717"/>
                    <a:pt x="9374" y="15482"/>
                    <a:pt x="10542" y="14248"/>
                  </a:cubicBezTo>
                  <a:cubicBezTo>
                    <a:pt x="11523" y="13211"/>
                    <a:pt x="12880" y="12386"/>
                    <a:pt x="14258" y="12386"/>
                  </a:cubicBezTo>
                  <a:cubicBezTo>
                    <a:pt x="14521" y="12386"/>
                    <a:pt x="14784" y="12416"/>
                    <a:pt x="15045" y="12480"/>
                  </a:cubicBezTo>
                  <a:cubicBezTo>
                    <a:pt x="13444" y="11146"/>
                    <a:pt x="12677" y="8978"/>
                    <a:pt x="12677" y="6876"/>
                  </a:cubicBezTo>
                  <a:cubicBezTo>
                    <a:pt x="12677" y="5342"/>
                    <a:pt x="14611" y="805"/>
                    <a:pt x="12410" y="105"/>
                  </a:cubicBezTo>
                  <a:cubicBezTo>
                    <a:pt x="12189" y="33"/>
                    <a:pt x="11951" y="0"/>
                    <a:pt x="1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68;p22">
              <a:extLst>
                <a:ext uri="{FF2B5EF4-FFF2-40B4-BE49-F238E27FC236}">
                  <a16:creationId xmlns:a16="http://schemas.microsoft.com/office/drawing/2014/main" id="{84119570-0F43-2959-5474-0445348FFE5E}"/>
                </a:ext>
              </a:extLst>
            </p:cNvPr>
            <p:cNvSpPr/>
            <p:nvPr/>
          </p:nvSpPr>
          <p:spPr>
            <a:xfrm>
              <a:off x="2800500" y="2022725"/>
              <a:ext cx="445350" cy="474575"/>
            </a:xfrm>
            <a:custGeom>
              <a:avLst/>
              <a:gdLst/>
              <a:ahLst/>
              <a:cxnLst/>
              <a:rect l="l" t="t" r="r" b="b"/>
              <a:pathLst>
                <a:path w="17814" h="18983" extrusionOk="0">
                  <a:moveTo>
                    <a:pt x="1035" y="0"/>
                  </a:moveTo>
                  <a:lnTo>
                    <a:pt x="1" y="1702"/>
                  </a:lnTo>
                  <a:cubicBezTo>
                    <a:pt x="1" y="1702"/>
                    <a:pt x="6652" y="18983"/>
                    <a:pt x="16714" y="18983"/>
                  </a:cubicBezTo>
                  <a:cubicBezTo>
                    <a:pt x="17076" y="18983"/>
                    <a:pt x="17443" y="18960"/>
                    <a:pt x="17813" y="18914"/>
                  </a:cubicBezTo>
                  <a:lnTo>
                    <a:pt x="16546" y="17179"/>
                  </a:lnTo>
                  <a:cubicBezTo>
                    <a:pt x="16546" y="17179"/>
                    <a:pt x="7539" y="16279"/>
                    <a:pt x="10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69;p22">
              <a:extLst>
                <a:ext uri="{FF2B5EF4-FFF2-40B4-BE49-F238E27FC236}">
                  <a16:creationId xmlns:a16="http://schemas.microsoft.com/office/drawing/2014/main" id="{F8D3157D-A764-38A1-E708-C04519C3093C}"/>
                </a:ext>
              </a:extLst>
            </p:cNvPr>
            <p:cNvSpPr/>
            <p:nvPr/>
          </p:nvSpPr>
          <p:spPr>
            <a:xfrm>
              <a:off x="2765475" y="2061700"/>
              <a:ext cx="80925" cy="810025"/>
            </a:xfrm>
            <a:custGeom>
              <a:avLst/>
              <a:gdLst/>
              <a:ahLst/>
              <a:cxnLst/>
              <a:rect l="l" t="t" r="r" b="b"/>
              <a:pathLst>
                <a:path w="3237" h="32401" extrusionOk="0">
                  <a:moveTo>
                    <a:pt x="1068" y="0"/>
                  </a:moveTo>
                  <a:cubicBezTo>
                    <a:pt x="571" y="0"/>
                    <a:pt x="217" y="954"/>
                    <a:pt x="134" y="1477"/>
                  </a:cubicBezTo>
                  <a:cubicBezTo>
                    <a:pt x="34" y="2177"/>
                    <a:pt x="167" y="2878"/>
                    <a:pt x="334" y="3578"/>
                  </a:cubicBezTo>
                  <a:cubicBezTo>
                    <a:pt x="1068" y="7281"/>
                    <a:pt x="1769" y="10984"/>
                    <a:pt x="1568" y="14753"/>
                  </a:cubicBezTo>
                  <a:cubicBezTo>
                    <a:pt x="1468" y="16855"/>
                    <a:pt x="1068" y="18923"/>
                    <a:pt x="801" y="21024"/>
                  </a:cubicBezTo>
                  <a:cubicBezTo>
                    <a:pt x="334" y="24327"/>
                    <a:pt x="201" y="27629"/>
                    <a:pt x="34" y="30965"/>
                  </a:cubicBezTo>
                  <a:cubicBezTo>
                    <a:pt x="1" y="31532"/>
                    <a:pt x="134" y="32332"/>
                    <a:pt x="735" y="32399"/>
                  </a:cubicBezTo>
                  <a:cubicBezTo>
                    <a:pt x="748" y="32400"/>
                    <a:pt x="761" y="32400"/>
                    <a:pt x="773" y="32400"/>
                  </a:cubicBezTo>
                  <a:cubicBezTo>
                    <a:pt x="1315" y="32400"/>
                    <a:pt x="1604" y="31719"/>
                    <a:pt x="1702" y="31165"/>
                  </a:cubicBezTo>
                  <a:cubicBezTo>
                    <a:pt x="2202" y="28663"/>
                    <a:pt x="2569" y="26095"/>
                    <a:pt x="2803" y="23559"/>
                  </a:cubicBezTo>
                  <a:cubicBezTo>
                    <a:pt x="3203" y="19090"/>
                    <a:pt x="3236" y="14586"/>
                    <a:pt x="2903" y="10116"/>
                  </a:cubicBezTo>
                  <a:cubicBezTo>
                    <a:pt x="2703" y="7882"/>
                    <a:pt x="2436" y="5613"/>
                    <a:pt x="2069" y="3378"/>
                  </a:cubicBezTo>
                  <a:cubicBezTo>
                    <a:pt x="1969" y="2778"/>
                    <a:pt x="1902" y="543"/>
                    <a:pt x="1402" y="143"/>
                  </a:cubicBezTo>
                  <a:cubicBezTo>
                    <a:pt x="1285" y="43"/>
                    <a:pt x="1173" y="0"/>
                    <a:pt x="10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70;p22">
              <a:extLst>
                <a:ext uri="{FF2B5EF4-FFF2-40B4-BE49-F238E27FC236}">
                  <a16:creationId xmlns:a16="http://schemas.microsoft.com/office/drawing/2014/main" id="{1D5185A3-258A-377C-8B78-064DA376B2E9}"/>
                </a:ext>
              </a:extLst>
            </p:cNvPr>
            <p:cNvSpPr/>
            <p:nvPr/>
          </p:nvSpPr>
          <p:spPr>
            <a:xfrm>
              <a:off x="2656225" y="1484475"/>
              <a:ext cx="546050" cy="607700"/>
            </a:xfrm>
            <a:custGeom>
              <a:avLst/>
              <a:gdLst/>
              <a:ahLst/>
              <a:cxnLst/>
              <a:rect l="l" t="t" r="r" b="b"/>
              <a:pathLst>
                <a:path w="21842" h="24308" extrusionOk="0">
                  <a:moveTo>
                    <a:pt x="15823" y="1"/>
                  </a:moveTo>
                  <a:cubicBezTo>
                    <a:pt x="14749" y="1"/>
                    <a:pt x="13585" y="337"/>
                    <a:pt x="12376" y="1216"/>
                  </a:cubicBezTo>
                  <a:cubicBezTo>
                    <a:pt x="8474" y="4085"/>
                    <a:pt x="1" y="23398"/>
                    <a:pt x="4971" y="24299"/>
                  </a:cubicBezTo>
                  <a:cubicBezTo>
                    <a:pt x="5002" y="24304"/>
                    <a:pt x="5033" y="24307"/>
                    <a:pt x="5065" y="24307"/>
                  </a:cubicBezTo>
                  <a:cubicBezTo>
                    <a:pt x="7791" y="24307"/>
                    <a:pt x="11459" y="4431"/>
                    <a:pt x="15846" y="2650"/>
                  </a:cubicBezTo>
                  <a:cubicBezTo>
                    <a:pt x="16565" y="2465"/>
                    <a:pt x="17260" y="2372"/>
                    <a:pt x="17932" y="2372"/>
                  </a:cubicBezTo>
                  <a:cubicBezTo>
                    <a:pt x="19316" y="2372"/>
                    <a:pt x="20604" y="2765"/>
                    <a:pt x="21816" y="3551"/>
                  </a:cubicBezTo>
                  <a:cubicBezTo>
                    <a:pt x="21842" y="3551"/>
                    <a:pt x="19312" y="1"/>
                    <a:pt x="15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1;p22">
              <a:extLst>
                <a:ext uri="{FF2B5EF4-FFF2-40B4-BE49-F238E27FC236}">
                  <a16:creationId xmlns:a16="http://schemas.microsoft.com/office/drawing/2014/main" id="{A03990A9-FBA1-5D26-7993-E5C59315AF3E}"/>
                </a:ext>
              </a:extLst>
            </p:cNvPr>
            <p:cNvSpPr/>
            <p:nvPr/>
          </p:nvSpPr>
          <p:spPr>
            <a:xfrm>
              <a:off x="3093225" y="1493175"/>
              <a:ext cx="67550" cy="59225"/>
            </a:xfrm>
            <a:custGeom>
              <a:avLst/>
              <a:gdLst/>
              <a:ahLst/>
              <a:cxnLst/>
              <a:rect l="l" t="t" r="r" b="b"/>
              <a:pathLst>
                <a:path w="2702" h="2369" extrusionOk="0">
                  <a:moveTo>
                    <a:pt x="33" y="1"/>
                  </a:moveTo>
                  <a:lnTo>
                    <a:pt x="0" y="34"/>
                  </a:lnTo>
                  <a:cubicBezTo>
                    <a:pt x="234" y="234"/>
                    <a:pt x="467" y="401"/>
                    <a:pt x="701" y="568"/>
                  </a:cubicBezTo>
                  <a:cubicBezTo>
                    <a:pt x="934" y="768"/>
                    <a:pt x="1201" y="935"/>
                    <a:pt x="1434" y="1101"/>
                  </a:cubicBezTo>
                  <a:cubicBezTo>
                    <a:pt x="1868" y="1468"/>
                    <a:pt x="2302" y="1902"/>
                    <a:pt x="2669" y="2369"/>
                  </a:cubicBezTo>
                  <a:lnTo>
                    <a:pt x="2702" y="2336"/>
                  </a:lnTo>
                  <a:cubicBezTo>
                    <a:pt x="2368" y="1835"/>
                    <a:pt x="2001" y="1368"/>
                    <a:pt x="1534" y="968"/>
                  </a:cubicBezTo>
                  <a:cubicBezTo>
                    <a:pt x="1334" y="768"/>
                    <a:pt x="1101" y="568"/>
                    <a:pt x="834" y="401"/>
                  </a:cubicBezTo>
                  <a:cubicBezTo>
                    <a:pt x="600" y="234"/>
                    <a:pt x="300" y="101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2;p22">
              <a:extLst>
                <a:ext uri="{FF2B5EF4-FFF2-40B4-BE49-F238E27FC236}">
                  <a16:creationId xmlns:a16="http://schemas.microsoft.com/office/drawing/2014/main" id="{35DBEF53-DD1A-D1F2-4DB3-FBC223856D1E}"/>
                </a:ext>
              </a:extLst>
            </p:cNvPr>
            <p:cNvSpPr/>
            <p:nvPr/>
          </p:nvSpPr>
          <p:spPr>
            <a:xfrm>
              <a:off x="2790500" y="1518700"/>
              <a:ext cx="336925" cy="529075"/>
            </a:xfrm>
            <a:custGeom>
              <a:avLst/>
              <a:gdLst/>
              <a:ahLst/>
              <a:cxnLst/>
              <a:rect l="l" t="t" r="r" b="b"/>
              <a:pathLst>
                <a:path w="13477" h="21163" extrusionOk="0">
                  <a:moveTo>
                    <a:pt x="11829" y="1"/>
                  </a:moveTo>
                  <a:cubicBezTo>
                    <a:pt x="11235" y="1"/>
                    <a:pt x="10646" y="59"/>
                    <a:pt x="10074" y="180"/>
                  </a:cubicBezTo>
                  <a:cubicBezTo>
                    <a:pt x="9507" y="314"/>
                    <a:pt x="8973" y="514"/>
                    <a:pt x="8506" y="881"/>
                  </a:cubicBezTo>
                  <a:cubicBezTo>
                    <a:pt x="8240" y="1048"/>
                    <a:pt x="8039" y="1281"/>
                    <a:pt x="7873" y="1481"/>
                  </a:cubicBezTo>
                  <a:cubicBezTo>
                    <a:pt x="7706" y="1715"/>
                    <a:pt x="7539" y="1948"/>
                    <a:pt x="7372" y="2182"/>
                  </a:cubicBezTo>
                  <a:cubicBezTo>
                    <a:pt x="6071" y="4050"/>
                    <a:pt x="5137" y="6151"/>
                    <a:pt x="4337" y="8286"/>
                  </a:cubicBezTo>
                  <a:cubicBezTo>
                    <a:pt x="3536" y="10388"/>
                    <a:pt x="3003" y="12589"/>
                    <a:pt x="2202" y="14724"/>
                  </a:cubicBezTo>
                  <a:cubicBezTo>
                    <a:pt x="1435" y="16859"/>
                    <a:pt x="634" y="18961"/>
                    <a:pt x="0" y="21129"/>
                  </a:cubicBezTo>
                  <a:lnTo>
                    <a:pt x="0" y="21162"/>
                  </a:lnTo>
                  <a:cubicBezTo>
                    <a:pt x="668" y="18994"/>
                    <a:pt x="1535" y="16892"/>
                    <a:pt x="2335" y="14758"/>
                  </a:cubicBezTo>
                  <a:cubicBezTo>
                    <a:pt x="3136" y="12656"/>
                    <a:pt x="3703" y="10454"/>
                    <a:pt x="4537" y="8353"/>
                  </a:cubicBezTo>
                  <a:cubicBezTo>
                    <a:pt x="4937" y="7286"/>
                    <a:pt x="5371" y="6251"/>
                    <a:pt x="5871" y="5251"/>
                  </a:cubicBezTo>
                  <a:cubicBezTo>
                    <a:pt x="6372" y="4217"/>
                    <a:pt x="6905" y="3216"/>
                    <a:pt x="7572" y="2315"/>
                  </a:cubicBezTo>
                  <a:cubicBezTo>
                    <a:pt x="7706" y="2082"/>
                    <a:pt x="7873" y="1848"/>
                    <a:pt x="8039" y="1615"/>
                  </a:cubicBezTo>
                  <a:cubicBezTo>
                    <a:pt x="8206" y="1381"/>
                    <a:pt x="8373" y="1181"/>
                    <a:pt x="8607" y="1014"/>
                  </a:cubicBezTo>
                  <a:cubicBezTo>
                    <a:pt x="9040" y="681"/>
                    <a:pt x="9574" y="447"/>
                    <a:pt x="10108" y="314"/>
                  </a:cubicBezTo>
                  <a:cubicBezTo>
                    <a:pt x="10641" y="180"/>
                    <a:pt x="11208" y="114"/>
                    <a:pt x="11775" y="114"/>
                  </a:cubicBezTo>
                  <a:cubicBezTo>
                    <a:pt x="11983" y="102"/>
                    <a:pt x="12191" y="94"/>
                    <a:pt x="12397" y="94"/>
                  </a:cubicBezTo>
                  <a:cubicBezTo>
                    <a:pt x="12753" y="94"/>
                    <a:pt x="13105" y="117"/>
                    <a:pt x="13443" y="180"/>
                  </a:cubicBezTo>
                  <a:lnTo>
                    <a:pt x="13477" y="147"/>
                  </a:lnTo>
                  <a:cubicBezTo>
                    <a:pt x="12931" y="51"/>
                    <a:pt x="12379" y="1"/>
                    <a:pt x="118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73;p22">
              <a:extLst>
                <a:ext uri="{FF2B5EF4-FFF2-40B4-BE49-F238E27FC236}">
                  <a16:creationId xmlns:a16="http://schemas.microsoft.com/office/drawing/2014/main" id="{DB516460-859D-330A-50D0-FD7D4B8B32BF}"/>
                </a:ext>
              </a:extLst>
            </p:cNvPr>
            <p:cNvSpPr/>
            <p:nvPr/>
          </p:nvSpPr>
          <p:spPr>
            <a:xfrm>
              <a:off x="2757975" y="1503900"/>
              <a:ext cx="317750" cy="537200"/>
            </a:xfrm>
            <a:custGeom>
              <a:avLst/>
              <a:gdLst/>
              <a:ahLst/>
              <a:cxnLst/>
              <a:rect l="l" t="t" r="r" b="b"/>
              <a:pathLst>
                <a:path w="12710" h="21488" extrusionOk="0">
                  <a:moveTo>
                    <a:pt x="12401" y="0"/>
                  </a:moveTo>
                  <a:cubicBezTo>
                    <a:pt x="11399" y="0"/>
                    <a:pt x="10385" y="158"/>
                    <a:pt x="9507" y="672"/>
                  </a:cubicBezTo>
                  <a:cubicBezTo>
                    <a:pt x="8507" y="1239"/>
                    <a:pt x="7806" y="2140"/>
                    <a:pt x="7206" y="3074"/>
                  </a:cubicBezTo>
                  <a:cubicBezTo>
                    <a:pt x="6639" y="4008"/>
                    <a:pt x="6205" y="5042"/>
                    <a:pt x="5738" y="6043"/>
                  </a:cubicBezTo>
                  <a:cubicBezTo>
                    <a:pt x="5304" y="7044"/>
                    <a:pt x="4837" y="8044"/>
                    <a:pt x="4370" y="9045"/>
                  </a:cubicBezTo>
                  <a:cubicBezTo>
                    <a:pt x="3436" y="11046"/>
                    <a:pt x="2469" y="13015"/>
                    <a:pt x="1702" y="15083"/>
                  </a:cubicBezTo>
                  <a:cubicBezTo>
                    <a:pt x="1301" y="16117"/>
                    <a:pt x="968" y="17184"/>
                    <a:pt x="701" y="18252"/>
                  </a:cubicBezTo>
                  <a:cubicBezTo>
                    <a:pt x="401" y="19319"/>
                    <a:pt x="201" y="20387"/>
                    <a:pt x="0" y="21487"/>
                  </a:cubicBezTo>
                  <a:lnTo>
                    <a:pt x="34" y="21487"/>
                  </a:lnTo>
                  <a:cubicBezTo>
                    <a:pt x="234" y="20387"/>
                    <a:pt x="467" y="19319"/>
                    <a:pt x="768" y="18252"/>
                  </a:cubicBezTo>
                  <a:cubicBezTo>
                    <a:pt x="1068" y="17184"/>
                    <a:pt x="1401" y="16150"/>
                    <a:pt x="1802" y="15116"/>
                  </a:cubicBezTo>
                  <a:cubicBezTo>
                    <a:pt x="2602" y="13081"/>
                    <a:pt x="3603" y="11113"/>
                    <a:pt x="4570" y="9145"/>
                  </a:cubicBezTo>
                  <a:cubicBezTo>
                    <a:pt x="5037" y="8144"/>
                    <a:pt x="5538" y="7144"/>
                    <a:pt x="5971" y="6143"/>
                  </a:cubicBezTo>
                  <a:cubicBezTo>
                    <a:pt x="6405" y="5142"/>
                    <a:pt x="6839" y="4142"/>
                    <a:pt x="7406" y="3174"/>
                  </a:cubicBezTo>
                  <a:cubicBezTo>
                    <a:pt x="7939" y="2240"/>
                    <a:pt x="8607" y="1340"/>
                    <a:pt x="9574" y="806"/>
                  </a:cubicBezTo>
                  <a:cubicBezTo>
                    <a:pt x="10508" y="239"/>
                    <a:pt x="11609" y="39"/>
                    <a:pt x="12710" y="39"/>
                  </a:cubicBezTo>
                  <a:lnTo>
                    <a:pt x="12710" y="5"/>
                  </a:lnTo>
                  <a:cubicBezTo>
                    <a:pt x="12607" y="2"/>
                    <a:pt x="12504" y="0"/>
                    <a:pt x="12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74;p22">
              <a:extLst>
                <a:ext uri="{FF2B5EF4-FFF2-40B4-BE49-F238E27FC236}">
                  <a16:creationId xmlns:a16="http://schemas.microsoft.com/office/drawing/2014/main" id="{E08DCD70-4448-D798-3341-B4E53F3FB7BC}"/>
                </a:ext>
              </a:extLst>
            </p:cNvPr>
            <p:cNvSpPr/>
            <p:nvPr/>
          </p:nvSpPr>
          <p:spPr>
            <a:xfrm>
              <a:off x="3094050" y="1369750"/>
              <a:ext cx="470350" cy="1192700"/>
            </a:xfrm>
            <a:custGeom>
              <a:avLst/>
              <a:gdLst/>
              <a:ahLst/>
              <a:cxnLst/>
              <a:rect l="l" t="t" r="r" b="b"/>
              <a:pathLst>
                <a:path w="18814" h="47708" extrusionOk="0">
                  <a:moveTo>
                    <a:pt x="7739" y="1"/>
                  </a:moveTo>
                  <a:cubicBezTo>
                    <a:pt x="6605" y="1"/>
                    <a:pt x="5538" y="434"/>
                    <a:pt x="4504" y="868"/>
                  </a:cubicBezTo>
                  <a:cubicBezTo>
                    <a:pt x="3103" y="1435"/>
                    <a:pt x="434" y="3437"/>
                    <a:pt x="0" y="4871"/>
                  </a:cubicBezTo>
                  <a:cubicBezTo>
                    <a:pt x="0" y="4871"/>
                    <a:pt x="2269" y="6038"/>
                    <a:pt x="2469" y="7072"/>
                  </a:cubicBezTo>
                  <a:cubicBezTo>
                    <a:pt x="4570" y="17246"/>
                    <a:pt x="2402" y="28555"/>
                    <a:pt x="2702" y="40430"/>
                  </a:cubicBezTo>
                  <a:cubicBezTo>
                    <a:pt x="2736" y="42531"/>
                    <a:pt x="2969" y="44799"/>
                    <a:pt x="4437" y="46267"/>
                  </a:cubicBezTo>
                  <a:cubicBezTo>
                    <a:pt x="5439" y="47270"/>
                    <a:pt x="6875" y="47707"/>
                    <a:pt x="8319" y="47707"/>
                  </a:cubicBezTo>
                  <a:cubicBezTo>
                    <a:pt x="8797" y="47707"/>
                    <a:pt x="9276" y="47659"/>
                    <a:pt x="9741" y="47568"/>
                  </a:cubicBezTo>
                  <a:cubicBezTo>
                    <a:pt x="11609" y="47201"/>
                    <a:pt x="13277" y="46234"/>
                    <a:pt x="14878" y="45266"/>
                  </a:cubicBezTo>
                  <a:cubicBezTo>
                    <a:pt x="15578" y="44833"/>
                    <a:pt x="16312" y="44399"/>
                    <a:pt x="16746" y="43699"/>
                  </a:cubicBezTo>
                  <a:cubicBezTo>
                    <a:pt x="17046" y="43232"/>
                    <a:pt x="17179" y="42665"/>
                    <a:pt x="17279" y="42098"/>
                  </a:cubicBezTo>
                  <a:cubicBezTo>
                    <a:pt x="18814" y="34692"/>
                    <a:pt x="16779" y="27020"/>
                    <a:pt x="17446" y="19515"/>
                  </a:cubicBezTo>
                  <a:cubicBezTo>
                    <a:pt x="17546" y="17980"/>
                    <a:pt x="17813" y="16479"/>
                    <a:pt x="17813" y="14945"/>
                  </a:cubicBezTo>
                  <a:cubicBezTo>
                    <a:pt x="17846" y="12710"/>
                    <a:pt x="17379" y="10475"/>
                    <a:pt x="16879" y="8273"/>
                  </a:cubicBezTo>
                  <a:cubicBezTo>
                    <a:pt x="16579" y="6939"/>
                    <a:pt x="16245" y="5571"/>
                    <a:pt x="15445" y="4437"/>
                  </a:cubicBezTo>
                  <a:cubicBezTo>
                    <a:pt x="14477" y="3036"/>
                    <a:pt x="12976" y="2169"/>
                    <a:pt x="11509" y="1335"/>
                  </a:cubicBezTo>
                  <a:cubicBezTo>
                    <a:pt x="10308" y="701"/>
                    <a:pt x="9074" y="34"/>
                    <a:pt x="7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5;p22">
              <a:extLst>
                <a:ext uri="{FF2B5EF4-FFF2-40B4-BE49-F238E27FC236}">
                  <a16:creationId xmlns:a16="http://schemas.microsoft.com/office/drawing/2014/main" id="{C7346045-B0D8-605C-7BC7-9D24AE329B77}"/>
                </a:ext>
              </a:extLst>
            </p:cNvPr>
            <p:cNvSpPr/>
            <p:nvPr/>
          </p:nvSpPr>
          <p:spPr>
            <a:xfrm>
              <a:off x="3468475" y="1828750"/>
              <a:ext cx="185175" cy="499475"/>
            </a:xfrm>
            <a:custGeom>
              <a:avLst/>
              <a:gdLst/>
              <a:ahLst/>
              <a:cxnLst/>
              <a:rect l="l" t="t" r="r" b="b"/>
              <a:pathLst>
                <a:path w="7407" h="19979" extrusionOk="0">
                  <a:moveTo>
                    <a:pt x="2111" y="0"/>
                  </a:moveTo>
                  <a:cubicBezTo>
                    <a:pt x="1758" y="0"/>
                    <a:pt x="1441" y="132"/>
                    <a:pt x="1202" y="454"/>
                  </a:cubicBezTo>
                  <a:cubicBezTo>
                    <a:pt x="301" y="1722"/>
                    <a:pt x="368" y="4957"/>
                    <a:pt x="268" y="6459"/>
                  </a:cubicBezTo>
                  <a:cubicBezTo>
                    <a:pt x="1" y="10495"/>
                    <a:pt x="434" y="14598"/>
                    <a:pt x="1602" y="18467"/>
                  </a:cubicBezTo>
                  <a:cubicBezTo>
                    <a:pt x="1669" y="18734"/>
                    <a:pt x="1769" y="19001"/>
                    <a:pt x="1902" y="19234"/>
                  </a:cubicBezTo>
                  <a:cubicBezTo>
                    <a:pt x="2225" y="19747"/>
                    <a:pt x="2807" y="19978"/>
                    <a:pt x="3408" y="19978"/>
                  </a:cubicBezTo>
                  <a:cubicBezTo>
                    <a:pt x="3864" y="19978"/>
                    <a:pt x="4330" y="19846"/>
                    <a:pt x="4704" y="19601"/>
                  </a:cubicBezTo>
                  <a:cubicBezTo>
                    <a:pt x="5571" y="19034"/>
                    <a:pt x="6038" y="18000"/>
                    <a:pt x="6372" y="16999"/>
                  </a:cubicBezTo>
                  <a:cubicBezTo>
                    <a:pt x="7406" y="13630"/>
                    <a:pt x="7173" y="10028"/>
                    <a:pt x="6639" y="6525"/>
                  </a:cubicBezTo>
                  <a:cubicBezTo>
                    <a:pt x="6372" y="4957"/>
                    <a:pt x="6038" y="3356"/>
                    <a:pt x="5138" y="2022"/>
                  </a:cubicBezTo>
                  <a:cubicBezTo>
                    <a:pt x="4586" y="1219"/>
                    <a:pt x="3184" y="0"/>
                    <a:pt x="2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6;p22">
              <a:extLst>
                <a:ext uri="{FF2B5EF4-FFF2-40B4-BE49-F238E27FC236}">
                  <a16:creationId xmlns:a16="http://schemas.microsoft.com/office/drawing/2014/main" id="{BE888699-B9EB-D22A-AB92-1346BE663822}"/>
                </a:ext>
              </a:extLst>
            </p:cNvPr>
            <p:cNvSpPr/>
            <p:nvPr/>
          </p:nvSpPr>
          <p:spPr>
            <a:xfrm>
              <a:off x="3510175" y="1831750"/>
              <a:ext cx="32550" cy="499550"/>
            </a:xfrm>
            <a:custGeom>
              <a:avLst/>
              <a:gdLst/>
              <a:ahLst/>
              <a:cxnLst/>
              <a:rect l="l" t="t" r="r" b="b"/>
              <a:pathLst>
                <a:path w="1302" h="19982" extrusionOk="0">
                  <a:moveTo>
                    <a:pt x="768" y="1"/>
                  </a:moveTo>
                  <a:lnTo>
                    <a:pt x="167" y="10041"/>
                  </a:lnTo>
                  <a:cubicBezTo>
                    <a:pt x="67" y="11742"/>
                    <a:pt x="1" y="13410"/>
                    <a:pt x="101" y="15111"/>
                  </a:cubicBezTo>
                  <a:cubicBezTo>
                    <a:pt x="201" y="16779"/>
                    <a:pt x="534" y="18447"/>
                    <a:pt x="1268" y="19982"/>
                  </a:cubicBezTo>
                  <a:lnTo>
                    <a:pt x="1302" y="19982"/>
                  </a:lnTo>
                  <a:cubicBezTo>
                    <a:pt x="668" y="18414"/>
                    <a:pt x="401" y="16746"/>
                    <a:pt x="334" y="15078"/>
                  </a:cubicBezTo>
                  <a:cubicBezTo>
                    <a:pt x="234" y="13410"/>
                    <a:pt x="301" y="11742"/>
                    <a:pt x="368" y="10075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7;p22">
              <a:extLst>
                <a:ext uri="{FF2B5EF4-FFF2-40B4-BE49-F238E27FC236}">
                  <a16:creationId xmlns:a16="http://schemas.microsoft.com/office/drawing/2014/main" id="{F5F866E4-9C7F-80DD-51E0-E2F8CA9C420F}"/>
                </a:ext>
              </a:extLst>
            </p:cNvPr>
            <p:cNvSpPr/>
            <p:nvPr/>
          </p:nvSpPr>
          <p:spPr>
            <a:xfrm>
              <a:off x="3517675" y="2072750"/>
              <a:ext cx="123450" cy="23525"/>
            </a:xfrm>
            <a:custGeom>
              <a:avLst/>
              <a:gdLst/>
              <a:ahLst/>
              <a:cxnLst/>
              <a:rect l="l" t="t" r="r" b="b"/>
              <a:pathLst>
                <a:path w="4938" h="941" extrusionOk="0">
                  <a:moveTo>
                    <a:pt x="1" y="1"/>
                  </a:moveTo>
                  <a:lnTo>
                    <a:pt x="1" y="34"/>
                  </a:lnTo>
                  <a:cubicBezTo>
                    <a:pt x="368" y="234"/>
                    <a:pt x="768" y="368"/>
                    <a:pt x="1168" y="501"/>
                  </a:cubicBezTo>
                  <a:cubicBezTo>
                    <a:pt x="1569" y="601"/>
                    <a:pt x="2002" y="668"/>
                    <a:pt x="2403" y="768"/>
                  </a:cubicBezTo>
                  <a:cubicBezTo>
                    <a:pt x="2836" y="835"/>
                    <a:pt x="3236" y="902"/>
                    <a:pt x="3670" y="935"/>
                  </a:cubicBezTo>
                  <a:cubicBezTo>
                    <a:pt x="3844" y="935"/>
                    <a:pt x="4017" y="940"/>
                    <a:pt x="4188" y="940"/>
                  </a:cubicBezTo>
                  <a:cubicBezTo>
                    <a:pt x="4445" y="940"/>
                    <a:pt x="4698" y="928"/>
                    <a:pt x="4938" y="868"/>
                  </a:cubicBezTo>
                  <a:lnTo>
                    <a:pt x="4938" y="835"/>
                  </a:lnTo>
                  <a:cubicBezTo>
                    <a:pt x="4772" y="860"/>
                    <a:pt x="4611" y="871"/>
                    <a:pt x="4452" y="871"/>
                  </a:cubicBezTo>
                  <a:cubicBezTo>
                    <a:pt x="4193" y="871"/>
                    <a:pt x="3938" y="843"/>
                    <a:pt x="3670" y="801"/>
                  </a:cubicBezTo>
                  <a:cubicBezTo>
                    <a:pt x="3270" y="735"/>
                    <a:pt x="2870" y="668"/>
                    <a:pt x="2436" y="568"/>
                  </a:cubicBezTo>
                  <a:cubicBezTo>
                    <a:pt x="2036" y="468"/>
                    <a:pt x="1635" y="368"/>
                    <a:pt x="1235" y="2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8;p22">
              <a:extLst>
                <a:ext uri="{FF2B5EF4-FFF2-40B4-BE49-F238E27FC236}">
                  <a16:creationId xmlns:a16="http://schemas.microsoft.com/office/drawing/2014/main" id="{5E27670C-2B0C-1AF4-DBEE-F7E76550EDDB}"/>
                </a:ext>
              </a:extLst>
            </p:cNvPr>
            <p:cNvSpPr/>
            <p:nvPr/>
          </p:nvSpPr>
          <p:spPr>
            <a:xfrm>
              <a:off x="3234150" y="1380600"/>
              <a:ext cx="211850" cy="989900"/>
            </a:xfrm>
            <a:custGeom>
              <a:avLst/>
              <a:gdLst/>
              <a:ahLst/>
              <a:cxnLst/>
              <a:rect l="l" t="t" r="r" b="b"/>
              <a:pathLst>
                <a:path w="8474" h="39596" extrusionOk="0">
                  <a:moveTo>
                    <a:pt x="0" y="0"/>
                  </a:moveTo>
                  <a:lnTo>
                    <a:pt x="0" y="34"/>
                  </a:lnTo>
                  <a:cubicBezTo>
                    <a:pt x="868" y="167"/>
                    <a:pt x="1702" y="534"/>
                    <a:pt x="2402" y="1068"/>
                  </a:cubicBezTo>
                  <a:cubicBezTo>
                    <a:pt x="3136" y="1568"/>
                    <a:pt x="3736" y="2235"/>
                    <a:pt x="4237" y="2969"/>
                  </a:cubicBezTo>
                  <a:cubicBezTo>
                    <a:pt x="5237" y="4404"/>
                    <a:pt x="5771" y="6138"/>
                    <a:pt x="6171" y="7839"/>
                  </a:cubicBezTo>
                  <a:cubicBezTo>
                    <a:pt x="7039" y="11275"/>
                    <a:pt x="7606" y="14811"/>
                    <a:pt x="7973" y="18313"/>
                  </a:cubicBezTo>
                  <a:cubicBezTo>
                    <a:pt x="8140" y="20081"/>
                    <a:pt x="8240" y="21849"/>
                    <a:pt x="8306" y="23651"/>
                  </a:cubicBezTo>
                  <a:cubicBezTo>
                    <a:pt x="8340" y="25419"/>
                    <a:pt x="8340" y="27187"/>
                    <a:pt x="8306" y="28954"/>
                  </a:cubicBezTo>
                  <a:cubicBezTo>
                    <a:pt x="8240" y="30722"/>
                    <a:pt x="8140" y="32524"/>
                    <a:pt x="8006" y="34292"/>
                  </a:cubicBezTo>
                  <a:cubicBezTo>
                    <a:pt x="7873" y="36026"/>
                    <a:pt x="7539" y="37827"/>
                    <a:pt x="7806" y="39595"/>
                  </a:cubicBezTo>
                  <a:lnTo>
                    <a:pt x="7839" y="39595"/>
                  </a:lnTo>
                  <a:cubicBezTo>
                    <a:pt x="7606" y="37827"/>
                    <a:pt x="7939" y="36060"/>
                    <a:pt x="8073" y="34292"/>
                  </a:cubicBezTo>
                  <a:cubicBezTo>
                    <a:pt x="8240" y="32524"/>
                    <a:pt x="8340" y="30756"/>
                    <a:pt x="8406" y="28954"/>
                  </a:cubicBezTo>
                  <a:cubicBezTo>
                    <a:pt x="8473" y="27187"/>
                    <a:pt x="8473" y="25419"/>
                    <a:pt x="8440" y="23617"/>
                  </a:cubicBezTo>
                  <a:cubicBezTo>
                    <a:pt x="8406" y="21849"/>
                    <a:pt x="8306" y="20081"/>
                    <a:pt x="8140" y="18313"/>
                  </a:cubicBezTo>
                  <a:cubicBezTo>
                    <a:pt x="7973" y="16546"/>
                    <a:pt x="7773" y="14778"/>
                    <a:pt x="7472" y="13010"/>
                  </a:cubicBezTo>
                  <a:cubicBezTo>
                    <a:pt x="7206" y="11275"/>
                    <a:pt x="6805" y="9507"/>
                    <a:pt x="6405" y="7806"/>
                  </a:cubicBezTo>
                  <a:cubicBezTo>
                    <a:pt x="5971" y="6071"/>
                    <a:pt x="5404" y="4337"/>
                    <a:pt x="4370" y="2869"/>
                  </a:cubicBezTo>
                  <a:cubicBezTo>
                    <a:pt x="3836" y="2135"/>
                    <a:pt x="3203" y="1501"/>
                    <a:pt x="2469" y="968"/>
                  </a:cubicBezTo>
                  <a:cubicBezTo>
                    <a:pt x="1735" y="467"/>
                    <a:pt x="868" y="13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9;p22">
              <a:extLst>
                <a:ext uri="{FF2B5EF4-FFF2-40B4-BE49-F238E27FC236}">
                  <a16:creationId xmlns:a16="http://schemas.microsoft.com/office/drawing/2014/main" id="{CDB83C19-29F3-A49F-DA46-0F618B941CEB}"/>
                </a:ext>
              </a:extLst>
            </p:cNvPr>
            <p:cNvSpPr/>
            <p:nvPr/>
          </p:nvSpPr>
          <p:spPr>
            <a:xfrm>
              <a:off x="2752125" y="1605575"/>
              <a:ext cx="559600" cy="674925"/>
            </a:xfrm>
            <a:custGeom>
              <a:avLst/>
              <a:gdLst/>
              <a:ahLst/>
              <a:cxnLst/>
              <a:rect l="l" t="t" r="r" b="b"/>
              <a:pathLst>
                <a:path w="22384" h="26997" extrusionOk="0">
                  <a:moveTo>
                    <a:pt x="3641" y="6528"/>
                  </a:moveTo>
                  <a:cubicBezTo>
                    <a:pt x="3664" y="6528"/>
                    <a:pt x="3685" y="6534"/>
                    <a:pt x="3704" y="6546"/>
                  </a:cubicBezTo>
                  <a:cubicBezTo>
                    <a:pt x="3904" y="6679"/>
                    <a:pt x="4371" y="7613"/>
                    <a:pt x="4137" y="7780"/>
                  </a:cubicBezTo>
                  <a:cubicBezTo>
                    <a:pt x="4111" y="7800"/>
                    <a:pt x="4078" y="7809"/>
                    <a:pt x="4040" y="7809"/>
                  </a:cubicBezTo>
                  <a:cubicBezTo>
                    <a:pt x="3699" y="7809"/>
                    <a:pt x="2970" y="7080"/>
                    <a:pt x="2970" y="7080"/>
                  </a:cubicBezTo>
                  <a:cubicBezTo>
                    <a:pt x="2970" y="7080"/>
                    <a:pt x="3411" y="6528"/>
                    <a:pt x="3641" y="6528"/>
                  </a:cubicBezTo>
                  <a:close/>
                  <a:moveTo>
                    <a:pt x="13520" y="0"/>
                  </a:moveTo>
                  <a:cubicBezTo>
                    <a:pt x="13000" y="0"/>
                    <a:pt x="12463" y="198"/>
                    <a:pt x="11943" y="642"/>
                  </a:cubicBezTo>
                  <a:cubicBezTo>
                    <a:pt x="10142" y="2176"/>
                    <a:pt x="14278" y="13851"/>
                    <a:pt x="15846" y="20623"/>
                  </a:cubicBezTo>
                  <a:cubicBezTo>
                    <a:pt x="12944" y="20389"/>
                    <a:pt x="5538" y="14251"/>
                    <a:pt x="5138" y="13584"/>
                  </a:cubicBezTo>
                  <a:cubicBezTo>
                    <a:pt x="4738" y="12917"/>
                    <a:pt x="5572" y="12250"/>
                    <a:pt x="6005" y="10415"/>
                  </a:cubicBezTo>
                  <a:cubicBezTo>
                    <a:pt x="6439" y="8547"/>
                    <a:pt x="5472" y="6379"/>
                    <a:pt x="5238" y="5779"/>
                  </a:cubicBezTo>
                  <a:cubicBezTo>
                    <a:pt x="5105" y="5462"/>
                    <a:pt x="4679" y="5353"/>
                    <a:pt x="4208" y="5353"/>
                  </a:cubicBezTo>
                  <a:cubicBezTo>
                    <a:pt x="3737" y="5353"/>
                    <a:pt x="3220" y="5462"/>
                    <a:pt x="2903" y="5578"/>
                  </a:cubicBezTo>
                  <a:cubicBezTo>
                    <a:pt x="2236" y="5812"/>
                    <a:pt x="2236" y="6679"/>
                    <a:pt x="2236" y="6679"/>
                  </a:cubicBezTo>
                  <a:cubicBezTo>
                    <a:pt x="2151" y="6595"/>
                    <a:pt x="2031" y="6554"/>
                    <a:pt x="1900" y="6554"/>
                  </a:cubicBezTo>
                  <a:cubicBezTo>
                    <a:pt x="1461" y="6554"/>
                    <a:pt x="896" y="7002"/>
                    <a:pt x="1102" y="7747"/>
                  </a:cubicBezTo>
                  <a:cubicBezTo>
                    <a:pt x="268" y="7913"/>
                    <a:pt x="335" y="8781"/>
                    <a:pt x="335" y="8781"/>
                  </a:cubicBezTo>
                  <a:cubicBezTo>
                    <a:pt x="335" y="8781"/>
                    <a:pt x="328" y="8780"/>
                    <a:pt x="317" y="8780"/>
                  </a:cubicBezTo>
                  <a:cubicBezTo>
                    <a:pt x="249" y="8780"/>
                    <a:pt x="1" y="8829"/>
                    <a:pt x="1" y="9548"/>
                  </a:cubicBezTo>
                  <a:cubicBezTo>
                    <a:pt x="1" y="10349"/>
                    <a:pt x="668" y="13084"/>
                    <a:pt x="1369" y="14452"/>
                  </a:cubicBezTo>
                  <a:cubicBezTo>
                    <a:pt x="2069" y="15819"/>
                    <a:pt x="4371" y="18788"/>
                    <a:pt x="10775" y="23191"/>
                  </a:cubicBezTo>
                  <a:cubicBezTo>
                    <a:pt x="14721" y="25890"/>
                    <a:pt x="17301" y="26997"/>
                    <a:pt x="18976" y="26997"/>
                  </a:cubicBezTo>
                  <a:cubicBezTo>
                    <a:pt x="20034" y="26997"/>
                    <a:pt x="20731" y="26555"/>
                    <a:pt x="21183" y="25793"/>
                  </a:cubicBezTo>
                  <a:cubicBezTo>
                    <a:pt x="22384" y="23825"/>
                    <a:pt x="17347" y="5345"/>
                    <a:pt x="16546" y="2910"/>
                  </a:cubicBezTo>
                  <a:cubicBezTo>
                    <a:pt x="15977" y="1202"/>
                    <a:pt x="14800" y="0"/>
                    <a:pt x="135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80;p22">
              <a:extLst>
                <a:ext uri="{FF2B5EF4-FFF2-40B4-BE49-F238E27FC236}">
                  <a16:creationId xmlns:a16="http://schemas.microsoft.com/office/drawing/2014/main" id="{A7C4F49E-1FB3-EC75-C72B-43B927A6EED5}"/>
                </a:ext>
              </a:extLst>
            </p:cNvPr>
            <p:cNvSpPr/>
            <p:nvPr/>
          </p:nvSpPr>
          <p:spPr>
            <a:xfrm>
              <a:off x="3148250" y="2121125"/>
              <a:ext cx="63400" cy="55900"/>
            </a:xfrm>
            <a:custGeom>
              <a:avLst/>
              <a:gdLst/>
              <a:ahLst/>
              <a:cxnLst/>
              <a:rect l="l" t="t" r="r" b="b"/>
              <a:pathLst>
                <a:path w="2536" h="2236" extrusionOk="0">
                  <a:moveTo>
                    <a:pt x="1" y="1"/>
                  </a:moveTo>
                  <a:lnTo>
                    <a:pt x="1" y="34"/>
                  </a:lnTo>
                  <a:cubicBezTo>
                    <a:pt x="201" y="201"/>
                    <a:pt x="434" y="368"/>
                    <a:pt x="668" y="534"/>
                  </a:cubicBezTo>
                  <a:cubicBezTo>
                    <a:pt x="868" y="734"/>
                    <a:pt x="1101" y="868"/>
                    <a:pt x="1335" y="1035"/>
                  </a:cubicBezTo>
                  <a:cubicBezTo>
                    <a:pt x="1769" y="1402"/>
                    <a:pt x="2169" y="1802"/>
                    <a:pt x="2502" y="2236"/>
                  </a:cubicBezTo>
                  <a:lnTo>
                    <a:pt x="2536" y="2236"/>
                  </a:lnTo>
                  <a:cubicBezTo>
                    <a:pt x="2236" y="1735"/>
                    <a:pt x="1869" y="1302"/>
                    <a:pt x="1468" y="901"/>
                  </a:cubicBezTo>
                  <a:cubicBezTo>
                    <a:pt x="1235" y="701"/>
                    <a:pt x="1035" y="501"/>
                    <a:pt x="801" y="368"/>
                  </a:cubicBezTo>
                  <a:cubicBezTo>
                    <a:pt x="534" y="201"/>
                    <a:pt x="301" y="6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81;p22">
              <a:extLst>
                <a:ext uri="{FF2B5EF4-FFF2-40B4-BE49-F238E27FC236}">
                  <a16:creationId xmlns:a16="http://schemas.microsoft.com/office/drawing/2014/main" id="{ABE40727-7D53-1DDE-A6CB-0DC3C17A9105}"/>
                </a:ext>
              </a:extLst>
            </p:cNvPr>
            <p:cNvSpPr/>
            <p:nvPr/>
          </p:nvSpPr>
          <p:spPr>
            <a:xfrm>
              <a:off x="2758800" y="1824250"/>
              <a:ext cx="14200" cy="50900"/>
            </a:xfrm>
            <a:custGeom>
              <a:avLst/>
              <a:gdLst/>
              <a:ahLst/>
              <a:cxnLst/>
              <a:rect l="l" t="t" r="r" b="b"/>
              <a:pathLst>
                <a:path w="568" h="2036" extrusionOk="0">
                  <a:moveTo>
                    <a:pt x="68" y="0"/>
                  </a:moveTo>
                  <a:lnTo>
                    <a:pt x="34" y="34"/>
                  </a:lnTo>
                  <a:cubicBezTo>
                    <a:pt x="1" y="201"/>
                    <a:pt x="34" y="367"/>
                    <a:pt x="68" y="567"/>
                  </a:cubicBezTo>
                  <a:cubicBezTo>
                    <a:pt x="101" y="734"/>
                    <a:pt x="168" y="901"/>
                    <a:pt x="201" y="1068"/>
                  </a:cubicBezTo>
                  <a:cubicBezTo>
                    <a:pt x="334" y="1401"/>
                    <a:pt x="434" y="1735"/>
                    <a:pt x="568" y="2035"/>
                  </a:cubicBezTo>
                  <a:cubicBezTo>
                    <a:pt x="535" y="1702"/>
                    <a:pt x="468" y="1368"/>
                    <a:pt x="401" y="1001"/>
                  </a:cubicBezTo>
                  <a:cubicBezTo>
                    <a:pt x="368" y="834"/>
                    <a:pt x="334" y="668"/>
                    <a:pt x="301" y="501"/>
                  </a:cubicBezTo>
                  <a:cubicBezTo>
                    <a:pt x="234" y="334"/>
                    <a:pt x="168" y="167"/>
                    <a:pt x="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82;p22">
              <a:extLst>
                <a:ext uri="{FF2B5EF4-FFF2-40B4-BE49-F238E27FC236}">
                  <a16:creationId xmlns:a16="http://schemas.microsoft.com/office/drawing/2014/main" id="{4E25ECBE-31D1-912C-BC64-48355A0129F4}"/>
                </a:ext>
              </a:extLst>
            </p:cNvPr>
            <p:cNvSpPr/>
            <p:nvPr/>
          </p:nvSpPr>
          <p:spPr>
            <a:xfrm>
              <a:off x="2778000" y="1798400"/>
              <a:ext cx="12525" cy="40050"/>
            </a:xfrm>
            <a:custGeom>
              <a:avLst/>
              <a:gdLst/>
              <a:ahLst/>
              <a:cxnLst/>
              <a:rect l="l" t="t" r="r" b="b"/>
              <a:pathLst>
                <a:path w="501" h="1602" extrusionOk="0">
                  <a:moveTo>
                    <a:pt x="33" y="0"/>
                  </a:moveTo>
                  <a:cubicBezTo>
                    <a:pt x="0" y="134"/>
                    <a:pt x="0" y="301"/>
                    <a:pt x="0" y="434"/>
                  </a:cubicBezTo>
                  <a:cubicBezTo>
                    <a:pt x="0" y="567"/>
                    <a:pt x="67" y="701"/>
                    <a:pt x="100" y="834"/>
                  </a:cubicBezTo>
                  <a:cubicBezTo>
                    <a:pt x="200" y="1134"/>
                    <a:pt x="334" y="1368"/>
                    <a:pt x="500" y="1601"/>
                  </a:cubicBezTo>
                  <a:cubicBezTo>
                    <a:pt x="434" y="1335"/>
                    <a:pt x="334" y="1068"/>
                    <a:pt x="300" y="801"/>
                  </a:cubicBezTo>
                  <a:cubicBezTo>
                    <a:pt x="267" y="667"/>
                    <a:pt x="267" y="534"/>
                    <a:pt x="234" y="401"/>
                  </a:cubicBezTo>
                  <a:cubicBezTo>
                    <a:pt x="167" y="267"/>
                    <a:pt x="133" y="134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83;p22">
              <a:extLst>
                <a:ext uri="{FF2B5EF4-FFF2-40B4-BE49-F238E27FC236}">
                  <a16:creationId xmlns:a16="http://schemas.microsoft.com/office/drawing/2014/main" id="{3466F8FE-6C11-694D-ECFD-32C0BE09C5B4}"/>
                </a:ext>
              </a:extLst>
            </p:cNvPr>
            <p:cNvSpPr/>
            <p:nvPr/>
          </p:nvSpPr>
          <p:spPr>
            <a:xfrm>
              <a:off x="2809675" y="1773375"/>
              <a:ext cx="36725" cy="25050"/>
            </a:xfrm>
            <a:custGeom>
              <a:avLst/>
              <a:gdLst/>
              <a:ahLst/>
              <a:cxnLst/>
              <a:rect l="l" t="t" r="r" b="b"/>
              <a:pathLst>
                <a:path w="1469" h="1002" extrusionOk="0">
                  <a:moveTo>
                    <a:pt x="1" y="1"/>
                  </a:moveTo>
                  <a:cubicBezTo>
                    <a:pt x="67" y="167"/>
                    <a:pt x="201" y="267"/>
                    <a:pt x="301" y="368"/>
                  </a:cubicBezTo>
                  <a:cubicBezTo>
                    <a:pt x="401" y="468"/>
                    <a:pt x="568" y="501"/>
                    <a:pt x="668" y="568"/>
                  </a:cubicBezTo>
                  <a:cubicBezTo>
                    <a:pt x="935" y="734"/>
                    <a:pt x="1201" y="868"/>
                    <a:pt x="1468" y="1001"/>
                  </a:cubicBezTo>
                  <a:cubicBezTo>
                    <a:pt x="1268" y="801"/>
                    <a:pt x="1035" y="601"/>
                    <a:pt x="768" y="434"/>
                  </a:cubicBezTo>
                  <a:cubicBezTo>
                    <a:pt x="668" y="334"/>
                    <a:pt x="568" y="234"/>
                    <a:pt x="434" y="167"/>
                  </a:cubicBezTo>
                  <a:cubicBezTo>
                    <a:pt x="301" y="101"/>
                    <a:pt x="167" y="3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84;p22">
              <a:extLst>
                <a:ext uri="{FF2B5EF4-FFF2-40B4-BE49-F238E27FC236}">
                  <a16:creationId xmlns:a16="http://schemas.microsoft.com/office/drawing/2014/main" id="{42D26DCA-629F-9EA4-2862-FED2B251C684}"/>
                </a:ext>
              </a:extLst>
            </p:cNvPr>
            <p:cNvSpPr/>
            <p:nvPr/>
          </p:nvSpPr>
          <p:spPr>
            <a:xfrm>
              <a:off x="2730750" y="979175"/>
              <a:ext cx="309950" cy="383425"/>
            </a:xfrm>
            <a:custGeom>
              <a:avLst/>
              <a:gdLst/>
              <a:ahLst/>
              <a:cxnLst/>
              <a:rect l="l" t="t" r="r" b="b"/>
              <a:pathLst>
                <a:path w="12398" h="15337" extrusionOk="0">
                  <a:moveTo>
                    <a:pt x="8745" y="1"/>
                  </a:moveTo>
                  <a:cubicBezTo>
                    <a:pt x="4350" y="1"/>
                    <a:pt x="0" y="12375"/>
                    <a:pt x="1456" y="14923"/>
                  </a:cubicBezTo>
                  <a:cubicBezTo>
                    <a:pt x="1623" y="15226"/>
                    <a:pt x="2281" y="15336"/>
                    <a:pt x="3150" y="15336"/>
                  </a:cubicBezTo>
                  <a:cubicBezTo>
                    <a:pt x="5058" y="15336"/>
                    <a:pt x="7987" y="14806"/>
                    <a:pt x="8995" y="14623"/>
                  </a:cubicBezTo>
                  <a:cubicBezTo>
                    <a:pt x="9796" y="14456"/>
                    <a:pt x="10630" y="14289"/>
                    <a:pt x="11230" y="13756"/>
                  </a:cubicBezTo>
                  <a:cubicBezTo>
                    <a:pt x="12031" y="13022"/>
                    <a:pt x="12197" y="11821"/>
                    <a:pt x="12264" y="10754"/>
                  </a:cubicBezTo>
                  <a:cubicBezTo>
                    <a:pt x="12398" y="8852"/>
                    <a:pt x="12398" y="6951"/>
                    <a:pt x="12264" y="5083"/>
                  </a:cubicBezTo>
                  <a:cubicBezTo>
                    <a:pt x="12164" y="3815"/>
                    <a:pt x="11997" y="2514"/>
                    <a:pt x="11230" y="1514"/>
                  </a:cubicBezTo>
                  <a:cubicBezTo>
                    <a:pt x="10427" y="453"/>
                    <a:pt x="9585" y="1"/>
                    <a:pt x="8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85;p22">
              <a:extLst>
                <a:ext uri="{FF2B5EF4-FFF2-40B4-BE49-F238E27FC236}">
                  <a16:creationId xmlns:a16="http://schemas.microsoft.com/office/drawing/2014/main" id="{666A0C2C-2F00-CB48-4C4A-8374C1F31280}"/>
                </a:ext>
              </a:extLst>
            </p:cNvPr>
            <p:cNvSpPr/>
            <p:nvPr/>
          </p:nvSpPr>
          <p:spPr>
            <a:xfrm>
              <a:off x="2904750" y="940225"/>
              <a:ext cx="351100" cy="461250"/>
            </a:xfrm>
            <a:custGeom>
              <a:avLst/>
              <a:gdLst/>
              <a:ahLst/>
              <a:cxnLst/>
              <a:rect l="l" t="t" r="r" b="b"/>
              <a:pathLst>
                <a:path w="14044" h="18450" extrusionOk="0">
                  <a:moveTo>
                    <a:pt x="4476" y="1"/>
                  </a:moveTo>
                  <a:cubicBezTo>
                    <a:pt x="4068" y="1"/>
                    <a:pt x="3654" y="34"/>
                    <a:pt x="3236" y="103"/>
                  </a:cubicBezTo>
                  <a:cubicBezTo>
                    <a:pt x="2369" y="236"/>
                    <a:pt x="0" y="503"/>
                    <a:pt x="67" y="1737"/>
                  </a:cubicBezTo>
                  <a:cubicBezTo>
                    <a:pt x="67" y="2104"/>
                    <a:pt x="2335" y="3805"/>
                    <a:pt x="2636" y="4206"/>
                  </a:cubicBezTo>
                  <a:cubicBezTo>
                    <a:pt x="5271" y="7441"/>
                    <a:pt x="4237" y="9443"/>
                    <a:pt x="2902" y="13079"/>
                  </a:cubicBezTo>
                  <a:cubicBezTo>
                    <a:pt x="3848" y="12180"/>
                    <a:pt x="4291" y="10661"/>
                    <a:pt x="4980" y="10661"/>
                  </a:cubicBezTo>
                  <a:cubicBezTo>
                    <a:pt x="5263" y="10661"/>
                    <a:pt x="5587" y="10917"/>
                    <a:pt x="6005" y="11578"/>
                  </a:cubicBezTo>
                  <a:cubicBezTo>
                    <a:pt x="7439" y="13813"/>
                    <a:pt x="6438" y="16081"/>
                    <a:pt x="6472" y="18449"/>
                  </a:cubicBezTo>
                  <a:cubicBezTo>
                    <a:pt x="8039" y="16748"/>
                    <a:pt x="10141" y="17415"/>
                    <a:pt x="11675" y="15581"/>
                  </a:cubicBezTo>
                  <a:cubicBezTo>
                    <a:pt x="13243" y="13679"/>
                    <a:pt x="14044" y="9610"/>
                    <a:pt x="13443" y="7441"/>
                  </a:cubicBezTo>
                  <a:cubicBezTo>
                    <a:pt x="12438" y="3693"/>
                    <a:pt x="8787" y="1"/>
                    <a:pt x="4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86;p22">
              <a:extLst>
                <a:ext uri="{FF2B5EF4-FFF2-40B4-BE49-F238E27FC236}">
                  <a16:creationId xmlns:a16="http://schemas.microsoft.com/office/drawing/2014/main" id="{039828EA-4809-0037-C645-A0EDE3418E2E}"/>
                </a:ext>
              </a:extLst>
            </p:cNvPr>
            <p:cNvSpPr/>
            <p:nvPr/>
          </p:nvSpPr>
          <p:spPr>
            <a:xfrm>
              <a:off x="3143900" y="1091275"/>
              <a:ext cx="498900" cy="499825"/>
            </a:xfrm>
            <a:custGeom>
              <a:avLst/>
              <a:gdLst/>
              <a:ahLst/>
              <a:cxnLst/>
              <a:rect l="l" t="t" r="r" b="b"/>
              <a:pathLst>
                <a:path w="19956" h="19993" extrusionOk="0">
                  <a:moveTo>
                    <a:pt x="2885" y="0"/>
                  </a:moveTo>
                  <a:cubicBezTo>
                    <a:pt x="2241" y="0"/>
                    <a:pt x="1598" y="76"/>
                    <a:pt x="975" y="232"/>
                  </a:cubicBezTo>
                  <a:cubicBezTo>
                    <a:pt x="975" y="232"/>
                    <a:pt x="0" y="1467"/>
                    <a:pt x="809" y="1467"/>
                  </a:cubicBezTo>
                  <a:cubicBezTo>
                    <a:pt x="820" y="1467"/>
                    <a:pt x="830" y="1467"/>
                    <a:pt x="842" y="1466"/>
                  </a:cubicBezTo>
                  <a:cubicBezTo>
                    <a:pt x="882" y="1465"/>
                    <a:pt x="923" y="1465"/>
                    <a:pt x="963" y="1465"/>
                  </a:cubicBezTo>
                  <a:cubicBezTo>
                    <a:pt x="3974" y="1465"/>
                    <a:pt x="5123" y="3929"/>
                    <a:pt x="5979" y="6036"/>
                  </a:cubicBezTo>
                  <a:cubicBezTo>
                    <a:pt x="6813" y="8004"/>
                    <a:pt x="6246" y="10239"/>
                    <a:pt x="6713" y="12274"/>
                  </a:cubicBezTo>
                  <a:cubicBezTo>
                    <a:pt x="7080" y="13875"/>
                    <a:pt x="8047" y="15276"/>
                    <a:pt x="9081" y="16510"/>
                  </a:cubicBezTo>
                  <a:cubicBezTo>
                    <a:pt x="10215" y="17878"/>
                    <a:pt x="11549" y="19212"/>
                    <a:pt x="13251" y="19713"/>
                  </a:cubicBezTo>
                  <a:cubicBezTo>
                    <a:pt x="13920" y="19919"/>
                    <a:pt x="14617" y="19992"/>
                    <a:pt x="15317" y="19992"/>
                  </a:cubicBezTo>
                  <a:cubicBezTo>
                    <a:pt x="15977" y="19992"/>
                    <a:pt x="16640" y="19927"/>
                    <a:pt x="17287" y="19846"/>
                  </a:cubicBezTo>
                  <a:cubicBezTo>
                    <a:pt x="18221" y="19713"/>
                    <a:pt x="19222" y="19512"/>
                    <a:pt x="19955" y="18879"/>
                  </a:cubicBezTo>
                  <a:cubicBezTo>
                    <a:pt x="19255" y="18578"/>
                    <a:pt x="18421" y="18712"/>
                    <a:pt x="17654" y="18645"/>
                  </a:cubicBezTo>
                  <a:cubicBezTo>
                    <a:pt x="15719" y="18445"/>
                    <a:pt x="14185" y="16877"/>
                    <a:pt x="13251" y="15176"/>
                  </a:cubicBezTo>
                  <a:cubicBezTo>
                    <a:pt x="11783" y="12474"/>
                    <a:pt x="11316" y="9305"/>
                    <a:pt x="10515" y="6336"/>
                  </a:cubicBezTo>
                  <a:cubicBezTo>
                    <a:pt x="10215" y="5269"/>
                    <a:pt x="9882" y="4235"/>
                    <a:pt x="9281" y="3301"/>
                  </a:cubicBezTo>
                  <a:cubicBezTo>
                    <a:pt x="7952" y="1174"/>
                    <a:pt x="5414" y="0"/>
                    <a:pt x="2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87;p22">
              <a:extLst>
                <a:ext uri="{FF2B5EF4-FFF2-40B4-BE49-F238E27FC236}">
                  <a16:creationId xmlns:a16="http://schemas.microsoft.com/office/drawing/2014/main" id="{78848259-D340-FF21-1551-B447FAD8E01A}"/>
                </a:ext>
              </a:extLst>
            </p:cNvPr>
            <p:cNvSpPr/>
            <p:nvPr/>
          </p:nvSpPr>
          <p:spPr>
            <a:xfrm>
              <a:off x="2863875" y="1070325"/>
              <a:ext cx="52575" cy="40925"/>
            </a:xfrm>
            <a:custGeom>
              <a:avLst/>
              <a:gdLst/>
              <a:ahLst/>
              <a:cxnLst/>
              <a:rect l="l" t="t" r="r" b="b"/>
              <a:pathLst>
                <a:path w="2103" h="1637" extrusionOk="0">
                  <a:moveTo>
                    <a:pt x="320" y="1"/>
                  </a:moveTo>
                  <a:cubicBezTo>
                    <a:pt x="203" y="1"/>
                    <a:pt x="89" y="29"/>
                    <a:pt x="1" y="103"/>
                  </a:cubicBezTo>
                  <a:cubicBezTo>
                    <a:pt x="234" y="169"/>
                    <a:pt x="401" y="269"/>
                    <a:pt x="568" y="369"/>
                  </a:cubicBezTo>
                  <a:cubicBezTo>
                    <a:pt x="735" y="503"/>
                    <a:pt x="935" y="603"/>
                    <a:pt x="1102" y="736"/>
                  </a:cubicBezTo>
                  <a:cubicBezTo>
                    <a:pt x="1435" y="1003"/>
                    <a:pt x="1769" y="1303"/>
                    <a:pt x="2069" y="1637"/>
                  </a:cubicBezTo>
                  <a:lnTo>
                    <a:pt x="2102" y="1604"/>
                  </a:lnTo>
                  <a:cubicBezTo>
                    <a:pt x="1869" y="1237"/>
                    <a:pt x="1602" y="870"/>
                    <a:pt x="1268" y="536"/>
                  </a:cubicBezTo>
                  <a:cubicBezTo>
                    <a:pt x="1102" y="369"/>
                    <a:pt x="968" y="203"/>
                    <a:pt x="735" y="103"/>
                  </a:cubicBezTo>
                  <a:cubicBezTo>
                    <a:pt x="623" y="47"/>
                    <a:pt x="469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88;p22">
              <a:extLst>
                <a:ext uri="{FF2B5EF4-FFF2-40B4-BE49-F238E27FC236}">
                  <a16:creationId xmlns:a16="http://schemas.microsoft.com/office/drawing/2014/main" id="{6581ABC9-FE21-1ADC-58EF-019A89747549}"/>
                </a:ext>
              </a:extLst>
            </p:cNvPr>
            <p:cNvSpPr/>
            <p:nvPr/>
          </p:nvSpPr>
          <p:spPr>
            <a:xfrm>
              <a:off x="2848050" y="1090975"/>
              <a:ext cx="27525" cy="38275"/>
            </a:xfrm>
            <a:custGeom>
              <a:avLst/>
              <a:gdLst/>
              <a:ahLst/>
              <a:cxnLst/>
              <a:rect l="l" t="t" r="r" b="b"/>
              <a:pathLst>
                <a:path w="1101" h="1531" extrusionOk="0">
                  <a:moveTo>
                    <a:pt x="736" y="0"/>
                  </a:moveTo>
                  <a:cubicBezTo>
                    <a:pt x="541" y="0"/>
                    <a:pt x="287" y="255"/>
                    <a:pt x="167" y="644"/>
                  </a:cubicBezTo>
                  <a:cubicBezTo>
                    <a:pt x="0" y="1045"/>
                    <a:pt x="67" y="1445"/>
                    <a:pt x="300" y="1512"/>
                  </a:cubicBezTo>
                  <a:cubicBezTo>
                    <a:pt x="331" y="1525"/>
                    <a:pt x="363" y="1531"/>
                    <a:pt x="395" y="1531"/>
                  </a:cubicBezTo>
                  <a:cubicBezTo>
                    <a:pt x="610" y="1531"/>
                    <a:pt x="851" y="1259"/>
                    <a:pt x="967" y="911"/>
                  </a:cubicBezTo>
                  <a:cubicBezTo>
                    <a:pt x="1101" y="511"/>
                    <a:pt x="1034" y="111"/>
                    <a:pt x="801" y="10"/>
                  </a:cubicBezTo>
                  <a:cubicBezTo>
                    <a:pt x="780" y="4"/>
                    <a:pt x="758" y="0"/>
                    <a:pt x="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89;p22">
              <a:extLst>
                <a:ext uri="{FF2B5EF4-FFF2-40B4-BE49-F238E27FC236}">
                  <a16:creationId xmlns:a16="http://schemas.microsoft.com/office/drawing/2014/main" id="{B1DB47A9-CDB9-5FCF-9C79-6D1C60159C18}"/>
                </a:ext>
              </a:extLst>
            </p:cNvPr>
            <p:cNvSpPr/>
            <p:nvPr/>
          </p:nvSpPr>
          <p:spPr>
            <a:xfrm>
              <a:off x="2851375" y="1084550"/>
              <a:ext cx="16700" cy="10875"/>
            </a:xfrm>
            <a:custGeom>
              <a:avLst/>
              <a:gdLst/>
              <a:ahLst/>
              <a:cxnLst/>
              <a:rect l="l" t="t" r="r" b="b"/>
              <a:pathLst>
                <a:path w="668" h="435" extrusionOk="0">
                  <a:moveTo>
                    <a:pt x="0" y="1"/>
                  </a:moveTo>
                  <a:lnTo>
                    <a:pt x="267" y="434"/>
                  </a:lnTo>
                  <a:lnTo>
                    <a:pt x="668" y="2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0;p22">
              <a:extLst>
                <a:ext uri="{FF2B5EF4-FFF2-40B4-BE49-F238E27FC236}">
                  <a16:creationId xmlns:a16="http://schemas.microsoft.com/office/drawing/2014/main" id="{CF2E13AD-2A8A-758C-BB11-113A1D708048}"/>
                </a:ext>
              </a:extLst>
            </p:cNvPr>
            <p:cNvSpPr/>
            <p:nvPr/>
          </p:nvSpPr>
          <p:spPr>
            <a:xfrm>
              <a:off x="2749625" y="1091225"/>
              <a:ext cx="77600" cy="110100"/>
            </a:xfrm>
            <a:custGeom>
              <a:avLst/>
              <a:gdLst/>
              <a:ahLst/>
              <a:cxnLst/>
              <a:rect l="l" t="t" r="r" b="b"/>
              <a:pathLst>
                <a:path w="3104" h="4404" extrusionOk="0">
                  <a:moveTo>
                    <a:pt x="3103" y="0"/>
                  </a:moveTo>
                  <a:lnTo>
                    <a:pt x="3103" y="0"/>
                  </a:lnTo>
                  <a:cubicBezTo>
                    <a:pt x="2636" y="167"/>
                    <a:pt x="1" y="3203"/>
                    <a:pt x="101" y="3336"/>
                  </a:cubicBezTo>
                  <a:cubicBezTo>
                    <a:pt x="168" y="3436"/>
                    <a:pt x="1268" y="4404"/>
                    <a:pt x="1268" y="4404"/>
                  </a:cubicBezTo>
                  <a:cubicBezTo>
                    <a:pt x="1569" y="3570"/>
                    <a:pt x="3103" y="1"/>
                    <a:pt x="3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1;p22">
              <a:extLst>
                <a:ext uri="{FF2B5EF4-FFF2-40B4-BE49-F238E27FC236}">
                  <a16:creationId xmlns:a16="http://schemas.microsoft.com/office/drawing/2014/main" id="{ECDBA6F9-A910-8C2E-A4C5-BF764C7C9549}"/>
                </a:ext>
              </a:extLst>
            </p:cNvPr>
            <p:cNvSpPr/>
            <p:nvPr/>
          </p:nvSpPr>
          <p:spPr>
            <a:xfrm>
              <a:off x="2767975" y="1217975"/>
              <a:ext cx="51725" cy="38250"/>
            </a:xfrm>
            <a:custGeom>
              <a:avLst/>
              <a:gdLst/>
              <a:ahLst/>
              <a:cxnLst/>
              <a:rect l="l" t="t" r="r" b="b"/>
              <a:pathLst>
                <a:path w="2069" h="1530" extrusionOk="0">
                  <a:moveTo>
                    <a:pt x="334" y="1"/>
                  </a:moveTo>
                  <a:lnTo>
                    <a:pt x="1" y="1402"/>
                  </a:lnTo>
                  <a:cubicBezTo>
                    <a:pt x="157" y="1492"/>
                    <a:pt x="325" y="1529"/>
                    <a:pt x="495" y="1529"/>
                  </a:cubicBezTo>
                  <a:cubicBezTo>
                    <a:pt x="1263" y="1529"/>
                    <a:pt x="2069" y="768"/>
                    <a:pt x="2069" y="768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92;p22">
              <a:extLst>
                <a:ext uri="{FF2B5EF4-FFF2-40B4-BE49-F238E27FC236}">
                  <a16:creationId xmlns:a16="http://schemas.microsoft.com/office/drawing/2014/main" id="{107775A8-7404-5B25-60FD-50108B0E5A90}"/>
                </a:ext>
              </a:extLst>
            </p:cNvPr>
            <p:cNvSpPr/>
            <p:nvPr/>
          </p:nvSpPr>
          <p:spPr>
            <a:xfrm>
              <a:off x="3006475" y="1165450"/>
              <a:ext cx="78425" cy="123875"/>
            </a:xfrm>
            <a:custGeom>
              <a:avLst/>
              <a:gdLst/>
              <a:ahLst/>
              <a:cxnLst/>
              <a:rect l="l" t="t" r="r" b="b"/>
              <a:pathLst>
                <a:path w="3137" h="4955" extrusionOk="0">
                  <a:moveTo>
                    <a:pt x="1735" y="0"/>
                  </a:moveTo>
                  <a:cubicBezTo>
                    <a:pt x="1168" y="0"/>
                    <a:pt x="935" y="567"/>
                    <a:pt x="935" y="567"/>
                  </a:cubicBezTo>
                  <a:cubicBezTo>
                    <a:pt x="935" y="567"/>
                    <a:pt x="134" y="2369"/>
                    <a:pt x="34" y="3603"/>
                  </a:cubicBezTo>
                  <a:cubicBezTo>
                    <a:pt x="1" y="4003"/>
                    <a:pt x="34" y="4437"/>
                    <a:pt x="268" y="4737"/>
                  </a:cubicBezTo>
                  <a:cubicBezTo>
                    <a:pt x="393" y="4894"/>
                    <a:pt x="548" y="4955"/>
                    <a:pt x="714" y="4955"/>
                  </a:cubicBezTo>
                  <a:cubicBezTo>
                    <a:pt x="903" y="4955"/>
                    <a:pt x="1107" y="4877"/>
                    <a:pt x="1302" y="4770"/>
                  </a:cubicBezTo>
                  <a:cubicBezTo>
                    <a:pt x="1802" y="4503"/>
                    <a:pt x="2303" y="4103"/>
                    <a:pt x="2669" y="3469"/>
                  </a:cubicBezTo>
                  <a:cubicBezTo>
                    <a:pt x="3003" y="2869"/>
                    <a:pt x="3136" y="2068"/>
                    <a:pt x="3003" y="1335"/>
                  </a:cubicBezTo>
                  <a:cubicBezTo>
                    <a:pt x="2836" y="601"/>
                    <a:pt x="2336" y="34"/>
                    <a:pt x="17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93;p22">
              <a:extLst>
                <a:ext uri="{FF2B5EF4-FFF2-40B4-BE49-F238E27FC236}">
                  <a16:creationId xmlns:a16="http://schemas.microsoft.com/office/drawing/2014/main" id="{78F48122-0318-E388-3C8F-F1FA15B27E8A}"/>
                </a:ext>
              </a:extLst>
            </p:cNvPr>
            <p:cNvSpPr/>
            <p:nvPr/>
          </p:nvSpPr>
          <p:spPr>
            <a:xfrm>
              <a:off x="3019000" y="1177125"/>
              <a:ext cx="51725" cy="80900"/>
            </a:xfrm>
            <a:custGeom>
              <a:avLst/>
              <a:gdLst/>
              <a:ahLst/>
              <a:cxnLst/>
              <a:rect l="l" t="t" r="r" b="b"/>
              <a:pathLst>
                <a:path w="2069" h="3236" extrusionOk="0">
                  <a:moveTo>
                    <a:pt x="1034" y="0"/>
                  </a:moveTo>
                  <a:lnTo>
                    <a:pt x="1034" y="34"/>
                  </a:lnTo>
                  <a:cubicBezTo>
                    <a:pt x="1368" y="200"/>
                    <a:pt x="1668" y="467"/>
                    <a:pt x="1768" y="801"/>
                  </a:cubicBezTo>
                  <a:cubicBezTo>
                    <a:pt x="1868" y="1101"/>
                    <a:pt x="1802" y="1468"/>
                    <a:pt x="1668" y="1802"/>
                  </a:cubicBezTo>
                  <a:cubicBezTo>
                    <a:pt x="1535" y="2135"/>
                    <a:pt x="1301" y="2435"/>
                    <a:pt x="968" y="2635"/>
                  </a:cubicBezTo>
                  <a:lnTo>
                    <a:pt x="0" y="3236"/>
                  </a:lnTo>
                  <a:lnTo>
                    <a:pt x="1034" y="2736"/>
                  </a:lnTo>
                  <a:cubicBezTo>
                    <a:pt x="1368" y="2569"/>
                    <a:pt x="1668" y="2235"/>
                    <a:pt x="1835" y="1902"/>
                  </a:cubicBezTo>
                  <a:cubicBezTo>
                    <a:pt x="1935" y="1701"/>
                    <a:pt x="2002" y="1535"/>
                    <a:pt x="2035" y="1335"/>
                  </a:cubicBezTo>
                  <a:cubicBezTo>
                    <a:pt x="2068" y="1134"/>
                    <a:pt x="2068" y="901"/>
                    <a:pt x="1968" y="701"/>
                  </a:cubicBezTo>
                  <a:cubicBezTo>
                    <a:pt x="1802" y="300"/>
                    <a:pt x="1435" y="67"/>
                    <a:pt x="1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94;p22">
              <a:extLst>
                <a:ext uri="{FF2B5EF4-FFF2-40B4-BE49-F238E27FC236}">
                  <a16:creationId xmlns:a16="http://schemas.microsoft.com/office/drawing/2014/main" id="{AD4F7429-05AC-D6AA-9771-EA2A792E3BE0}"/>
                </a:ext>
              </a:extLst>
            </p:cNvPr>
            <p:cNvSpPr/>
            <p:nvPr/>
          </p:nvSpPr>
          <p:spPr>
            <a:xfrm>
              <a:off x="3044000" y="1204650"/>
              <a:ext cx="23375" cy="12525"/>
            </a:xfrm>
            <a:custGeom>
              <a:avLst/>
              <a:gdLst/>
              <a:ahLst/>
              <a:cxnLst/>
              <a:rect l="l" t="t" r="r" b="b"/>
              <a:pathLst>
                <a:path w="935" h="501" extrusionOk="0">
                  <a:moveTo>
                    <a:pt x="935" y="0"/>
                  </a:moveTo>
                  <a:cubicBezTo>
                    <a:pt x="835" y="0"/>
                    <a:pt x="735" y="0"/>
                    <a:pt x="668" y="33"/>
                  </a:cubicBezTo>
                  <a:cubicBezTo>
                    <a:pt x="568" y="67"/>
                    <a:pt x="501" y="100"/>
                    <a:pt x="435" y="167"/>
                  </a:cubicBezTo>
                  <a:cubicBezTo>
                    <a:pt x="268" y="267"/>
                    <a:pt x="134" y="367"/>
                    <a:pt x="1" y="467"/>
                  </a:cubicBezTo>
                  <a:lnTo>
                    <a:pt x="1" y="500"/>
                  </a:lnTo>
                  <a:cubicBezTo>
                    <a:pt x="168" y="434"/>
                    <a:pt x="335" y="400"/>
                    <a:pt x="501" y="334"/>
                  </a:cubicBezTo>
                  <a:cubicBezTo>
                    <a:pt x="601" y="300"/>
                    <a:pt x="701" y="300"/>
                    <a:pt x="768" y="234"/>
                  </a:cubicBezTo>
                  <a:cubicBezTo>
                    <a:pt x="835" y="167"/>
                    <a:pt x="902" y="133"/>
                    <a:pt x="935" y="33"/>
                  </a:cubicBezTo>
                  <a:lnTo>
                    <a:pt x="9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95;p22">
              <a:extLst>
                <a:ext uri="{FF2B5EF4-FFF2-40B4-BE49-F238E27FC236}">
                  <a16:creationId xmlns:a16="http://schemas.microsoft.com/office/drawing/2014/main" id="{2E2E69E7-F4C2-B87D-16F2-52426D8324F0}"/>
                </a:ext>
              </a:extLst>
            </p:cNvPr>
            <p:cNvSpPr/>
            <p:nvPr/>
          </p:nvSpPr>
          <p:spPr>
            <a:xfrm>
              <a:off x="4323250" y="4881425"/>
              <a:ext cx="602975" cy="203525"/>
            </a:xfrm>
            <a:custGeom>
              <a:avLst/>
              <a:gdLst/>
              <a:ahLst/>
              <a:cxnLst/>
              <a:rect l="l" t="t" r="r" b="b"/>
              <a:pathLst>
                <a:path w="24119" h="8141" extrusionOk="0">
                  <a:moveTo>
                    <a:pt x="901" y="1"/>
                  </a:moveTo>
                  <a:cubicBezTo>
                    <a:pt x="901" y="1"/>
                    <a:pt x="468" y="101"/>
                    <a:pt x="334" y="601"/>
                  </a:cubicBezTo>
                  <a:cubicBezTo>
                    <a:pt x="201" y="1102"/>
                    <a:pt x="1" y="2236"/>
                    <a:pt x="1" y="2236"/>
                  </a:cubicBezTo>
                  <a:lnTo>
                    <a:pt x="301" y="2469"/>
                  </a:lnTo>
                  <a:lnTo>
                    <a:pt x="234" y="2770"/>
                  </a:lnTo>
                  <a:lnTo>
                    <a:pt x="801" y="3170"/>
                  </a:lnTo>
                  <a:lnTo>
                    <a:pt x="1002" y="3003"/>
                  </a:lnTo>
                  <a:lnTo>
                    <a:pt x="1068" y="3403"/>
                  </a:lnTo>
                  <a:lnTo>
                    <a:pt x="1602" y="3804"/>
                  </a:lnTo>
                  <a:lnTo>
                    <a:pt x="2069" y="3704"/>
                  </a:lnTo>
                  <a:lnTo>
                    <a:pt x="2102" y="4104"/>
                  </a:lnTo>
                  <a:lnTo>
                    <a:pt x="2736" y="4404"/>
                  </a:lnTo>
                  <a:lnTo>
                    <a:pt x="3036" y="4304"/>
                  </a:lnTo>
                  <a:lnTo>
                    <a:pt x="3103" y="4671"/>
                  </a:lnTo>
                  <a:lnTo>
                    <a:pt x="3770" y="4938"/>
                  </a:lnTo>
                  <a:lnTo>
                    <a:pt x="4170" y="4604"/>
                  </a:lnTo>
                  <a:lnTo>
                    <a:pt x="4304" y="5171"/>
                  </a:lnTo>
                  <a:lnTo>
                    <a:pt x="5004" y="5305"/>
                  </a:lnTo>
                  <a:lnTo>
                    <a:pt x="5305" y="5005"/>
                  </a:lnTo>
                  <a:lnTo>
                    <a:pt x="5438" y="5572"/>
                  </a:lnTo>
                  <a:lnTo>
                    <a:pt x="6172" y="5705"/>
                  </a:lnTo>
                  <a:lnTo>
                    <a:pt x="6472" y="5271"/>
                  </a:lnTo>
                  <a:lnTo>
                    <a:pt x="6772" y="5838"/>
                  </a:lnTo>
                  <a:lnTo>
                    <a:pt x="7439" y="5972"/>
                  </a:lnTo>
                  <a:lnTo>
                    <a:pt x="7773" y="5538"/>
                  </a:lnTo>
                  <a:lnTo>
                    <a:pt x="7940" y="6072"/>
                  </a:lnTo>
                  <a:lnTo>
                    <a:pt x="8640" y="6205"/>
                  </a:lnTo>
                  <a:lnTo>
                    <a:pt x="9074" y="5705"/>
                  </a:lnTo>
                  <a:lnTo>
                    <a:pt x="9341" y="6339"/>
                  </a:lnTo>
                  <a:lnTo>
                    <a:pt x="10041" y="6339"/>
                  </a:lnTo>
                  <a:lnTo>
                    <a:pt x="10308" y="5838"/>
                  </a:lnTo>
                  <a:lnTo>
                    <a:pt x="10608" y="6305"/>
                  </a:lnTo>
                  <a:lnTo>
                    <a:pt x="11376" y="6272"/>
                  </a:lnTo>
                  <a:lnTo>
                    <a:pt x="11576" y="5705"/>
                  </a:lnTo>
                  <a:cubicBezTo>
                    <a:pt x="11576" y="5705"/>
                    <a:pt x="15378" y="5772"/>
                    <a:pt x="16613" y="6039"/>
                  </a:cubicBezTo>
                  <a:cubicBezTo>
                    <a:pt x="16613" y="7273"/>
                    <a:pt x="16779" y="7406"/>
                    <a:pt x="16779" y="7406"/>
                  </a:cubicBezTo>
                  <a:lnTo>
                    <a:pt x="17513" y="7540"/>
                  </a:lnTo>
                  <a:lnTo>
                    <a:pt x="17747" y="7273"/>
                  </a:lnTo>
                  <a:lnTo>
                    <a:pt x="17880" y="7640"/>
                  </a:lnTo>
                  <a:lnTo>
                    <a:pt x="18647" y="7773"/>
                  </a:lnTo>
                  <a:lnTo>
                    <a:pt x="19215" y="7239"/>
                  </a:lnTo>
                  <a:lnTo>
                    <a:pt x="19415" y="7940"/>
                  </a:lnTo>
                  <a:lnTo>
                    <a:pt x="20215" y="8073"/>
                  </a:lnTo>
                  <a:lnTo>
                    <a:pt x="20382" y="7807"/>
                  </a:lnTo>
                  <a:lnTo>
                    <a:pt x="20549" y="8140"/>
                  </a:lnTo>
                  <a:lnTo>
                    <a:pt x="21283" y="8073"/>
                  </a:lnTo>
                  <a:lnTo>
                    <a:pt x="21683" y="7640"/>
                  </a:lnTo>
                  <a:lnTo>
                    <a:pt x="22050" y="8073"/>
                  </a:lnTo>
                  <a:cubicBezTo>
                    <a:pt x="22050" y="8073"/>
                    <a:pt x="23017" y="8007"/>
                    <a:pt x="23351" y="7773"/>
                  </a:cubicBezTo>
                  <a:cubicBezTo>
                    <a:pt x="23651" y="7506"/>
                    <a:pt x="24118" y="4604"/>
                    <a:pt x="24118" y="4604"/>
                  </a:cubicBezTo>
                  <a:cubicBezTo>
                    <a:pt x="24118" y="4604"/>
                    <a:pt x="24051" y="4237"/>
                    <a:pt x="23885" y="4171"/>
                  </a:cubicBezTo>
                  <a:cubicBezTo>
                    <a:pt x="23718" y="4137"/>
                    <a:pt x="901" y="1"/>
                    <a:pt x="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96;p22">
              <a:extLst>
                <a:ext uri="{FF2B5EF4-FFF2-40B4-BE49-F238E27FC236}">
                  <a16:creationId xmlns:a16="http://schemas.microsoft.com/office/drawing/2014/main" id="{DA884758-5105-7512-6642-A27D02888465}"/>
                </a:ext>
              </a:extLst>
            </p:cNvPr>
            <p:cNvSpPr/>
            <p:nvPr/>
          </p:nvSpPr>
          <p:spPr>
            <a:xfrm>
              <a:off x="4656825" y="4571225"/>
              <a:ext cx="291900" cy="394475"/>
            </a:xfrm>
            <a:custGeom>
              <a:avLst/>
              <a:gdLst/>
              <a:ahLst/>
              <a:cxnLst/>
              <a:rect l="l" t="t" r="r" b="b"/>
              <a:pathLst>
                <a:path w="11676" h="15779" extrusionOk="0">
                  <a:moveTo>
                    <a:pt x="2369" y="0"/>
                  </a:moveTo>
                  <a:lnTo>
                    <a:pt x="1" y="11775"/>
                  </a:lnTo>
                  <a:lnTo>
                    <a:pt x="735" y="12042"/>
                  </a:lnTo>
                  <a:lnTo>
                    <a:pt x="11042" y="15778"/>
                  </a:lnTo>
                  <a:lnTo>
                    <a:pt x="11042" y="15411"/>
                  </a:lnTo>
                  <a:lnTo>
                    <a:pt x="11676" y="4236"/>
                  </a:lnTo>
                  <a:lnTo>
                    <a:pt x="11676" y="4203"/>
                  </a:lnTo>
                  <a:lnTo>
                    <a:pt x="11676" y="4136"/>
                  </a:lnTo>
                  <a:cubicBezTo>
                    <a:pt x="11609" y="3369"/>
                    <a:pt x="8707" y="2669"/>
                    <a:pt x="8040" y="2502"/>
                  </a:cubicBezTo>
                  <a:cubicBezTo>
                    <a:pt x="7973" y="2502"/>
                    <a:pt x="7840" y="2469"/>
                    <a:pt x="7773" y="2435"/>
                  </a:cubicBezTo>
                  <a:lnTo>
                    <a:pt x="5438" y="1768"/>
                  </a:lnTo>
                  <a:cubicBezTo>
                    <a:pt x="5505" y="1134"/>
                    <a:pt x="5104" y="534"/>
                    <a:pt x="4504" y="434"/>
                  </a:cubicBezTo>
                  <a:lnTo>
                    <a:pt x="23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97;p22">
              <a:extLst>
                <a:ext uri="{FF2B5EF4-FFF2-40B4-BE49-F238E27FC236}">
                  <a16:creationId xmlns:a16="http://schemas.microsoft.com/office/drawing/2014/main" id="{E76C64BB-3346-0D83-7276-154E70E409A9}"/>
                </a:ext>
              </a:extLst>
            </p:cNvPr>
            <p:cNvSpPr/>
            <p:nvPr/>
          </p:nvSpPr>
          <p:spPr>
            <a:xfrm>
              <a:off x="4336600" y="4811050"/>
              <a:ext cx="596275" cy="194875"/>
            </a:xfrm>
            <a:custGeom>
              <a:avLst/>
              <a:gdLst/>
              <a:ahLst/>
              <a:cxnLst/>
              <a:rect l="l" t="t" r="r" b="b"/>
              <a:pathLst>
                <a:path w="23851" h="7795" extrusionOk="0">
                  <a:moveTo>
                    <a:pt x="5524" y="0"/>
                  </a:moveTo>
                  <a:cubicBezTo>
                    <a:pt x="5092" y="0"/>
                    <a:pt x="4681" y="24"/>
                    <a:pt x="4304" y="47"/>
                  </a:cubicBezTo>
                  <a:lnTo>
                    <a:pt x="4237" y="47"/>
                  </a:lnTo>
                  <a:cubicBezTo>
                    <a:pt x="2102" y="181"/>
                    <a:pt x="668" y="714"/>
                    <a:pt x="468" y="1782"/>
                  </a:cubicBezTo>
                  <a:cubicBezTo>
                    <a:pt x="1" y="4050"/>
                    <a:pt x="768" y="5218"/>
                    <a:pt x="7106" y="6485"/>
                  </a:cubicBezTo>
                  <a:cubicBezTo>
                    <a:pt x="11042" y="7252"/>
                    <a:pt x="15778" y="7019"/>
                    <a:pt x="19648" y="7653"/>
                  </a:cubicBezTo>
                  <a:cubicBezTo>
                    <a:pt x="20205" y="7741"/>
                    <a:pt x="20742" y="7795"/>
                    <a:pt x="21235" y="7795"/>
                  </a:cubicBezTo>
                  <a:cubicBezTo>
                    <a:pt x="22600" y="7795"/>
                    <a:pt x="23630" y="7386"/>
                    <a:pt x="23851" y="6185"/>
                  </a:cubicBezTo>
                  <a:cubicBezTo>
                    <a:pt x="23851" y="6052"/>
                    <a:pt x="23851" y="5952"/>
                    <a:pt x="23851" y="5818"/>
                  </a:cubicBezTo>
                  <a:cubicBezTo>
                    <a:pt x="23751" y="4050"/>
                    <a:pt x="20348" y="2549"/>
                    <a:pt x="15645" y="1415"/>
                  </a:cubicBezTo>
                  <a:cubicBezTo>
                    <a:pt x="14811" y="1215"/>
                    <a:pt x="13977" y="1048"/>
                    <a:pt x="13077" y="881"/>
                  </a:cubicBezTo>
                  <a:cubicBezTo>
                    <a:pt x="12876" y="815"/>
                    <a:pt x="12676" y="781"/>
                    <a:pt x="12509" y="748"/>
                  </a:cubicBezTo>
                  <a:cubicBezTo>
                    <a:pt x="10174" y="314"/>
                    <a:pt x="7973" y="47"/>
                    <a:pt x="6072" y="14"/>
                  </a:cubicBezTo>
                  <a:cubicBezTo>
                    <a:pt x="5886" y="4"/>
                    <a:pt x="5703" y="0"/>
                    <a:pt x="5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98;p22">
              <a:extLst>
                <a:ext uri="{FF2B5EF4-FFF2-40B4-BE49-F238E27FC236}">
                  <a16:creationId xmlns:a16="http://schemas.microsoft.com/office/drawing/2014/main" id="{64620B25-5172-3E18-B72C-0F8BB177F2B8}"/>
                </a:ext>
              </a:extLst>
            </p:cNvPr>
            <p:cNvSpPr/>
            <p:nvPr/>
          </p:nvSpPr>
          <p:spPr>
            <a:xfrm>
              <a:off x="4442500" y="4687125"/>
              <a:ext cx="334450" cy="246050"/>
            </a:xfrm>
            <a:custGeom>
              <a:avLst/>
              <a:gdLst/>
              <a:ahLst/>
              <a:cxnLst/>
              <a:rect l="l" t="t" r="r" b="b"/>
              <a:pathLst>
                <a:path w="13378" h="9842" extrusionOk="0">
                  <a:moveTo>
                    <a:pt x="10008" y="1"/>
                  </a:moveTo>
                  <a:cubicBezTo>
                    <a:pt x="8607" y="3870"/>
                    <a:pt x="4337" y="4771"/>
                    <a:pt x="1836" y="4971"/>
                  </a:cubicBezTo>
                  <a:cubicBezTo>
                    <a:pt x="1385" y="5004"/>
                    <a:pt x="993" y="5013"/>
                    <a:pt x="689" y="5013"/>
                  </a:cubicBezTo>
                  <a:cubicBezTo>
                    <a:pt x="385" y="5013"/>
                    <a:pt x="168" y="5004"/>
                    <a:pt x="68" y="5004"/>
                  </a:cubicBezTo>
                  <a:lnTo>
                    <a:pt x="1" y="5004"/>
                  </a:lnTo>
                  <a:lnTo>
                    <a:pt x="34" y="5038"/>
                  </a:lnTo>
                  <a:lnTo>
                    <a:pt x="1669" y="6906"/>
                  </a:lnTo>
                  <a:lnTo>
                    <a:pt x="4237" y="9841"/>
                  </a:lnTo>
                  <a:lnTo>
                    <a:pt x="9308" y="7406"/>
                  </a:lnTo>
                  <a:lnTo>
                    <a:pt x="11409" y="6372"/>
                  </a:lnTo>
                  <a:lnTo>
                    <a:pt x="13377" y="5438"/>
                  </a:lnTo>
                  <a:cubicBezTo>
                    <a:pt x="13377" y="5438"/>
                    <a:pt x="12210" y="3537"/>
                    <a:pt x="10775" y="1235"/>
                  </a:cubicBezTo>
                  <a:cubicBezTo>
                    <a:pt x="10542" y="835"/>
                    <a:pt x="10275" y="401"/>
                    <a:pt x="10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99;p22">
              <a:extLst>
                <a:ext uri="{FF2B5EF4-FFF2-40B4-BE49-F238E27FC236}">
                  <a16:creationId xmlns:a16="http://schemas.microsoft.com/office/drawing/2014/main" id="{FAE0F364-A597-3920-3F23-C0162D51F71E}"/>
                </a:ext>
              </a:extLst>
            </p:cNvPr>
            <p:cNvSpPr/>
            <p:nvPr/>
          </p:nvSpPr>
          <p:spPr>
            <a:xfrm>
              <a:off x="4443350" y="4571225"/>
              <a:ext cx="351100" cy="276675"/>
            </a:xfrm>
            <a:custGeom>
              <a:avLst/>
              <a:gdLst/>
              <a:ahLst/>
              <a:cxnLst/>
              <a:rect l="l" t="t" r="r" b="b"/>
              <a:pathLst>
                <a:path w="14044" h="11067" extrusionOk="0">
                  <a:moveTo>
                    <a:pt x="10908" y="0"/>
                  </a:moveTo>
                  <a:lnTo>
                    <a:pt x="9974" y="4637"/>
                  </a:lnTo>
                  <a:cubicBezTo>
                    <a:pt x="8573" y="8506"/>
                    <a:pt x="4303" y="9407"/>
                    <a:pt x="1802" y="9607"/>
                  </a:cubicBezTo>
                  <a:cubicBezTo>
                    <a:pt x="1616" y="9597"/>
                    <a:pt x="1433" y="9593"/>
                    <a:pt x="1254" y="9593"/>
                  </a:cubicBezTo>
                  <a:cubicBezTo>
                    <a:pt x="822" y="9593"/>
                    <a:pt x="411" y="9617"/>
                    <a:pt x="34" y="9640"/>
                  </a:cubicBezTo>
                  <a:cubicBezTo>
                    <a:pt x="34" y="9640"/>
                    <a:pt x="738" y="9598"/>
                    <a:pt x="1020" y="9598"/>
                  </a:cubicBezTo>
                  <a:cubicBezTo>
                    <a:pt x="1090" y="9598"/>
                    <a:pt x="1134" y="9600"/>
                    <a:pt x="1134" y="9607"/>
                  </a:cubicBezTo>
                  <a:cubicBezTo>
                    <a:pt x="1101" y="9607"/>
                    <a:pt x="0" y="9974"/>
                    <a:pt x="567" y="10841"/>
                  </a:cubicBezTo>
                  <a:cubicBezTo>
                    <a:pt x="567" y="10841"/>
                    <a:pt x="858" y="11045"/>
                    <a:pt x="1466" y="11045"/>
                  </a:cubicBezTo>
                  <a:cubicBezTo>
                    <a:pt x="1510" y="11045"/>
                    <a:pt x="1555" y="11044"/>
                    <a:pt x="1601" y="11041"/>
                  </a:cubicBezTo>
                  <a:cubicBezTo>
                    <a:pt x="1601" y="11041"/>
                    <a:pt x="1916" y="11067"/>
                    <a:pt x="2429" y="11067"/>
                  </a:cubicBezTo>
                  <a:cubicBezTo>
                    <a:pt x="3681" y="11067"/>
                    <a:pt x="6112" y="10915"/>
                    <a:pt x="8006" y="9874"/>
                  </a:cubicBezTo>
                  <a:cubicBezTo>
                    <a:pt x="9140" y="9240"/>
                    <a:pt x="10374" y="7205"/>
                    <a:pt x="10741" y="5871"/>
                  </a:cubicBezTo>
                  <a:cubicBezTo>
                    <a:pt x="11041" y="4804"/>
                    <a:pt x="11208" y="3903"/>
                    <a:pt x="11308" y="3536"/>
                  </a:cubicBezTo>
                  <a:cubicBezTo>
                    <a:pt x="11570" y="2693"/>
                    <a:pt x="12464" y="1699"/>
                    <a:pt x="13506" y="1699"/>
                  </a:cubicBezTo>
                  <a:cubicBezTo>
                    <a:pt x="13660" y="1699"/>
                    <a:pt x="13818" y="1721"/>
                    <a:pt x="13977" y="1768"/>
                  </a:cubicBezTo>
                  <a:cubicBezTo>
                    <a:pt x="14044" y="1134"/>
                    <a:pt x="13643" y="534"/>
                    <a:pt x="13043" y="434"/>
                  </a:cubicBezTo>
                  <a:lnTo>
                    <a:pt x="10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00;p22">
              <a:extLst>
                <a:ext uri="{FF2B5EF4-FFF2-40B4-BE49-F238E27FC236}">
                  <a16:creationId xmlns:a16="http://schemas.microsoft.com/office/drawing/2014/main" id="{3BE921C1-815A-F14F-C591-08EC61F96E12}"/>
                </a:ext>
              </a:extLst>
            </p:cNvPr>
            <p:cNvSpPr/>
            <p:nvPr/>
          </p:nvSpPr>
          <p:spPr>
            <a:xfrm>
              <a:off x="4686025" y="2696550"/>
              <a:ext cx="869800" cy="2062325"/>
            </a:xfrm>
            <a:custGeom>
              <a:avLst/>
              <a:gdLst/>
              <a:ahLst/>
              <a:cxnLst/>
              <a:rect l="l" t="t" r="r" b="b"/>
              <a:pathLst>
                <a:path w="34792" h="82493" extrusionOk="0">
                  <a:moveTo>
                    <a:pt x="14911" y="0"/>
                  </a:moveTo>
                  <a:lnTo>
                    <a:pt x="1701" y="37560"/>
                  </a:lnTo>
                  <a:cubicBezTo>
                    <a:pt x="667" y="40462"/>
                    <a:pt x="100" y="43498"/>
                    <a:pt x="0" y="46600"/>
                  </a:cubicBezTo>
                  <a:lnTo>
                    <a:pt x="801" y="76922"/>
                  </a:lnTo>
                  <a:lnTo>
                    <a:pt x="12075" y="82492"/>
                  </a:lnTo>
                  <a:lnTo>
                    <a:pt x="14244" y="52738"/>
                  </a:lnTo>
                  <a:cubicBezTo>
                    <a:pt x="14444" y="47668"/>
                    <a:pt x="15878" y="42697"/>
                    <a:pt x="18480" y="38294"/>
                  </a:cubicBezTo>
                  <a:lnTo>
                    <a:pt x="34792" y="5537"/>
                  </a:lnTo>
                  <a:lnTo>
                    <a:pt x="149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01;p22">
              <a:extLst>
                <a:ext uri="{FF2B5EF4-FFF2-40B4-BE49-F238E27FC236}">
                  <a16:creationId xmlns:a16="http://schemas.microsoft.com/office/drawing/2014/main" id="{6B5969B0-32D7-2E21-7C93-DB2E9E302E62}"/>
                </a:ext>
              </a:extLst>
            </p:cNvPr>
            <p:cNvSpPr/>
            <p:nvPr/>
          </p:nvSpPr>
          <p:spPr>
            <a:xfrm>
              <a:off x="4751075" y="5149950"/>
              <a:ext cx="649650" cy="142650"/>
            </a:xfrm>
            <a:custGeom>
              <a:avLst/>
              <a:gdLst/>
              <a:ahLst/>
              <a:cxnLst/>
              <a:rect l="l" t="t" r="r" b="b"/>
              <a:pathLst>
                <a:path w="25986" h="5706" extrusionOk="0">
                  <a:moveTo>
                    <a:pt x="600" y="1"/>
                  </a:moveTo>
                  <a:cubicBezTo>
                    <a:pt x="600" y="1"/>
                    <a:pt x="167" y="168"/>
                    <a:pt x="100" y="735"/>
                  </a:cubicBezTo>
                  <a:cubicBezTo>
                    <a:pt x="33" y="1302"/>
                    <a:pt x="0" y="2503"/>
                    <a:pt x="0" y="2503"/>
                  </a:cubicBezTo>
                  <a:lnTo>
                    <a:pt x="367" y="2703"/>
                  </a:lnTo>
                  <a:lnTo>
                    <a:pt x="334" y="3036"/>
                  </a:lnTo>
                  <a:lnTo>
                    <a:pt x="1001" y="3370"/>
                  </a:lnTo>
                  <a:lnTo>
                    <a:pt x="1168" y="3170"/>
                  </a:lnTo>
                  <a:lnTo>
                    <a:pt x="1334" y="3570"/>
                  </a:lnTo>
                  <a:lnTo>
                    <a:pt x="1935" y="3937"/>
                  </a:lnTo>
                  <a:lnTo>
                    <a:pt x="2402" y="3737"/>
                  </a:lnTo>
                  <a:lnTo>
                    <a:pt x="2502" y="4171"/>
                  </a:lnTo>
                  <a:lnTo>
                    <a:pt x="3236" y="4404"/>
                  </a:lnTo>
                  <a:lnTo>
                    <a:pt x="3536" y="4237"/>
                  </a:lnTo>
                  <a:lnTo>
                    <a:pt x="3669" y="4638"/>
                  </a:lnTo>
                  <a:lnTo>
                    <a:pt x="4403" y="4838"/>
                  </a:lnTo>
                  <a:lnTo>
                    <a:pt x="4803" y="4404"/>
                  </a:lnTo>
                  <a:lnTo>
                    <a:pt x="5004" y="4971"/>
                  </a:lnTo>
                  <a:lnTo>
                    <a:pt x="5771" y="5038"/>
                  </a:lnTo>
                  <a:lnTo>
                    <a:pt x="6071" y="4671"/>
                  </a:lnTo>
                  <a:lnTo>
                    <a:pt x="6271" y="5238"/>
                  </a:lnTo>
                  <a:lnTo>
                    <a:pt x="7072" y="5271"/>
                  </a:lnTo>
                  <a:lnTo>
                    <a:pt x="7339" y="4771"/>
                  </a:lnTo>
                  <a:lnTo>
                    <a:pt x="7706" y="5305"/>
                  </a:lnTo>
                  <a:lnTo>
                    <a:pt x="8473" y="5371"/>
                  </a:lnTo>
                  <a:lnTo>
                    <a:pt x="8773" y="4871"/>
                  </a:lnTo>
                  <a:lnTo>
                    <a:pt x="9006" y="5405"/>
                  </a:lnTo>
                  <a:lnTo>
                    <a:pt x="9774" y="5438"/>
                  </a:lnTo>
                  <a:lnTo>
                    <a:pt x="10141" y="4838"/>
                  </a:lnTo>
                  <a:lnTo>
                    <a:pt x="10541" y="5472"/>
                  </a:lnTo>
                  <a:lnTo>
                    <a:pt x="11275" y="5371"/>
                  </a:lnTo>
                  <a:lnTo>
                    <a:pt x="11475" y="4804"/>
                  </a:lnTo>
                  <a:lnTo>
                    <a:pt x="11875" y="5271"/>
                  </a:lnTo>
                  <a:lnTo>
                    <a:pt x="12676" y="5105"/>
                  </a:lnTo>
                  <a:lnTo>
                    <a:pt x="12843" y="4471"/>
                  </a:lnTo>
                  <a:cubicBezTo>
                    <a:pt x="12843" y="4471"/>
                    <a:pt x="16178" y="4057"/>
                    <a:pt x="17787" y="4057"/>
                  </a:cubicBezTo>
                  <a:cubicBezTo>
                    <a:pt x="17948" y="4057"/>
                    <a:pt x="18092" y="4061"/>
                    <a:pt x="18213" y="4071"/>
                  </a:cubicBezTo>
                  <a:cubicBezTo>
                    <a:pt x="18380" y="5405"/>
                    <a:pt x="18580" y="5505"/>
                    <a:pt x="18580" y="5505"/>
                  </a:cubicBezTo>
                  <a:lnTo>
                    <a:pt x="19414" y="5538"/>
                  </a:lnTo>
                  <a:lnTo>
                    <a:pt x="19614" y="5205"/>
                  </a:lnTo>
                  <a:lnTo>
                    <a:pt x="19781" y="5572"/>
                  </a:lnTo>
                  <a:lnTo>
                    <a:pt x="20615" y="5605"/>
                  </a:lnTo>
                  <a:lnTo>
                    <a:pt x="21148" y="4971"/>
                  </a:lnTo>
                  <a:lnTo>
                    <a:pt x="21482" y="5672"/>
                  </a:lnTo>
                  <a:lnTo>
                    <a:pt x="22349" y="5705"/>
                  </a:lnTo>
                  <a:lnTo>
                    <a:pt x="22483" y="5405"/>
                  </a:lnTo>
                  <a:lnTo>
                    <a:pt x="22716" y="5705"/>
                  </a:lnTo>
                  <a:lnTo>
                    <a:pt x="23483" y="5538"/>
                  </a:lnTo>
                  <a:lnTo>
                    <a:pt x="23850" y="5005"/>
                  </a:lnTo>
                  <a:lnTo>
                    <a:pt x="24284" y="5438"/>
                  </a:lnTo>
                  <a:cubicBezTo>
                    <a:pt x="24284" y="5438"/>
                    <a:pt x="25318" y="5238"/>
                    <a:pt x="25618" y="4904"/>
                  </a:cubicBezTo>
                  <a:cubicBezTo>
                    <a:pt x="25919" y="4604"/>
                    <a:pt x="25985" y="1435"/>
                    <a:pt x="25985" y="1435"/>
                  </a:cubicBezTo>
                  <a:cubicBezTo>
                    <a:pt x="25985" y="1435"/>
                    <a:pt x="25885" y="1068"/>
                    <a:pt x="25685" y="1035"/>
                  </a:cubicBezTo>
                  <a:cubicBezTo>
                    <a:pt x="25485" y="1002"/>
                    <a:pt x="600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02;p22">
              <a:extLst>
                <a:ext uri="{FF2B5EF4-FFF2-40B4-BE49-F238E27FC236}">
                  <a16:creationId xmlns:a16="http://schemas.microsoft.com/office/drawing/2014/main" id="{910E43EB-A2CA-10FE-B131-FA2094E6126C}"/>
                </a:ext>
              </a:extLst>
            </p:cNvPr>
            <p:cNvSpPr/>
            <p:nvPr/>
          </p:nvSpPr>
          <p:spPr>
            <a:xfrm>
              <a:off x="5095475" y="4765525"/>
              <a:ext cx="306900" cy="386125"/>
            </a:xfrm>
            <a:custGeom>
              <a:avLst/>
              <a:gdLst/>
              <a:ahLst/>
              <a:cxnLst/>
              <a:rect l="l" t="t" r="r" b="b"/>
              <a:pathLst>
                <a:path w="12276" h="15445" extrusionOk="0">
                  <a:moveTo>
                    <a:pt x="734" y="0"/>
                  </a:moveTo>
                  <a:lnTo>
                    <a:pt x="1" y="12843"/>
                  </a:lnTo>
                  <a:lnTo>
                    <a:pt x="768" y="13010"/>
                  </a:lnTo>
                  <a:lnTo>
                    <a:pt x="12276" y="15445"/>
                  </a:lnTo>
                  <a:lnTo>
                    <a:pt x="12243" y="15078"/>
                  </a:lnTo>
                  <a:lnTo>
                    <a:pt x="11242" y="3069"/>
                  </a:lnTo>
                  <a:lnTo>
                    <a:pt x="11242" y="2969"/>
                  </a:lnTo>
                  <a:cubicBezTo>
                    <a:pt x="11075" y="2169"/>
                    <a:pt x="7873" y="1868"/>
                    <a:pt x="7139" y="1802"/>
                  </a:cubicBezTo>
                  <a:cubicBezTo>
                    <a:pt x="7072" y="1802"/>
                    <a:pt x="6939" y="1802"/>
                    <a:pt x="6872" y="1768"/>
                  </a:cubicBezTo>
                  <a:lnTo>
                    <a:pt x="4270" y="1401"/>
                  </a:lnTo>
                  <a:cubicBezTo>
                    <a:pt x="4237" y="701"/>
                    <a:pt x="3737" y="167"/>
                    <a:pt x="3069" y="134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03;p22">
              <a:extLst>
                <a:ext uri="{FF2B5EF4-FFF2-40B4-BE49-F238E27FC236}">
                  <a16:creationId xmlns:a16="http://schemas.microsoft.com/office/drawing/2014/main" id="{9CD23811-3221-A873-869A-42723B402C0B}"/>
                </a:ext>
              </a:extLst>
            </p:cNvPr>
            <p:cNvSpPr/>
            <p:nvPr/>
          </p:nvSpPr>
          <p:spPr>
            <a:xfrm>
              <a:off x="4761900" y="5048200"/>
              <a:ext cx="640475" cy="174675"/>
            </a:xfrm>
            <a:custGeom>
              <a:avLst/>
              <a:gdLst/>
              <a:ahLst/>
              <a:cxnLst/>
              <a:rect l="l" t="t" r="r" b="b"/>
              <a:pathLst>
                <a:path w="25619" h="6987" extrusionOk="0">
                  <a:moveTo>
                    <a:pt x="10247" y="0"/>
                  </a:moveTo>
                  <a:cubicBezTo>
                    <a:pt x="8670" y="0"/>
                    <a:pt x="7175" y="82"/>
                    <a:pt x="5838" y="235"/>
                  </a:cubicBezTo>
                  <a:cubicBezTo>
                    <a:pt x="5171" y="302"/>
                    <a:pt x="4537" y="402"/>
                    <a:pt x="3970" y="502"/>
                  </a:cubicBezTo>
                  <a:cubicBezTo>
                    <a:pt x="3937" y="535"/>
                    <a:pt x="3903" y="535"/>
                    <a:pt x="3870" y="535"/>
                  </a:cubicBezTo>
                  <a:cubicBezTo>
                    <a:pt x="1635" y="1002"/>
                    <a:pt x="201" y="1803"/>
                    <a:pt x="134" y="2970"/>
                  </a:cubicBezTo>
                  <a:cubicBezTo>
                    <a:pt x="1" y="5405"/>
                    <a:pt x="968" y="6539"/>
                    <a:pt x="7873" y="6940"/>
                  </a:cubicBezTo>
                  <a:cubicBezTo>
                    <a:pt x="8402" y="6972"/>
                    <a:pt x="8940" y="6986"/>
                    <a:pt x="9486" y="6986"/>
                  </a:cubicBezTo>
                  <a:cubicBezTo>
                    <a:pt x="13189" y="6986"/>
                    <a:pt x="17210" y="6332"/>
                    <a:pt x="20753" y="6332"/>
                  </a:cubicBezTo>
                  <a:cubicBezTo>
                    <a:pt x="20964" y="6332"/>
                    <a:pt x="21175" y="6334"/>
                    <a:pt x="21383" y="6339"/>
                  </a:cubicBezTo>
                  <a:cubicBezTo>
                    <a:pt x="21462" y="6340"/>
                    <a:pt x="21541" y="6341"/>
                    <a:pt x="21620" y="6341"/>
                  </a:cubicBezTo>
                  <a:cubicBezTo>
                    <a:pt x="23811" y="6341"/>
                    <a:pt x="25555" y="5877"/>
                    <a:pt x="25619" y="4138"/>
                  </a:cubicBezTo>
                  <a:cubicBezTo>
                    <a:pt x="25619" y="4004"/>
                    <a:pt x="25619" y="3904"/>
                    <a:pt x="25586" y="3771"/>
                  </a:cubicBezTo>
                  <a:cubicBezTo>
                    <a:pt x="25219" y="1903"/>
                    <a:pt x="21416" y="835"/>
                    <a:pt x="16212" y="302"/>
                  </a:cubicBezTo>
                  <a:cubicBezTo>
                    <a:pt x="15312" y="235"/>
                    <a:pt x="14378" y="168"/>
                    <a:pt x="13410" y="101"/>
                  </a:cubicBezTo>
                  <a:cubicBezTo>
                    <a:pt x="13210" y="101"/>
                    <a:pt x="12977" y="68"/>
                    <a:pt x="12776" y="68"/>
                  </a:cubicBezTo>
                  <a:cubicBezTo>
                    <a:pt x="11918" y="22"/>
                    <a:pt x="11071" y="0"/>
                    <a:pt x="10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04;p22">
              <a:extLst>
                <a:ext uri="{FF2B5EF4-FFF2-40B4-BE49-F238E27FC236}">
                  <a16:creationId xmlns:a16="http://schemas.microsoft.com/office/drawing/2014/main" id="{40B718D7-9D6A-8CED-A08F-9BEFF7DB8BAB}"/>
                </a:ext>
              </a:extLst>
            </p:cNvPr>
            <p:cNvSpPr/>
            <p:nvPr/>
          </p:nvSpPr>
          <p:spPr>
            <a:xfrm>
              <a:off x="4858650" y="4891450"/>
              <a:ext cx="357775" cy="282725"/>
            </a:xfrm>
            <a:custGeom>
              <a:avLst/>
              <a:gdLst/>
              <a:ahLst/>
              <a:cxnLst/>
              <a:rect l="l" t="t" r="r" b="b"/>
              <a:pathLst>
                <a:path w="14311" h="11309" extrusionOk="0">
                  <a:moveTo>
                    <a:pt x="9907" y="0"/>
                  </a:moveTo>
                  <a:cubicBezTo>
                    <a:pt x="9007" y="4337"/>
                    <a:pt x="4570" y="5938"/>
                    <a:pt x="1968" y="6505"/>
                  </a:cubicBezTo>
                  <a:cubicBezTo>
                    <a:pt x="1034" y="6705"/>
                    <a:pt x="300" y="6772"/>
                    <a:pt x="100" y="6805"/>
                  </a:cubicBezTo>
                  <a:lnTo>
                    <a:pt x="0" y="6805"/>
                  </a:lnTo>
                  <a:lnTo>
                    <a:pt x="67" y="6872"/>
                  </a:lnTo>
                  <a:lnTo>
                    <a:pt x="2102" y="8606"/>
                  </a:lnTo>
                  <a:lnTo>
                    <a:pt x="5237" y="11308"/>
                  </a:lnTo>
                  <a:lnTo>
                    <a:pt x="10241" y="7973"/>
                  </a:lnTo>
                  <a:lnTo>
                    <a:pt x="12342" y="6572"/>
                  </a:lnTo>
                  <a:lnTo>
                    <a:pt x="14310" y="5271"/>
                  </a:lnTo>
                  <a:cubicBezTo>
                    <a:pt x="14310" y="5271"/>
                    <a:pt x="12776" y="3436"/>
                    <a:pt x="10908" y="1201"/>
                  </a:cubicBezTo>
                  <a:cubicBezTo>
                    <a:pt x="10574" y="801"/>
                    <a:pt x="10241" y="401"/>
                    <a:pt x="99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05;p22">
              <a:extLst>
                <a:ext uri="{FF2B5EF4-FFF2-40B4-BE49-F238E27FC236}">
                  <a16:creationId xmlns:a16="http://schemas.microsoft.com/office/drawing/2014/main" id="{33E12486-3608-705D-7901-6F10AB9790DE}"/>
                </a:ext>
              </a:extLst>
            </p:cNvPr>
            <p:cNvSpPr/>
            <p:nvPr/>
          </p:nvSpPr>
          <p:spPr>
            <a:xfrm>
              <a:off x="4861150" y="4765525"/>
              <a:ext cx="341100" cy="328900"/>
            </a:xfrm>
            <a:custGeom>
              <a:avLst/>
              <a:gdLst/>
              <a:ahLst/>
              <a:cxnLst/>
              <a:rect l="l" t="t" r="r" b="b"/>
              <a:pathLst>
                <a:path w="13644" h="13156" extrusionOk="0">
                  <a:moveTo>
                    <a:pt x="10107" y="0"/>
                  </a:moveTo>
                  <a:lnTo>
                    <a:pt x="9807" y="5037"/>
                  </a:lnTo>
                  <a:cubicBezTo>
                    <a:pt x="8907" y="9374"/>
                    <a:pt x="4470" y="10975"/>
                    <a:pt x="1868" y="11542"/>
                  </a:cubicBezTo>
                  <a:cubicBezTo>
                    <a:pt x="1201" y="11609"/>
                    <a:pt x="567" y="11709"/>
                    <a:pt x="0" y="11842"/>
                  </a:cubicBezTo>
                  <a:cubicBezTo>
                    <a:pt x="0" y="11842"/>
                    <a:pt x="1134" y="11642"/>
                    <a:pt x="1134" y="11642"/>
                  </a:cubicBezTo>
                  <a:lnTo>
                    <a:pt x="1134" y="11642"/>
                  </a:lnTo>
                  <a:cubicBezTo>
                    <a:pt x="1134" y="11642"/>
                    <a:pt x="0" y="12176"/>
                    <a:pt x="734" y="13043"/>
                  </a:cubicBezTo>
                  <a:cubicBezTo>
                    <a:pt x="734" y="13043"/>
                    <a:pt x="959" y="13156"/>
                    <a:pt x="1381" y="13156"/>
                  </a:cubicBezTo>
                  <a:cubicBezTo>
                    <a:pt x="1522" y="13156"/>
                    <a:pt x="1685" y="13143"/>
                    <a:pt x="1868" y="13110"/>
                  </a:cubicBezTo>
                  <a:cubicBezTo>
                    <a:pt x="1868" y="13110"/>
                    <a:pt x="5871" y="12843"/>
                    <a:pt x="8506" y="10908"/>
                  </a:cubicBezTo>
                  <a:cubicBezTo>
                    <a:pt x="9607" y="10074"/>
                    <a:pt x="10608" y="7706"/>
                    <a:pt x="10808" y="6238"/>
                  </a:cubicBezTo>
                  <a:cubicBezTo>
                    <a:pt x="10975" y="5071"/>
                    <a:pt x="11008" y="4070"/>
                    <a:pt x="11075" y="3670"/>
                  </a:cubicBezTo>
                  <a:cubicBezTo>
                    <a:pt x="11229" y="2680"/>
                    <a:pt x="12100" y="1376"/>
                    <a:pt x="13342" y="1376"/>
                  </a:cubicBezTo>
                  <a:cubicBezTo>
                    <a:pt x="13440" y="1376"/>
                    <a:pt x="13541" y="1384"/>
                    <a:pt x="13643" y="1401"/>
                  </a:cubicBezTo>
                  <a:cubicBezTo>
                    <a:pt x="13610" y="734"/>
                    <a:pt x="13110" y="167"/>
                    <a:pt x="12442" y="134"/>
                  </a:cubicBezTo>
                  <a:lnTo>
                    <a:pt x="101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6;p22">
              <a:extLst>
                <a:ext uri="{FF2B5EF4-FFF2-40B4-BE49-F238E27FC236}">
                  <a16:creationId xmlns:a16="http://schemas.microsoft.com/office/drawing/2014/main" id="{7931F3A3-F5F9-AB7C-5785-7E291C699F21}"/>
                </a:ext>
              </a:extLst>
            </p:cNvPr>
            <p:cNvSpPr/>
            <p:nvPr/>
          </p:nvSpPr>
          <p:spPr>
            <a:xfrm>
              <a:off x="5082975" y="2672325"/>
              <a:ext cx="552075" cy="2235000"/>
            </a:xfrm>
            <a:custGeom>
              <a:avLst/>
              <a:gdLst/>
              <a:ahLst/>
              <a:cxnLst/>
              <a:rect l="l" t="t" r="r" b="b"/>
              <a:pathLst>
                <a:path w="22083" h="89400" extrusionOk="0">
                  <a:moveTo>
                    <a:pt x="12632" y="0"/>
                  </a:moveTo>
                  <a:cubicBezTo>
                    <a:pt x="8339" y="0"/>
                    <a:pt x="3436" y="702"/>
                    <a:pt x="3436" y="702"/>
                  </a:cubicBezTo>
                  <a:lnTo>
                    <a:pt x="0" y="87931"/>
                  </a:lnTo>
                  <a:lnTo>
                    <a:pt x="14244" y="89399"/>
                  </a:lnTo>
                  <a:cubicBezTo>
                    <a:pt x="14244" y="89399"/>
                    <a:pt x="16178" y="60812"/>
                    <a:pt x="18714" y="38996"/>
                  </a:cubicBezTo>
                  <a:cubicBezTo>
                    <a:pt x="20582" y="22718"/>
                    <a:pt x="22083" y="13845"/>
                    <a:pt x="18914" y="1670"/>
                  </a:cubicBezTo>
                  <a:cubicBezTo>
                    <a:pt x="18576" y="374"/>
                    <a:pt x="15767" y="0"/>
                    <a:pt x="126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07;p22">
              <a:extLst>
                <a:ext uri="{FF2B5EF4-FFF2-40B4-BE49-F238E27FC236}">
                  <a16:creationId xmlns:a16="http://schemas.microsoft.com/office/drawing/2014/main" id="{64FB024C-6606-AD3F-EB73-005DDDAE3652}"/>
                </a:ext>
              </a:extLst>
            </p:cNvPr>
            <p:cNvSpPr/>
            <p:nvPr/>
          </p:nvSpPr>
          <p:spPr>
            <a:xfrm>
              <a:off x="4990400" y="1248825"/>
              <a:ext cx="371950" cy="485375"/>
            </a:xfrm>
            <a:custGeom>
              <a:avLst/>
              <a:gdLst/>
              <a:ahLst/>
              <a:cxnLst/>
              <a:rect l="l" t="t" r="r" b="b"/>
              <a:pathLst>
                <a:path w="14878" h="19415" extrusionOk="0">
                  <a:moveTo>
                    <a:pt x="11742" y="1"/>
                  </a:moveTo>
                  <a:cubicBezTo>
                    <a:pt x="11742" y="1"/>
                    <a:pt x="1" y="12376"/>
                    <a:pt x="3470" y="12510"/>
                  </a:cubicBezTo>
                  <a:cubicBezTo>
                    <a:pt x="6005" y="12610"/>
                    <a:pt x="5071" y="19415"/>
                    <a:pt x="5071" y="19415"/>
                  </a:cubicBezTo>
                  <a:lnTo>
                    <a:pt x="14878" y="16413"/>
                  </a:lnTo>
                  <a:lnTo>
                    <a:pt x="117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08;p22">
              <a:extLst>
                <a:ext uri="{FF2B5EF4-FFF2-40B4-BE49-F238E27FC236}">
                  <a16:creationId xmlns:a16="http://schemas.microsoft.com/office/drawing/2014/main" id="{B3F717C5-8235-6860-8F3B-84199B7201F7}"/>
                </a:ext>
              </a:extLst>
            </p:cNvPr>
            <p:cNvSpPr/>
            <p:nvPr/>
          </p:nvSpPr>
          <p:spPr>
            <a:xfrm>
              <a:off x="4967925" y="1535700"/>
              <a:ext cx="651275" cy="1385600"/>
            </a:xfrm>
            <a:custGeom>
              <a:avLst/>
              <a:gdLst/>
              <a:ahLst/>
              <a:cxnLst/>
              <a:rect l="l" t="t" r="r" b="b"/>
              <a:pathLst>
                <a:path w="26051" h="55424" extrusionOk="0">
                  <a:moveTo>
                    <a:pt x="14843" y="1"/>
                  </a:moveTo>
                  <a:cubicBezTo>
                    <a:pt x="14843" y="1"/>
                    <a:pt x="14814" y="4632"/>
                    <a:pt x="7930" y="4632"/>
                  </a:cubicBezTo>
                  <a:cubicBezTo>
                    <a:pt x="7377" y="4632"/>
                    <a:pt x="6781" y="4602"/>
                    <a:pt x="6137" y="4537"/>
                  </a:cubicBezTo>
                  <a:cubicBezTo>
                    <a:pt x="6129" y="4537"/>
                    <a:pt x="6121" y="4536"/>
                    <a:pt x="6112" y="4536"/>
                  </a:cubicBezTo>
                  <a:cubicBezTo>
                    <a:pt x="4840" y="4536"/>
                    <a:pt x="1" y="14766"/>
                    <a:pt x="266" y="18014"/>
                  </a:cubicBezTo>
                  <a:cubicBezTo>
                    <a:pt x="733" y="24252"/>
                    <a:pt x="2167" y="47735"/>
                    <a:pt x="2968" y="48836"/>
                  </a:cubicBezTo>
                  <a:cubicBezTo>
                    <a:pt x="6740" y="53924"/>
                    <a:pt x="21308" y="55424"/>
                    <a:pt x="24909" y="55424"/>
                  </a:cubicBezTo>
                  <a:cubicBezTo>
                    <a:pt x="25415" y="55424"/>
                    <a:pt x="25705" y="55394"/>
                    <a:pt x="25717" y="55340"/>
                  </a:cubicBezTo>
                  <a:cubicBezTo>
                    <a:pt x="26051" y="53973"/>
                    <a:pt x="23916" y="2202"/>
                    <a:pt x="148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09;p22">
              <a:extLst>
                <a:ext uri="{FF2B5EF4-FFF2-40B4-BE49-F238E27FC236}">
                  <a16:creationId xmlns:a16="http://schemas.microsoft.com/office/drawing/2014/main" id="{2CD025C3-2CEE-77AB-55BB-9E5914E573A6}"/>
                </a:ext>
              </a:extLst>
            </p:cNvPr>
            <p:cNvSpPr/>
            <p:nvPr/>
          </p:nvSpPr>
          <p:spPr>
            <a:xfrm>
              <a:off x="4887500" y="1604900"/>
              <a:ext cx="577425" cy="701475"/>
            </a:xfrm>
            <a:custGeom>
              <a:avLst/>
              <a:gdLst/>
              <a:ahLst/>
              <a:cxnLst/>
              <a:rect l="l" t="t" r="r" b="b"/>
              <a:pathLst>
                <a:path w="23097" h="28059" extrusionOk="0">
                  <a:moveTo>
                    <a:pt x="19747" y="1"/>
                  </a:moveTo>
                  <a:cubicBezTo>
                    <a:pt x="19239" y="1"/>
                    <a:pt x="18661" y="117"/>
                    <a:pt x="17960" y="302"/>
                  </a:cubicBezTo>
                  <a:cubicBezTo>
                    <a:pt x="10788" y="2270"/>
                    <a:pt x="8420" y="7440"/>
                    <a:pt x="5884" y="13811"/>
                  </a:cubicBezTo>
                  <a:cubicBezTo>
                    <a:pt x="5125" y="15710"/>
                    <a:pt x="1" y="28058"/>
                    <a:pt x="2036" y="28058"/>
                  </a:cubicBezTo>
                  <a:cubicBezTo>
                    <a:pt x="2504" y="28058"/>
                    <a:pt x="3351" y="27405"/>
                    <a:pt x="4717" y="25820"/>
                  </a:cubicBezTo>
                  <a:cubicBezTo>
                    <a:pt x="9821" y="19916"/>
                    <a:pt x="8887" y="10109"/>
                    <a:pt x="15291" y="4438"/>
                  </a:cubicBezTo>
                  <a:cubicBezTo>
                    <a:pt x="16325" y="3537"/>
                    <a:pt x="23097" y="2703"/>
                    <a:pt x="21996" y="1269"/>
                  </a:cubicBezTo>
                  <a:cubicBezTo>
                    <a:pt x="21280" y="342"/>
                    <a:pt x="20617" y="1"/>
                    <a:pt x="19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610;p22">
              <a:extLst>
                <a:ext uri="{FF2B5EF4-FFF2-40B4-BE49-F238E27FC236}">
                  <a16:creationId xmlns:a16="http://schemas.microsoft.com/office/drawing/2014/main" id="{C9EDA23D-5C66-D956-23B2-7946A367622B}"/>
                </a:ext>
              </a:extLst>
            </p:cNvPr>
            <p:cNvSpPr/>
            <p:nvPr/>
          </p:nvSpPr>
          <p:spPr>
            <a:xfrm>
              <a:off x="5022100" y="1646625"/>
              <a:ext cx="370275" cy="515400"/>
            </a:xfrm>
            <a:custGeom>
              <a:avLst/>
              <a:gdLst/>
              <a:ahLst/>
              <a:cxnLst/>
              <a:rect l="l" t="t" r="r" b="b"/>
              <a:pathLst>
                <a:path w="14811" h="20616" extrusionOk="0">
                  <a:moveTo>
                    <a:pt x="13977" y="0"/>
                  </a:moveTo>
                  <a:cubicBezTo>
                    <a:pt x="13677" y="34"/>
                    <a:pt x="13410" y="34"/>
                    <a:pt x="13109" y="100"/>
                  </a:cubicBezTo>
                  <a:lnTo>
                    <a:pt x="12709" y="167"/>
                  </a:lnTo>
                  <a:cubicBezTo>
                    <a:pt x="12576" y="200"/>
                    <a:pt x="12442" y="267"/>
                    <a:pt x="12276" y="301"/>
                  </a:cubicBezTo>
                  <a:cubicBezTo>
                    <a:pt x="12009" y="367"/>
                    <a:pt x="11742" y="467"/>
                    <a:pt x="11508" y="601"/>
                  </a:cubicBezTo>
                  <a:cubicBezTo>
                    <a:pt x="10474" y="1068"/>
                    <a:pt x="9540" y="1768"/>
                    <a:pt x="8706" y="2535"/>
                  </a:cubicBezTo>
                  <a:cubicBezTo>
                    <a:pt x="7072" y="4103"/>
                    <a:pt x="5804" y="6005"/>
                    <a:pt x="4703" y="7973"/>
                  </a:cubicBezTo>
                  <a:cubicBezTo>
                    <a:pt x="3569" y="9941"/>
                    <a:pt x="2669" y="12009"/>
                    <a:pt x="1868" y="14110"/>
                  </a:cubicBezTo>
                  <a:cubicBezTo>
                    <a:pt x="1068" y="16245"/>
                    <a:pt x="400" y="18380"/>
                    <a:pt x="0" y="20615"/>
                  </a:cubicBezTo>
                  <a:lnTo>
                    <a:pt x="33" y="20615"/>
                  </a:lnTo>
                  <a:cubicBezTo>
                    <a:pt x="434" y="18414"/>
                    <a:pt x="1168" y="16245"/>
                    <a:pt x="1968" y="14144"/>
                  </a:cubicBezTo>
                  <a:cubicBezTo>
                    <a:pt x="2802" y="12076"/>
                    <a:pt x="3736" y="10007"/>
                    <a:pt x="4837" y="8073"/>
                  </a:cubicBezTo>
                  <a:cubicBezTo>
                    <a:pt x="5404" y="7105"/>
                    <a:pt x="6004" y="6138"/>
                    <a:pt x="6672" y="5237"/>
                  </a:cubicBezTo>
                  <a:cubicBezTo>
                    <a:pt x="7339" y="4337"/>
                    <a:pt x="8073" y="3469"/>
                    <a:pt x="8873" y="2702"/>
                  </a:cubicBezTo>
                  <a:cubicBezTo>
                    <a:pt x="9674" y="1902"/>
                    <a:pt x="10541" y="1201"/>
                    <a:pt x="11542" y="734"/>
                  </a:cubicBezTo>
                  <a:cubicBezTo>
                    <a:pt x="12460" y="290"/>
                    <a:pt x="13431" y="56"/>
                    <a:pt x="14432" y="56"/>
                  </a:cubicBezTo>
                  <a:cubicBezTo>
                    <a:pt x="14558" y="56"/>
                    <a:pt x="14684" y="60"/>
                    <a:pt x="14811" y="67"/>
                  </a:cubicBezTo>
                  <a:cubicBezTo>
                    <a:pt x="14544" y="34"/>
                    <a:pt x="14244" y="0"/>
                    <a:pt x="13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611;p22">
              <a:extLst>
                <a:ext uri="{FF2B5EF4-FFF2-40B4-BE49-F238E27FC236}">
                  <a16:creationId xmlns:a16="http://schemas.microsoft.com/office/drawing/2014/main" id="{134384BF-4BE2-1568-4B37-1BEA8ABBEB7E}"/>
                </a:ext>
              </a:extLst>
            </p:cNvPr>
            <p:cNvSpPr/>
            <p:nvPr/>
          </p:nvSpPr>
          <p:spPr>
            <a:xfrm>
              <a:off x="4990400" y="1618275"/>
              <a:ext cx="401975" cy="513725"/>
            </a:xfrm>
            <a:custGeom>
              <a:avLst/>
              <a:gdLst/>
              <a:ahLst/>
              <a:cxnLst/>
              <a:rect l="l" t="t" r="r" b="b"/>
              <a:pathLst>
                <a:path w="16079" h="20549" extrusionOk="0">
                  <a:moveTo>
                    <a:pt x="16079" y="0"/>
                  </a:moveTo>
                  <a:cubicBezTo>
                    <a:pt x="13744" y="100"/>
                    <a:pt x="11409" y="834"/>
                    <a:pt x="9474" y="2168"/>
                  </a:cubicBezTo>
                  <a:cubicBezTo>
                    <a:pt x="8540" y="2869"/>
                    <a:pt x="7673" y="3669"/>
                    <a:pt x="6905" y="4570"/>
                  </a:cubicBezTo>
                  <a:cubicBezTo>
                    <a:pt x="6172" y="5471"/>
                    <a:pt x="5504" y="6438"/>
                    <a:pt x="4937" y="7472"/>
                  </a:cubicBezTo>
                  <a:cubicBezTo>
                    <a:pt x="3770" y="9507"/>
                    <a:pt x="2936" y="11675"/>
                    <a:pt x="2169" y="13877"/>
                  </a:cubicBezTo>
                  <a:cubicBezTo>
                    <a:pt x="1402" y="16112"/>
                    <a:pt x="801" y="18347"/>
                    <a:pt x="1" y="20548"/>
                  </a:cubicBezTo>
                  <a:lnTo>
                    <a:pt x="34" y="20548"/>
                  </a:lnTo>
                  <a:cubicBezTo>
                    <a:pt x="834" y="18347"/>
                    <a:pt x="1502" y="16112"/>
                    <a:pt x="2269" y="13944"/>
                  </a:cubicBezTo>
                  <a:cubicBezTo>
                    <a:pt x="3069" y="11742"/>
                    <a:pt x="3937" y="9574"/>
                    <a:pt x="5104" y="7572"/>
                  </a:cubicBezTo>
                  <a:cubicBezTo>
                    <a:pt x="6272" y="5571"/>
                    <a:pt x="7739" y="3703"/>
                    <a:pt x="9607" y="2369"/>
                  </a:cubicBezTo>
                  <a:cubicBezTo>
                    <a:pt x="10541" y="1668"/>
                    <a:pt x="11575" y="1134"/>
                    <a:pt x="12676" y="767"/>
                  </a:cubicBezTo>
                  <a:cubicBezTo>
                    <a:pt x="13777" y="367"/>
                    <a:pt x="14911" y="134"/>
                    <a:pt x="16079" y="34"/>
                  </a:cubicBezTo>
                  <a:lnTo>
                    <a:pt x="160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612;p22">
              <a:extLst>
                <a:ext uri="{FF2B5EF4-FFF2-40B4-BE49-F238E27FC236}">
                  <a16:creationId xmlns:a16="http://schemas.microsoft.com/office/drawing/2014/main" id="{F7602E86-E6B2-87A1-CE4F-981EAE82F665}"/>
                </a:ext>
              </a:extLst>
            </p:cNvPr>
            <p:cNvSpPr/>
            <p:nvPr/>
          </p:nvSpPr>
          <p:spPr>
            <a:xfrm>
              <a:off x="4952150" y="2268325"/>
              <a:ext cx="178375" cy="796950"/>
            </a:xfrm>
            <a:custGeom>
              <a:avLst/>
              <a:gdLst/>
              <a:ahLst/>
              <a:cxnLst/>
              <a:rect l="l" t="t" r="r" b="b"/>
              <a:pathLst>
                <a:path w="7135" h="31878" extrusionOk="0">
                  <a:moveTo>
                    <a:pt x="740" y="0"/>
                  </a:moveTo>
                  <a:cubicBezTo>
                    <a:pt x="172" y="0"/>
                    <a:pt x="1" y="1097"/>
                    <a:pt x="29" y="1618"/>
                  </a:cubicBezTo>
                  <a:cubicBezTo>
                    <a:pt x="63" y="2318"/>
                    <a:pt x="330" y="3019"/>
                    <a:pt x="597" y="3686"/>
                  </a:cubicBezTo>
                  <a:cubicBezTo>
                    <a:pt x="2031" y="7155"/>
                    <a:pt x="3432" y="10691"/>
                    <a:pt x="3932" y="14394"/>
                  </a:cubicBezTo>
                  <a:cubicBezTo>
                    <a:pt x="4199" y="16495"/>
                    <a:pt x="4199" y="18597"/>
                    <a:pt x="4333" y="20698"/>
                  </a:cubicBezTo>
                  <a:cubicBezTo>
                    <a:pt x="4499" y="24034"/>
                    <a:pt x="4966" y="27303"/>
                    <a:pt x="5433" y="30605"/>
                  </a:cubicBezTo>
                  <a:cubicBezTo>
                    <a:pt x="5529" y="31149"/>
                    <a:pt x="5779" y="31877"/>
                    <a:pt x="6328" y="31877"/>
                  </a:cubicBezTo>
                  <a:cubicBezTo>
                    <a:pt x="6352" y="31877"/>
                    <a:pt x="6376" y="31876"/>
                    <a:pt x="6401" y="31873"/>
                  </a:cubicBezTo>
                  <a:cubicBezTo>
                    <a:pt x="6968" y="31840"/>
                    <a:pt x="7135" y="31072"/>
                    <a:pt x="7135" y="30505"/>
                  </a:cubicBezTo>
                  <a:cubicBezTo>
                    <a:pt x="7135" y="27937"/>
                    <a:pt x="7001" y="25368"/>
                    <a:pt x="6768" y="22833"/>
                  </a:cubicBezTo>
                  <a:cubicBezTo>
                    <a:pt x="6334" y="18363"/>
                    <a:pt x="5533" y="13927"/>
                    <a:pt x="4333" y="9624"/>
                  </a:cubicBezTo>
                  <a:cubicBezTo>
                    <a:pt x="3732" y="7422"/>
                    <a:pt x="3065" y="5287"/>
                    <a:pt x="2264" y="3152"/>
                  </a:cubicBezTo>
                  <a:cubicBezTo>
                    <a:pt x="2031" y="2552"/>
                    <a:pt x="1564" y="384"/>
                    <a:pt x="1030" y="84"/>
                  </a:cubicBezTo>
                  <a:cubicBezTo>
                    <a:pt x="924" y="26"/>
                    <a:pt x="827" y="0"/>
                    <a:pt x="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613;p22">
              <a:extLst>
                <a:ext uri="{FF2B5EF4-FFF2-40B4-BE49-F238E27FC236}">
                  <a16:creationId xmlns:a16="http://schemas.microsoft.com/office/drawing/2014/main" id="{1A7031C1-2D16-C916-B9B2-5E30AC857809}"/>
                </a:ext>
              </a:extLst>
            </p:cNvPr>
            <p:cNvSpPr/>
            <p:nvPr/>
          </p:nvSpPr>
          <p:spPr>
            <a:xfrm>
              <a:off x="4973725" y="2282900"/>
              <a:ext cx="660500" cy="296575"/>
            </a:xfrm>
            <a:custGeom>
              <a:avLst/>
              <a:gdLst/>
              <a:ahLst/>
              <a:cxnLst/>
              <a:rect l="l" t="t" r="r" b="b"/>
              <a:pathLst>
                <a:path w="26420" h="11863" extrusionOk="0">
                  <a:moveTo>
                    <a:pt x="0" y="1"/>
                  </a:moveTo>
                  <a:lnTo>
                    <a:pt x="34" y="2002"/>
                  </a:lnTo>
                  <a:cubicBezTo>
                    <a:pt x="34" y="2002"/>
                    <a:pt x="12021" y="11862"/>
                    <a:pt x="20971" y="11862"/>
                  </a:cubicBezTo>
                  <a:cubicBezTo>
                    <a:pt x="23002" y="11862"/>
                    <a:pt x="24877" y="11355"/>
                    <a:pt x="26419" y="10108"/>
                  </a:cubicBezTo>
                  <a:lnTo>
                    <a:pt x="24451" y="9308"/>
                  </a:lnTo>
                  <a:cubicBezTo>
                    <a:pt x="24451" y="9308"/>
                    <a:pt x="24123" y="9344"/>
                    <a:pt x="23503" y="9344"/>
                  </a:cubicBezTo>
                  <a:cubicBezTo>
                    <a:pt x="20650" y="9344"/>
                    <a:pt x="11620" y="857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614;p22">
              <a:extLst>
                <a:ext uri="{FF2B5EF4-FFF2-40B4-BE49-F238E27FC236}">
                  <a16:creationId xmlns:a16="http://schemas.microsoft.com/office/drawing/2014/main" id="{5B913176-43DA-CB07-2581-340EF4CC199E}"/>
                </a:ext>
              </a:extLst>
            </p:cNvPr>
            <p:cNvSpPr/>
            <p:nvPr/>
          </p:nvSpPr>
          <p:spPr>
            <a:xfrm>
              <a:off x="5286150" y="1328125"/>
              <a:ext cx="893450" cy="1532750"/>
            </a:xfrm>
            <a:custGeom>
              <a:avLst/>
              <a:gdLst/>
              <a:ahLst/>
              <a:cxnLst/>
              <a:rect l="l" t="t" r="r" b="b"/>
              <a:pathLst>
                <a:path w="35738" h="61310" extrusionOk="0">
                  <a:moveTo>
                    <a:pt x="11485" y="0"/>
                  </a:moveTo>
                  <a:cubicBezTo>
                    <a:pt x="6833" y="0"/>
                    <a:pt x="1" y="1763"/>
                    <a:pt x="2614" y="7470"/>
                  </a:cubicBezTo>
                  <a:cubicBezTo>
                    <a:pt x="9586" y="22647"/>
                    <a:pt x="5716" y="41194"/>
                    <a:pt x="12354" y="55771"/>
                  </a:cubicBezTo>
                  <a:cubicBezTo>
                    <a:pt x="14279" y="60035"/>
                    <a:pt x="16649" y="61309"/>
                    <a:pt x="19555" y="61309"/>
                  </a:cubicBezTo>
                  <a:cubicBezTo>
                    <a:pt x="20627" y="61309"/>
                    <a:pt x="21773" y="61136"/>
                    <a:pt x="22995" y="60875"/>
                  </a:cubicBezTo>
                  <a:cubicBezTo>
                    <a:pt x="26164" y="60208"/>
                    <a:pt x="30601" y="60374"/>
                    <a:pt x="32502" y="55504"/>
                  </a:cubicBezTo>
                  <a:cubicBezTo>
                    <a:pt x="35738" y="47165"/>
                    <a:pt x="28099" y="21180"/>
                    <a:pt x="25264" y="12707"/>
                  </a:cubicBezTo>
                  <a:cubicBezTo>
                    <a:pt x="23296" y="6836"/>
                    <a:pt x="20727" y="1933"/>
                    <a:pt x="14389" y="298"/>
                  </a:cubicBezTo>
                  <a:cubicBezTo>
                    <a:pt x="13680" y="111"/>
                    <a:pt x="12651" y="0"/>
                    <a:pt x="114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615;p22">
              <a:extLst>
                <a:ext uri="{FF2B5EF4-FFF2-40B4-BE49-F238E27FC236}">
                  <a16:creationId xmlns:a16="http://schemas.microsoft.com/office/drawing/2014/main" id="{5817B924-A430-55D5-3671-02D23B1A7C2B}"/>
                </a:ext>
              </a:extLst>
            </p:cNvPr>
            <p:cNvSpPr/>
            <p:nvPr/>
          </p:nvSpPr>
          <p:spPr>
            <a:xfrm>
              <a:off x="5840175" y="2107450"/>
              <a:ext cx="427000" cy="700350"/>
            </a:xfrm>
            <a:custGeom>
              <a:avLst/>
              <a:gdLst/>
              <a:ahLst/>
              <a:cxnLst/>
              <a:rect l="l" t="t" r="r" b="b"/>
              <a:pathLst>
                <a:path w="17080" h="28014" extrusionOk="0">
                  <a:moveTo>
                    <a:pt x="8488" y="0"/>
                  </a:moveTo>
                  <a:cubicBezTo>
                    <a:pt x="5687" y="0"/>
                    <a:pt x="1614" y="952"/>
                    <a:pt x="935" y="2382"/>
                  </a:cubicBezTo>
                  <a:cubicBezTo>
                    <a:pt x="0" y="4317"/>
                    <a:pt x="935" y="8720"/>
                    <a:pt x="1168" y="10822"/>
                  </a:cubicBezTo>
                  <a:cubicBezTo>
                    <a:pt x="1835" y="16392"/>
                    <a:pt x="3503" y="21863"/>
                    <a:pt x="6072" y="26833"/>
                  </a:cubicBezTo>
                  <a:cubicBezTo>
                    <a:pt x="6238" y="27167"/>
                    <a:pt x="6405" y="27534"/>
                    <a:pt x="6672" y="27800"/>
                  </a:cubicBezTo>
                  <a:cubicBezTo>
                    <a:pt x="6811" y="27948"/>
                    <a:pt x="7049" y="28014"/>
                    <a:pt x="7359" y="28014"/>
                  </a:cubicBezTo>
                  <a:cubicBezTo>
                    <a:pt x="9285" y="28014"/>
                    <a:pt x="13987" y="25493"/>
                    <a:pt x="14878" y="24631"/>
                  </a:cubicBezTo>
                  <a:cubicBezTo>
                    <a:pt x="15945" y="23597"/>
                    <a:pt x="16312" y="22096"/>
                    <a:pt x="16479" y="20662"/>
                  </a:cubicBezTo>
                  <a:cubicBezTo>
                    <a:pt x="17079" y="15792"/>
                    <a:pt x="15812" y="10922"/>
                    <a:pt x="14177" y="6318"/>
                  </a:cubicBezTo>
                  <a:cubicBezTo>
                    <a:pt x="13443" y="4250"/>
                    <a:pt x="12576" y="2115"/>
                    <a:pt x="11008" y="548"/>
                  </a:cubicBezTo>
                  <a:cubicBezTo>
                    <a:pt x="10631" y="171"/>
                    <a:pt x="9674" y="0"/>
                    <a:pt x="84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616;p22">
              <a:extLst>
                <a:ext uri="{FF2B5EF4-FFF2-40B4-BE49-F238E27FC236}">
                  <a16:creationId xmlns:a16="http://schemas.microsoft.com/office/drawing/2014/main" id="{0331496A-F2C4-BE85-5A86-818E610E7132}"/>
                </a:ext>
              </a:extLst>
            </p:cNvPr>
            <p:cNvSpPr/>
            <p:nvPr/>
          </p:nvSpPr>
          <p:spPr>
            <a:xfrm>
              <a:off x="5417375" y="1357250"/>
              <a:ext cx="439500" cy="1476075"/>
            </a:xfrm>
            <a:custGeom>
              <a:avLst/>
              <a:gdLst/>
              <a:ahLst/>
              <a:cxnLst/>
              <a:rect l="l" t="t" r="r" b="b"/>
              <a:pathLst>
                <a:path w="17580" h="59043" extrusionOk="0">
                  <a:moveTo>
                    <a:pt x="0" y="0"/>
                  </a:moveTo>
                  <a:lnTo>
                    <a:pt x="0" y="34"/>
                  </a:lnTo>
                  <a:cubicBezTo>
                    <a:pt x="601" y="301"/>
                    <a:pt x="1201" y="567"/>
                    <a:pt x="1768" y="868"/>
                  </a:cubicBezTo>
                  <a:cubicBezTo>
                    <a:pt x="2069" y="1034"/>
                    <a:pt x="2369" y="1201"/>
                    <a:pt x="2602" y="1435"/>
                  </a:cubicBezTo>
                  <a:lnTo>
                    <a:pt x="3269" y="2169"/>
                  </a:lnTo>
                  <a:cubicBezTo>
                    <a:pt x="4170" y="3136"/>
                    <a:pt x="5071" y="4103"/>
                    <a:pt x="5905" y="5171"/>
                  </a:cubicBezTo>
                  <a:cubicBezTo>
                    <a:pt x="6705" y="6205"/>
                    <a:pt x="7472" y="7306"/>
                    <a:pt x="8106" y="8440"/>
                  </a:cubicBezTo>
                  <a:cubicBezTo>
                    <a:pt x="8740" y="9607"/>
                    <a:pt x="9207" y="10841"/>
                    <a:pt x="9607" y="12109"/>
                  </a:cubicBezTo>
                  <a:cubicBezTo>
                    <a:pt x="11042" y="17246"/>
                    <a:pt x="12743" y="22283"/>
                    <a:pt x="14044" y="27420"/>
                  </a:cubicBezTo>
                  <a:cubicBezTo>
                    <a:pt x="15411" y="32590"/>
                    <a:pt x="16379" y="37827"/>
                    <a:pt x="16946" y="43098"/>
                  </a:cubicBezTo>
                  <a:cubicBezTo>
                    <a:pt x="17480" y="48402"/>
                    <a:pt x="17546" y="53739"/>
                    <a:pt x="17013" y="59043"/>
                  </a:cubicBezTo>
                  <a:lnTo>
                    <a:pt x="17046" y="59043"/>
                  </a:lnTo>
                  <a:cubicBezTo>
                    <a:pt x="17580" y="53739"/>
                    <a:pt x="17546" y="48402"/>
                    <a:pt x="17046" y="43098"/>
                  </a:cubicBezTo>
                  <a:cubicBezTo>
                    <a:pt x="16512" y="37794"/>
                    <a:pt x="15545" y="32557"/>
                    <a:pt x="14211" y="27387"/>
                  </a:cubicBezTo>
                  <a:cubicBezTo>
                    <a:pt x="12910" y="22216"/>
                    <a:pt x="11208" y="17179"/>
                    <a:pt x="9807" y="12042"/>
                  </a:cubicBezTo>
                  <a:cubicBezTo>
                    <a:pt x="9407" y="10775"/>
                    <a:pt x="8940" y="9541"/>
                    <a:pt x="8306" y="8340"/>
                  </a:cubicBezTo>
                  <a:cubicBezTo>
                    <a:pt x="7673" y="7172"/>
                    <a:pt x="6872" y="6071"/>
                    <a:pt x="6038" y="5037"/>
                  </a:cubicBezTo>
                  <a:cubicBezTo>
                    <a:pt x="5204" y="4003"/>
                    <a:pt x="4270" y="3036"/>
                    <a:pt x="3369" y="2069"/>
                  </a:cubicBezTo>
                  <a:lnTo>
                    <a:pt x="2669" y="1368"/>
                  </a:lnTo>
                  <a:cubicBezTo>
                    <a:pt x="2402" y="1135"/>
                    <a:pt x="2102" y="968"/>
                    <a:pt x="1835" y="801"/>
                  </a:cubicBezTo>
                  <a:cubicBezTo>
                    <a:pt x="1235" y="501"/>
                    <a:pt x="601" y="234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617;p22">
              <a:extLst>
                <a:ext uri="{FF2B5EF4-FFF2-40B4-BE49-F238E27FC236}">
                  <a16:creationId xmlns:a16="http://schemas.microsoft.com/office/drawing/2014/main" id="{1CEDB490-5D24-B5E2-5103-79159A06F979}"/>
                </a:ext>
              </a:extLst>
            </p:cNvPr>
            <p:cNvSpPr/>
            <p:nvPr/>
          </p:nvSpPr>
          <p:spPr>
            <a:xfrm>
              <a:off x="6022800" y="2106950"/>
              <a:ext cx="70925" cy="700525"/>
            </a:xfrm>
            <a:custGeom>
              <a:avLst/>
              <a:gdLst/>
              <a:ahLst/>
              <a:cxnLst/>
              <a:rect l="l" t="t" r="r" b="b"/>
              <a:pathLst>
                <a:path w="2837" h="28021" extrusionOk="0">
                  <a:moveTo>
                    <a:pt x="1035" y="1"/>
                  </a:moveTo>
                  <a:lnTo>
                    <a:pt x="1001" y="34"/>
                  </a:lnTo>
                  <a:cubicBezTo>
                    <a:pt x="1202" y="601"/>
                    <a:pt x="1302" y="1168"/>
                    <a:pt x="1402" y="1768"/>
                  </a:cubicBezTo>
                  <a:cubicBezTo>
                    <a:pt x="1535" y="2336"/>
                    <a:pt x="1635" y="2936"/>
                    <a:pt x="1702" y="3503"/>
                  </a:cubicBezTo>
                  <a:cubicBezTo>
                    <a:pt x="1869" y="4671"/>
                    <a:pt x="2002" y="5871"/>
                    <a:pt x="2136" y="7039"/>
                  </a:cubicBezTo>
                  <a:cubicBezTo>
                    <a:pt x="2269" y="8206"/>
                    <a:pt x="2369" y="9407"/>
                    <a:pt x="2436" y="10575"/>
                  </a:cubicBezTo>
                  <a:cubicBezTo>
                    <a:pt x="2536" y="11776"/>
                    <a:pt x="2603" y="12943"/>
                    <a:pt x="2636" y="14144"/>
                  </a:cubicBezTo>
                  <a:cubicBezTo>
                    <a:pt x="2669" y="14711"/>
                    <a:pt x="2669" y="15311"/>
                    <a:pt x="2669" y="15912"/>
                  </a:cubicBezTo>
                  <a:cubicBezTo>
                    <a:pt x="2636" y="16512"/>
                    <a:pt x="2569" y="17079"/>
                    <a:pt x="2503" y="17680"/>
                  </a:cubicBezTo>
                  <a:cubicBezTo>
                    <a:pt x="2369" y="18847"/>
                    <a:pt x="2169" y="20015"/>
                    <a:pt x="1935" y="21182"/>
                  </a:cubicBezTo>
                  <a:cubicBezTo>
                    <a:pt x="1702" y="22350"/>
                    <a:pt x="1435" y="23517"/>
                    <a:pt x="1135" y="24651"/>
                  </a:cubicBezTo>
                  <a:cubicBezTo>
                    <a:pt x="835" y="25786"/>
                    <a:pt x="534" y="26953"/>
                    <a:pt x="1" y="28021"/>
                  </a:cubicBezTo>
                  <a:lnTo>
                    <a:pt x="34" y="28021"/>
                  </a:lnTo>
                  <a:cubicBezTo>
                    <a:pt x="568" y="26953"/>
                    <a:pt x="868" y="25819"/>
                    <a:pt x="1202" y="24685"/>
                  </a:cubicBezTo>
                  <a:cubicBezTo>
                    <a:pt x="1535" y="23517"/>
                    <a:pt x="1802" y="22383"/>
                    <a:pt x="2036" y="21216"/>
                  </a:cubicBezTo>
                  <a:cubicBezTo>
                    <a:pt x="2302" y="20048"/>
                    <a:pt x="2503" y="18881"/>
                    <a:pt x="2636" y="17680"/>
                  </a:cubicBezTo>
                  <a:cubicBezTo>
                    <a:pt x="2736" y="17113"/>
                    <a:pt x="2769" y="16512"/>
                    <a:pt x="2836" y="15912"/>
                  </a:cubicBezTo>
                  <a:cubicBezTo>
                    <a:pt x="2836" y="15311"/>
                    <a:pt x="2836" y="14711"/>
                    <a:pt x="2836" y="14144"/>
                  </a:cubicBezTo>
                  <a:cubicBezTo>
                    <a:pt x="2803" y="11742"/>
                    <a:pt x="2603" y="9374"/>
                    <a:pt x="2336" y="7006"/>
                  </a:cubicBezTo>
                  <a:cubicBezTo>
                    <a:pt x="2202" y="5838"/>
                    <a:pt x="2036" y="4671"/>
                    <a:pt x="1835" y="3470"/>
                  </a:cubicBezTo>
                  <a:cubicBezTo>
                    <a:pt x="1635" y="2302"/>
                    <a:pt x="1435" y="1135"/>
                    <a:pt x="1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618;p22">
              <a:extLst>
                <a:ext uri="{FF2B5EF4-FFF2-40B4-BE49-F238E27FC236}">
                  <a16:creationId xmlns:a16="http://schemas.microsoft.com/office/drawing/2014/main" id="{C9DCDBE0-4F3F-5C76-FE42-BE0F38ECE652}"/>
                </a:ext>
              </a:extLst>
            </p:cNvPr>
            <p:cNvSpPr/>
            <p:nvPr/>
          </p:nvSpPr>
          <p:spPr>
            <a:xfrm>
              <a:off x="6091200" y="2417175"/>
              <a:ext cx="148450" cy="40875"/>
            </a:xfrm>
            <a:custGeom>
              <a:avLst/>
              <a:gdLst/>
              <a:ahLst/>
              <a:cxnLst/>
              <a:rect l="l" t="t" r="r" b="b"/>
              <a:pathLst>
                <a:path w="5938" h="1635" extrusionOk="0">
                  <a:moveTo>
                    <a:pt x="5904" y="0"/>
                  </a:moveTo>
                  <a:cubicBezTo>
                    <a:pt x="5904" y="0"/>
                    <a:pt x="5904" y="0"/>
                    <a:pt x="5904" y="0"/>
                  </a:cubicBezTo>
                  <a:lnTo>
                    <a:pt x="5904" y="0"/>
                  </a:lnTo>
                  <a:lnTo>
                    <a:pt x="4670" y="367"/>
                  </a:lnTo>
                  <a:lnTo>
                    <a:pt x="5341" y="191"/>
                  </a:lnTo>
                  <a:lnTo>
                    <a:pt x="5341" y="191"/>
                  </a:lnTo>
                  <a:cubicBezTo>
                    <a:pt x="4560" y="449"/>
                    <a:pt x="3775" y="686"/>
                    <a:pt x="2969" y="901"/>
                  </a:cubicBezTo>
                  <a:lnTo>
                    <a:pt x="1501" y="1268"/>
                  </a:lnTo>
                  <a:cubicBezTo>
                    <a:pt x="1001" y="1368"/>
                    <a:pt x="500" y="1501"/>
                    <a:pt x="0" y="1602"/>
                  </a:cubicBezTo>
                  <a:lnTo>
                    <a:pt x="0" y="1635"/>
                  </a:lnTo>
                  <a:cubicBezTo>
                    <a:pt x="534" y="1635"/>
                    <a:pt x="1034" y="1568"/>
                    <a:pt x="1534" y="1468"/>
                  </a:cubicBezTo>
                  <a:cubicBezTo>
                    <a:pt x="2035" y="1368"/>
                    <a:pt x="2535" y="1235"/>
                    <a:pt x="3036" y="1068"/>
                  </a:cubicBezTo>
                  <a:cubicBezTo>
                    <a:pt x="4003" y="768"/>
                    <a:pt x="5004" y="434"/>
                    <a:pt x="5938" y="34"/>
                  </a:cubicBezTo>
                  <a:lnTo>
                    <a:pt x="59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619;p22">
              <a:extLst>
                <a:ext uri="{FF2B5EF4-FFF2-40B4-BE49-F238E27FC236}">
                  <a16:creationId xmlns:a16="http://schemas.microsoft.com/office/drawing/2014/main" id="{C5DE8A7B-98E8-75F9-DB18-7B67BBADA2B1}"/>
                </a:ext>
              </a:extLst>
            </p:cNvPr>
            <p:cNvSpPr/>
            <p:nvPr/>
          </p:nvSpPr>
          <p:spPr>
            <a:xfrm>
              <a:off x="6063675" y="2107775"/>
              <a:ext cx="103425" cy="334450"/>
            </a:xfrm>
            <a:custGeom>
              <a:avLst/>
              <a:gdLst/>
              <a:ahLst/>
              <a:cxnLst/>
              <a:rect l="l" t="t" r="r" b="b"/>
              <a:pathLst>
                <a:path w="4137" h="13378" extrusionOk="0">
                  <a:moveTo>
                    <a:pt x="0" y="1"/>
                  </a:moveTo>
                  <a:cubicBezTo>
                    <a:pt x="167" y="268"/>
                    <a:pt x="267" y="535"/>
                    <a:pt x="434" y="768"/>
                  </a:cubicBezTo>
                  <a:lnTo>
                    <a:pt x="834" y="1569"/>
                  </a:lnTo>
                  <a:cubicBezTo>
                    <a:pt x="968" y="1802"/>
                    <a:pt x="1101" y="2069"/>
                    <a:pt x="1234" y="2336"/>
                  </a:cubicBezTo>
                  <a:lnTo>
                    <a:pt x="1601" y="3136"/>
                  </a:lnTo>
                  <a:cubicBezTo>
                    <a:pt x="2068" y="4204"/>
                    <a:pt x="2435" y="5338"/>
                    <a:pt x="2769" y="6472"/>
                  </a:cubicBezTo>
                  <a:cubicBezTo>
                    <a:pt x="3369" y="8740"/>
                    <a:pt x="3736" y="11042"/>
                    <a:pt x="4103" y="13377"/>
                  </a:cubicBezTo>
                  <a:lnTo>
                    <a:pt x="4137" y="13377"/>
                  </a:lnTo>
                  <a:cubicBezTo>
                    <a:pt x="3836" y="11042"/>
                    <a:pt x="3536" y="8707"/>
                    <a:pt x="2936" y="6405"/>
                  </a:cubicBezTo>
                  <a:cubicBezTo>
                    <a:pt x="2635" y="5271"/>
                    <a:pt x="2269" y="4137"/>
                    <a:pt x="1802" y="3036"/>
                  </a:cubicBezTo>
                  <a:cubicBezTo>
                    <a:pt x="1568" y="2503"/>
                    <a:pt x="1301" y="1969"/>
                    <a:pt x="1001" y="1469"/>
                  </a:cubicBezTo>
                  <a:cubicBezTo>
                    <a:pt x="667" y="968"/>
                    <a:pt x="367" y="468"/>
                    <a:pt x="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620;p22">
              <a:extLst>
                <a:ext uri="{FF2B5EF4-FFF2-40B4-BE49-F238E27FC236}">
                  <a16:creationId xmlns:a16="http://schemas.microsoft.com/office/drawing/2014/main" id="{44C26629-F447-F215-0E34-AE9C0AF00198}"/>
                </a:ext>
              </a:extLst>
            </p:cNvPr>
            <p:cNvSpPr/>
            <p:nvPr/>
          </p:nvSpPr>
          <p:spPr>
            <a:xfrm>
              <a:off x="5386525" y="1604925"/>
              <a:ext cx="21700" cy="64225"/>
            </a:xfrm>
            <a:custGeom>
              <a:avLst/>
              <a:gdLst/>
              <a:ahLst/>
              <a:cxnLst/>
              <a:rect l="l" t="t" r="r" b="b"/>
              <a:pathLst>
                <a:path w="868" h="2569" extrusionOk="0">
                  <a:moveTo>
                    <a:pt x="34" y="0"/>
                  </a:moveTo>
                  <a:cubicBezTo>
                    <a:pt x="0" y="234"/>
                    <a:pt x="67" y="467"/>
                    <a:pt x="100" y="701"/>
                  </a:cubicBezTo>
                  <a:cubicBezTo>
                    <a:pt x="167" y="934"/>
                    <a:pt x="267" y="1135"/>
                    <a:pt x="367" y="1335"/>
                  </a:cubicBezTo>
                  <a:lnTo>
                    <a:pt x="634" y="1935"/>
                  </a:lnTo>
                  <a:cubicBezTo>
                    <a:pt x="734" y="2169"/>
                    <a:pt x="801" y="2369"/>
                    <a:pt x="834" y="2569"/>
                  </a:cubicBezTo>
                  <a:lnTo>
                    <a:pt x="867" y="2569"/>
                  </a:lnTo>
                  <a:cubicBezTo>
                    <a:pt x="867" y="2335"/>
                    <a:pt x="801" y="2135"/>
                    <a:pt x="734" y="1902"/>
                  </a:cubicBezTo>
                  <a:lnTo>
                    <a:pt x="534" y="1268"/>
                  </a:lnTo>
                  <a:cubicBezTo>
                    <a:pt x="467" y="1035"/>
                    <a:pt x="400" y="834"/>
                    <a:pt x="334" y="634"/>
                  </a:cubicBezTo>
                  <a:cubicBezTo>
                    <a:pt x="234" y="434"/>
                    <a:pt x="167" y="234"/>
                    <a:pt x="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621;p22">
              <a:extLst>
                <a:ext uri="{FF2B5EF4-FFF2-40B4-BE49-F238E27FC236}">
                  <a16:creationId xmlns:a16="http://schemas.microsoft.com/office/drawing/2014/main" id="{C4BD962B-9E93-475C-354E-14BA0082B100}"/>
                </a:ext>
              </a:extLst>
            </p:cNvPr>
            <p:cNvSpPr/>
            <p:nvPr/>
          </p:nvSpPr>
          <p:spPr>
            <a:xfrm>
              <a:off x="4889800" y="1722275"/>
              <a:ext cx="817800" cy="719625"/>
            </a:xfrm>
            <a:custGeom>
              <a:avLst/>
              <a:gdLst/>
              <a:ahLst/>
              <a:cxnLst/>
              <a:rect l="l" t="t" r="r" b="b"/>
              <a:pathLst>
                <a:path w="32712" h="28785" extrusionOk="0">
                  <a:moveTo>
                    <a:pt x="20289" y="0"/>
                  </a:moveTo>
                  <a:cubicBezTo>
                    <a:pt x="17960" y="0"/>
                    <a:pt x="16254" y="1891"/>
                    <a:pt x="16500" y="3979"/>
                  </a:cubicBezTo>
                  <a:cubicBezTo>
                    <a:pt x="16734" y="6281"/>
                    <a:pt x="22905" y="19591"/>
                    <a:pt x="24539" y="22159"/>
                  </a:cubicBezTo>
                  <a:cubicBezTo>
                    <a:pt x="22291" y="22837"/>
                    <a:pt x="19926" y="23072"/>
                    <a:pt x="17724" y="23072"/>
                  </a:cubicBezTo>
                  <a:cubicBezTo>
                    <a:pt x="12771" y="23072"/>
                    <a:pt x="8643" y="21882"/>
                    <a:pt x="8528" y="21859"/>
                  </a:cubicBezTo>
                  <a:cubicBezTo>
                    <a:pt x="8328" y="21792"/>
                    <a:pt x="6960" y="20158"/>
                    <a:pt x="5325" y="19190"/>
                  </a:cubicBezTo>
                  <a:cubicBezTo>
                    <a:pt x="3691" y="18223"/>
                    <a:pt x="3191" y="18423"/>
                    <a:pt x="2257" y="18323"/>
                  </a:cubicBezTo>
                  <a:cubicBezTo>
                    <a:pt x="2198" y="18316"/>
                    <a:pt x="2136" y="18313"/>
                    <a:pt x="2074" y="18313"/>
                  </a:cubicBezTo>
                  <a:cubicBezTo>
                    <a:pt x="1179" y="18313"/>
                    <a:pt x="0" y="18977"/>
                    <a:pt x="1122" y="20224"/>
                  </a:cubicBezTo>
                  <a:cubicBezTo>
                    <a:pt x="856" y="20291"/>
                    <a:pt x="222" y="21292"/>
                    <a:pt x="1122" y="22059"/>
                  </a:cubicBezTo>
                  <a:cubicBezTo>
                    <a:pt x="389" y="22626"/>
                    <a:pt x="1223" y="23460"/>
                    <a:pt x="1223" y="23460"/>
                  </a:cubicBezTo>
                  <a:cubicBezTo>
                    <a:pt x="1223" y="23460"/>
                    <a:pt x="1356" y="24561"/>
                    <a:pt x="2523" y="25495"/>
                  </a:cubicBezTo>
                  <a:cubicBezTo>
                    <a:pt x="4925" y="27496"/>
                    <a:pt x="7594" y="28330"/>
                    <a:pt x="7594" y="28330"/>
                  </a:cubicBezTo>
                  <a:cubicBezTo>
                    <a:pt x="7594" y="28330"/>
                    <a:pt x="15285" y="28784"/>
                    <a:pt x="20034" y="28784"/>
                  </a:cubicBezTo>
                  <a:cubicBezTo>
                    <a:pt x="20592" y="28784"/>
                    <a:pt x="21110" y="28778"/>
                    <a:pt x="21570" y="28764"/>
                  </a:cubicBezTo>
                  <a:cubicBezTo>
                    <a:pt x="25907" y="28664"/>
                    <a:pt x="32712" y="26629"/>
                    <a:pt x="31844" y="21859"/>
                  </a:cubicBezTo>
                  <a:cubicBezTo>
                    <a:pt x="29576" y="12252"/>
                    <a:pt x="22204" y="210"/>
                    <a:pt x="20903" y="43"/>
                  </a:cubicBezTo>
                  <a:cubicBezTo>
                    <a:pt x="20695" y="14"/>
                    <a:pt x="20490" y="0"/>
                    <a:pt x="20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622;p22">
              <a:extLst>
                <a:ext uri="{FF2B5EF4-FFF2-40B4-BE49-F238E27FC236}">
                  <a16:creationId xmlns:a16="http://schemas.microsoft.com/office/drawing/2014/main" id="{275325FB-9627-207C-2653-A9E2653356A6}"/>
                </a:ext>
              </a:extLst>
            </p:cNvPr>
            <p:cNvSpPr/>
            <p:nvPr/>
          </p:nvSpPr>
          <p:spPr>
            <a:xfrm>
              <a:off x="4915350" y="2222025"/>
              <a:ext cx="41725" cy="24225"/>
            </a:xfrm>
            <a:custGeom>
              <a:avLst/>
              <a:gdLst/>
              <a:ahLst/>
              <a:cxnLst/>
              <a:rect l="l" t="t" r="r" b="b"/>
              <a:pathLst>
                <a:path w="1669" h="969" extrusionOk="0">
                  <a:moveTo>
                    <a:pt x="34" y="1"/>
                  </a:moveTo>
                  <a:lnTo>
                    <a:pt x="0" y="34"/>
                  </a:lnTo>
                  <a:cubicBezTo>
                    <a:pt x="100" y="168"/>
                    <a:pt x="234" y="268"/>
                    <a:pt x="367" y="368"/>
                  </a:cubicBezTo>
                  <a:cubicBezTo>
                    <a:pt x="501" y="434"/>
                    <a:pt x="634" y="501"/>
                    <a:pt x="801" y="568"/>
                  </a:cubicBezTo>
                  <a:cubicBezTo>
                    <a:pt x="1068" y="701"/>
                    <a:pt x="1368" y="835"/>
                    <a:pt x="1635" y="968"/>
                  </a:cubicBezTo>
                  <a:lnTo>
                    <a:pt x="1668" y="968"/>
                  </a:lnTo>
                  <a:cubicBezTo>
                    <a:pt x="1401" y="768"/>
                    <a:pt x="1135" y="601"/>
                    <a:pt x="868" y="401"/>
                  </a:cubicBezTo>
                  <a:cubicBezTo>
                    <a:pt x="734" y="334"/>
                    <a:pt x="634" y="234"/>
                    <a:pt x="467" y="168"/>
                  </a:cubicBezTo>
                  <a:cubicBezTo>
                    <a:pt x="334" y="101"/>
                    <a:pt x="201" y="34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623;p22">
              <a:extLst>
                <a:ext uri="{FF2B5EF4-FFF2-40B4-BE49-F238E27FC236}">
                  <a16:creationId xmlns:a16="http://schemas.microsoft.com/office/drawing/2014/main" id="{42E98EF8-8AFE-38F5-34DA-0C410D1AC96F}"/>
                </a:ext>
              </a:extLst>
            </p:cNvPr>
            <p:cNvSpPr/>
            <p:nvPr/>
          </p:nvSpPr>
          <p:spPr>
            <a:xfrm>
              <a:off x="4914525" y="2274575"/>
              <a:ext cx="34200" cy="18375"/>
            </a:xfrm>
            <a:custGeom>
              <a:avLst/>
              <a:gdLst/>
              <a:ahLst/>
              <a:cxnLst/>
              <a:rect l="l" t="t" r="r" b="b"/>
              <a:pathLst>
                <a:path w="1368" h="735" extrusionOk="0">
                  <a:moveTo>
                    <a:pt x="0" y="0"/>
                  </a:moveTo>
                  <a:lnTo>
                    <a:pt x="0" y="34"/>
                  </a:lnTo>
                  <a:cubicBezTo>
                    <a:pt x="67" y="134"/>
                    <a:pt x="167" y="234"/>
                    <a:pt x="267" y="301"/>
                  </a:cubicBezTo>
                  <a:cubicBezTo>
                    <a:pt x="400" y="367"/>
                    <a:pt x="500" y="401"/>
                    <a:pt x="634" y="467"/>
                  </a:cubicBezTo>
                  <a:cubicBezTo>
                    <a:pt x="867" y="567"/>
                    <a:pt x="1134" y="667"/>
                    <a:pt x="1368" y="734"/>
                  </a:cubicBezTo>
                  <a:cubicBezTo>
                    <a:pt x="1168" y="567"/>
                    <a:pt x="934" y="434"/>
                    <a:pt x="734" y="301"/>
                  </a:cubicBezTo>
                  <a:cubicBezTo>
                    <a:pt x="600" y="234"/>
                    <a:pt x="500" y="134"/>
                    <a:pt x="400" y="100"/>
                  </a:cubicBezTo>
                  <a:cubicBezTo>
                    <a:pt x="267" y="67"/>
                    <a:pt x="133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624;p22">
              <a:extLst>
                <a:ext uri="{FF2B5EF4-FFF2-40B4-BE49-F238E27FC236}">
                  <a16:creationId xmlns:a16="http://schemas.microsoft.com/office/drawing/2014/main" id="{4A02345E-9CC4-4687-EE85-4FAD3A5459A5}"/>
                </a:ext>
              </a:extLst>
            </p:cNvPr>
            <p:cNvSpPr/>
            <p:nvPr/>
          </p:nvSpPr>
          <p:spPr>
            <a:xfrm>
              <a:off x="4920350" y="2309600"/>
              <a:ext cx="28375" cy="20025"/>
            </a:xfrm>
            <a:custGeom>
              <a:avLst/>
              <a:gdLst/>
              <a:ahLst/>
              <a:cxnLst/>
              <a:rect l="l" t="t" r="r" b="b"/>
              <a:pathLst>
                <a:path w="1135" h="801" extrusionOk="0">
                  <a:moveTo>
                    <a:pt x="1" y="0"/>
                  </a:moveTo>
                  <a:lnTo>
                    <a:pt x="1" y="34"/>
                  </a:lnTo>
                  <a:cubicBezTo>
                    <a:pt x="67" y="134"/>
                    <a:pt x="134" y="200"/>
                    <a:pt x="234" y="301"/>
                  </a:cubicBezTo>
                  <a:cubicBezTo>
                    <a:pt x="334" y="367"/>
                    <a:pt x="434" y="401"/>
                    <a:pt x="534" y="467"/>
                  </a:cubicBezTo>
                  <a:cubicBezTo>
                    <a:pt x="734" y="567"/>
                    <a:pt x="935" y="667"/>
                    <a:pt x="1135" y="801"/>
                  </a:cubicBezTo>
                  <a:cubicBezTo>
                    <a:pt x="1001" y="601"/>
                    <a:pt x="801" y="434"/>
                    <a:pt x="634" y="301"/>
                  </a:cubicBezTo>
                  <a:cubicBezTo>
                    <a:pt x="534" y="234"/>
                    <a:pt x="468" y="134"/>
                    <a:pt x="334" y="100"/>
                  </a:cubicBezTo>
                  <a:cubicBezTo>
                    <a:pt x="234" y="34"/>
                    <a:pt x="134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625;p22">
              <a:extLst>
                <a:ext uri="{FF2B5EF4-FFF2-40B4-BE49-F238E27FC236}">
                  <a16:creationId xmlns:a16="http://schemas.microsoft.com/office/drawing/2014/main" id="{0B93D9C6-8C77-703E-C12A-04C4C77C28FD}"/>
                </a:ext>
              </a:extLst>
            </p:cNvPr>
            <p:cNvSpPr/>
            <p:nvPr/>
          </p:nvSpPr>
          <p:spPr>
            <a:xfrm>
              <a:off x="5035425" y="2185350"/>
              <a:ext cx="66750" cy="83400"/>
            </a:xfrm>
            <a:custGeom>
              <a:avLst/>
              <a:gdLst/>
              <a:ahLst/>
              <a:cxnLst/>
              <a:rect l="l" t="t" r="r" b="b"/>
              <a:pathLst>
                <a:path w="2670" h="3336" extrusionOk="0">
                  <a:moveTo>
                    <a:pt x="535" y="0"/>
                  </a:moveTo>
                  <a:lnTo>
                    <a:pt x="1" y="1001"/>
                  </a:lnTo>
                  <a:lnTo>
                    <a:pt x="2669" y="3336"/>
                  </a:lnTo>
                  <a:lnTo>
                    <a:pt x="2669" y="3336"/>
                  </a:lnTo>
                  <a:lnTo>
                    <a:pt x="5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626;p22">
              <a:extLst>
                <a:ext uri="{FF2B5EF4-FFF2-40B4-BE49-F238E27FC236}">
                  <a16:creationId xmlns:a16="http://schemas.microsoft.com/office/drawing/2014/main" id="{AD03C955-5DD3-4386-C700-44170EE993CD}"/>
                </a:ext>
              </a:extLst>
            </p:cNvPr>
            <p:cNvSpPr/>
            <p:nvPr/>
          </p:nvSpPr>
          <p:spPr>
            <a:xfrm>
              <a:off x="5034600" y="2209525"/>
              <a:ext cx="55900" cy="45050"/>
            </a:xfrm>
            <a:custGeom>
              <a:avLst/>
              <a:gdLst/>
              <a:ahLst/>
              <a:cxnLst/>
              <a:rect l="l" t="t" r="r" b="b"/>
              <a:pathLst>
                <a:path w="2236" h="1802" extrusionOk="0">
                  <a:moveTo>
                    <a:pt x="34" y="0"/>
                  </a:moveTo>
                  <a:lnTo>
                    <a:pt x="0" y="34"/>
                  </a:lnTo>
                  <a:cubicBezTo>
                    <a:pt x="134" y="234"/>
                    <a:pt x="301" y="434"/>
                    <a:pt x="467" y="601"/>
                  </a:cubicBezTo>
                  <a:cubicBezTo>
                    <a:pt x="634" y="768"/>
                    <a:pt x="834" y="901"/>
                    <a:pt x="1035" y="1035"/>
                  </a:cubicBezTo>
                  <a:lnTo>
                    <a:pt x="2202" y="1802"/>
                  </a:lnTo>
                  <a:lnTo>
                    <a:pt x="2235" y="1768"/>
                  </a:lnTo>
                  <a:cubicBezTo>
                    <a:pt x="1868" y="1468"/>
                    <a:pt x="1502" y="1168"/>
                    <a:pt x="1135" y="868"/>
                  </a:cubicBezTo>
                  <a:cubicBezTo>
                    <a:pt x="968" y="734"/>
                    <a:pt x="801" y="568"/>
                    <a:pt x="601" y="434"/>
                  </a:cubicBezTo>
                  <a:cubicBezTo>
                    <a:pt x="401" y="301"/>
                    <a:pt x="234" y="134"/>
                    <a:pt x="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627;p22">
              <a:extLst>
                <a:ext uri="{FF2B5EF4-FFF2-40B4-BE49-F238E27FC236}">
                  <a16:creationId xmlns:a16="http://schemas.microsoft.com/office/drawing/2014/main" id="{1E2807A8-7D38-7A08-500D-A6FA60B7B0F5}"/>
                </a:ext>
              </a:extLst>
            </p:cNvPr>
            <p:cNvSpPr/>
            <p:nvPr/>
          </p:nvSpPr>
          <p:spPr>
            <a:xfrm>
              <a:off x="4912000" y="1095950"/>
              <a:ext cx="336950" cy="515200"/>
            </a:xfrm>
            <a:custGeom>
              <a:avLst/>
              <a:gdLst/>
              <a:ahLst/>
              <a:cxnLst/>
              <a:rect l="l" t="t" r="r" b="b"/>
              <a:pathLst>
                <a:path w="13478" h="20608" extrusionOk="0">
                  <a:moveTo>
                    <a:pt x="8838" y="0"/>
                  </a:moveTo>
                  <a:cubicBezTo>
                    <a:pt x="5135" y="0"/>
                    <a:pt x="2627" y="4172"/>
                    <a:pt x="1902" y="9652"/>
                  </a:cubicBezTo>
                  <a:cubicBezTo>
                    <a:pt x="1135" y="15456"/>
                    <a:pt x="1" y="20159"/>
                    <a:pt x="3103" y="20593"/>
                  </a:cubicBezTo>
                  <a:cubicBezTo>
                    <a:pt x="3185" y="20603"/>
                    <a:pt x="3268" y="20607"/>
                    <a:pt x="3352" y="20607"/>
                  </a:cubicBezTo>
                  <a:cubicBezTo>
                    <a:pt x="5578" y="20607"/>
                    <a:pt x="8718" y="17310"/>
                    <a:pt x="9875" y="16056"/>
                  </a:cubicBezTo>
                  <a:cubicBezTo>
                    <a:pt x="10142" y="15723"/>
                    <a:pt x="10342" y="15356"/>
                    <a:pt x="10408" y="14956"/>
                  </a:cubicBezTo>
                  <a:cubicBezTo>
                    <a:pt x="11543" y="9185"/>
                    <a:pt x="13477" y="579"/>
                    <a:pt x="9508" y="45"/>
                  </a:cubicBezTo>
                  <a:cubicBezTo>
                    <a:pt x="9280" y="15"/>
                    <a:pt x="9057" y="0"/>
                    <a:pt x="88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628;p22">
              <a:extLst>
                <a:ext uri="{FF2B5EF4-FFF2-40B4-BE49-F238E27FC236}">
                  <a16:creationId xmlns:a16="http://schemas.microsoft.com/office/drawing/2014/main" id="{CB086FA3-4098-6F2E-35F8-D3E635178B75}"/>
                </a:ext>
              </a:extLst>
            </p:cNvPr>
            <p:cNvSpPr/>
            <p:nvPr/>
          </p:nvSpPr>
          <p:spPr>
            <a:xfrm>
              <a:off x="4953700" y="1051875"/>
              <a:ext cx="482875" cy="456350"/>
            </a:xfrm>
            <a:custGeom>
              <a:avLst/>
              <a:gdLst/>
              <a:ahLst/>
              <a:cxnLst/>
              <a:rect l="l" t="t" r="r" b="b"/>
              <a:pathLst>
                <a:path w="19315" h="18254" extrusionOk="0">
                  <a:moveTo>
                    <a:pt x="9134" y="1"/>
                  </a:moveTo>
                  <a:cubicBezTo>
                    <a:pt x="2063" y="1"/>
                    <a:pt x="1" y="6478"/>
                    <a:pt x="1" y="6478"/>
                  </a:cubicBezTo>
                  <a:cubicBezTo>
                    <a:pt x="735" y="7295"/>
                    <a:pt x="1585" y="7395"/>
                    <a:pt x="2557" y="7395"/>
                  </a:cubicBezTo>
                  <a:cubicBezTo>
                    <a:pt x="2872" y="7395"/>
                    <a:pt x="3200" y="7385"/>
                    <a:pt x="3540" y="7385"/>
                  </a:cubicBezTo>
                  <a:cubicBezTo>
                    <a:pt x="4250" y="7385"/>
                    <a:pt x="5016" y="7430"/>
                    <a:pt x="5838" y="7712"/>
                  </a:cubicBezTo>
                  <a:cubicBezTo>
                    <a:pt x="10041" y="9247"/>
                    <a:pt x="5938" y="10314"/>
                    <a:pt x="6439" y="13550"/>
                  </a:cubicBezTo>
                  <a:cubicBezTo>
                    <a:pt x="6671" y="13152"/>
                    <a:pt x="8087" y="10714"/>
                    <a:pt x="8695" y="10714"/>
                  </a:cubicBezTo>
                  <a:cubicBezTo>
                    <a:pt x="8699" y="10714"/>
                    <a:pt x="8703" y="10714"/>
                    <a:pt x="8707" y="10714"/>
                  </a:cubicBezTo>
                  <a:cubicBezTo>
                    <a:pt x="10108" y="10748"/>
                    <a:pt x="9374" y="13049"/>
                    <a:pt x="9674" y="13716"/>
                  </a:cubicBezTo>
                  <a:cubicBezTo>
                    <a:pt x="10909" y="16252"/>
                    <a:pt x="13144" y="16552"/>
                    <a:pt x="15612" y="18253"/>
                  </a:cubicBezTo>
                  <a:cubicBezTo>
                    <a:pt x="17513" y="14550"/>
                    <a:pt x="19315" y="9547"/>
                    <a:pt x="17513" y="5677"/>
                  </a:cubicBezTo>
                  <a:cubicBezTo>
                    <a:pt x="17513" y="5677"/>
                    <a:pt x="16832" y="4036"/>
                    <a:pt x="15170" y="4036"/>
                  </a:cubicBezTo>
                  <a:cubicBezTo>
                    <a:pt x="15108" y="4036"/>
                    <a:pt x="15044" y="4038"/>
                    <a:pt x="14978" y="4043"/>
                  </a:cubicBezTo>
                  <a:cubicBezTo>
                    <a:pt x="14978" y="4043"/>
                    <a:pt x="15112" y="173"/>
                    <a:pt x="9508" y="7"/>
                  </a:cubicBezTo>
                  <a:cubicBezTo>
                    <a:pt x="9381" y="3"/>
                    <a:pt x="9257" y="1"/>
                    <a:pt x="9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629;p22">
              <a:extLst>
                <a:ext uri="{FF2B5EF4-FFF2-40B4-BE49-F238E27FC236}">
                  <a16:creationId xmlns:a16="http://schemas.microsoft.com/office/drawing/2014/main" id="{94C5C7E4-58EF-7A9F-B600-C38054789807}"/>
                </a:ext>
              </a:extLst>
            </p:cNvPr>
            <p:cNvSpPr/>
            <p:nvPr/>
          </p:nvSpPr>
          <p:spPr>
            <a:xfrm>
              <a:off x="4983725" y="1273100"/>
              <a:ext cx="60900" cy="21625"/>
            </a:xfrm>
            <a:custGeom>
              <a:avLst/>
              <a:gdLst/>
              <a:ahLst/>
              <a:cxnLst/>
              <a:rect l="l" t="t" r="r" b="b"/>
              <a:pathLst>
                <a:path w="2436" h="865" extrusionOk="0">
                  <a:moveTo>
                    <a:pt x="894" y="1"/>
                  </a:moveTo>
                  <a:cubicBezTo>
                    <a:pt x="746" y="1"/>
                    <a:pt x="597" y="24"/>
                    <a:pt x="468" y="97"/>
                  </a:cubicBezTo>
                  <a:cubicBezTo>
                    <a:pt x="234" y="231"/>
                    <a:pt x="67" y="431"/>
                    <a:pt x="1" y="698"/>
                  </a:cubicBezTo>
                  <a:lnTo>
                    <a:pt x="34" y="731"/>
                  </a:lnTo>
                  <a:cubicBezTo>
                    <a:pt x="301" y="698"/>
                    <a:pt x="501" y="664"/>
                    <a:pt x="668" y="631"/>
                  </a:cubicBezTo>
                  <a:cubicBezTo>
                    <a:pt x="868" y="598"/>
                    <a:pt x="1001" y="498"/>
                    <a:pt x="1202" y="498"/>
                  </a:cubicBezTo>
                  <a:cubicBezTo>
                    <a:pt x="1402" y="498"/>
                    <a:pt x="1602" y="531"/>
                    <a:pt x="1802" y="598"/>
                  </a:cubicBezTo>
                  <a:cubicBezTo>
                    <a:pt x="1902" y="631"/>
                    <a:pt x="2002" y="664"/>
                    <a:pt x="2102" y="698"/>
                  </a:cubicBezTo>
                  <a:lnTo>
                    <a:pt x="2369" y="865"/>
                  </a:lnTo>
                  <a:lnTo>
                    <a:pt x="2436" y="831"/>
                  </a:lnTo>
                  <a:cubicBezTo>
                    <a:pt x="2336" y="731"/>
                    <a:pt x="2269" y="664"/>
                    <a:pt x="2202" y="564"/>
                  </a:cubicBezTo>
                  <a:cubicBezTo>
                    <a:pt x="2102" y="498"/>
                    <a:pt x="2035" y="398"/>
                    <a:pt x="1935" y="331"/>
                  </a:cubicBezTo>
                  <a:cubicBezTo>
                    <a:pt x="1735" y="197"/>
                    <a:pt x="1502" y="97"/>
                    <a:pt x="1235" y="31"/>
                  </a:cubicBezTo>
                  <a:cubicBezTo>
                    <a:pt x="1130" y="16"/>
                    <a:pt x="1013" y="1"/>
                    <a:pt x="8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630;p22">
              <a:extLst>
                <a:ext uri="{FF2B5EF4-FFF2-40B4-BE49-F238E27FC236}">
                  <a16:creationId xmlns:a16="http://schemas.microsoft.com/office/drawing/2014/main" id="{1495A6D3-32F3-A14C-177E-6A61F6F87F67}"/>
                </a:ext>
              </a:extLst>
            </p:cNvPr>
            <p:cNvSpPr/>
            <p:nvPr/>
          </p:nvSpPr>
          <p:spPr>
            <a:xfrm>
              <a:off x="4996250" y="1299650"/>
              <a:ext cx="20850" cy="37600"/>
            </a:xfrm>
            <a:custGeom>
              <a:avLst/>
              <a:gdLst/>
              <a:ahLst/>
              <a:cxnLst/>
              <a:rect l="l" t="t" r="r" b="b"/>
              <a:pathLst>
                <a:path w="834" h="1504" extrusionOk="0">
                  <a:moveTo>
                    <a:pt x="470" y="0"/>
                  </a:moveTo>
                  <a:cubicBezTo>
                    <a:pt x="280" y="0"/>
                    <a:pt x="98" y="292"/>
                    <a:pt x="67" y="703"/>
                  </a:cubicBezTo>
                  <a:cubicBezTo>
                    <a:pt x="0" y="1104"/>
                    <a:pt x="100" y="1470"/>
                    <a:pt x="300" y="1504"/>
                  </a:cubicBezTo>
                  <a:cubicBezTo>
                    <a:pt x="500" y="1504"/>
                    <a:pt x="701" y="1204"/>
                    <a:pt x="767" y="770"/>
                  </a:cubicBezTo>
                  <a:cubicBezTo>
                    <a:pt x="834" y="370"/>
                    <a:pt x="701" y="3"/>
                    <a:pt x="500" y="3"/>
                  </a:cubicBezTo>
                  <a:cubicBezTo>
                    <a:pt x="490" y="1"/>
                    <a:pt x="480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631;p22">
              <a:extLst>
                <a:ext uri="{FF2B5EF4-FFF2-40B4-BE49-F238E27FC236}">
                  <a16:creationId xmlns:a16="http://schemas.microsoft.com/office/drawing/2014/main" id="{4A96BD86-435A-4B4A-E70B-6DE7629A3CD6}"/>
                </a:ext>
              </a:extLst>
            </p:cNvPr>
            <p:cNvSpPr/>
            <p:nvPr/>
          </p:nvSpPr>
          <p:spPr>
            <a:xfrm>
              <a:off x="4910350" y="1337225"/>
              <a:ext cx="49225" cy="116775"/>
            </a:xfrm>
            <a:custGeom>
              <a:avLst/>
              <a:gdLst/>
              <a:ahLst/>
              <a:cxnLst/>
              <a:rect l="l" t="t" r="r" b="b"/>
              <a:pathLst>
                <a:path w="1969" h="4671" extrusionOk="0">
                  <a:moveTo>
                    <a:pt x="1968" y="1"/>
                  </a:moveTo>
                  <a:lnTo>
                    <a:pt x="0" y="4170"/>
                  </a:lnTo>
                  <a:lnTo>
                    <a:pt x="1335" y="4671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632;p22">
              <a:extLst>
                <a:ext uri="{FF2B5EF4-FFF2-40B4-BE49-F238E27FC236}">
                  <a16:creationId xmlns:a16="http://schemas.microsoft.com/office/drawing/2014/main" id="{9F1C4E68-EC1A-E9AC-305C-005B7AAB4162}"/>
                </a:ext>
              </a:extLst>
            </p:cNvPr>
            <p:cNvSpPr/>
            <p:nvPr/>
          </p:nvSpPr>
          <p:spPr>
            <a:xfrm>
              <a:off x="4938700" y="1474825"/>
              <a:ext cx="52550" cy="45900"/>
            </a:xfrm>
            <a:custGeom>
              <a:avLst/>
              <a:gdLst/>
              <a:ahLst/>
              <a:cxnLst/>
              <a:rect l="l" t="t" r="r" b="b"/>
              <a:pathLst>
                <a:path w="2102" h="1836" extrusionOk="0">
                  <a:moveTo>
                    <a:pt x="2002" y="1"/>
                  </a:moveTo>
                  <a:cubicBezTo>
                    <a:pt x="1357" y="268"/>
                    <a:pt x="712" y="312"/>
                    <a:pt x="354" y="312"/>
                  </a:cubicBezTo>
                  <a:cubicBezTo>
                    <a:pt x="175" y="312"/>
                    <a:pt x="67" y="301"/>
                    <a:pt x="67" y="301"/>
                  </a:cubicBezTo>
                  <a:lnTo>
                    <a:pt x="0" y="1835"/>
                  </a:lnTo>
                  <a:cubicBezTo>
                    <a:pt x="2102" y="1735"/>
                    <a:pt x="2002" y="1"/>
                    <a:pt x="2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633;p22">
              <a:extLst>
                <a:ext uri="{FF2B5EF4-FFF2-40B4-BE49-F238E27FC236}">
                  <a16:creationId xmlns:a16="http://schemas.microsoft.com/office/drawing/2014/main" id="{652545EA-D984-2CEF-1D62-13220ED8F45E}"/>
                </a:ext>
              </a:extLst>
            </p:cNvPr>
            <p:cNvSpPr/>
            <p:nvPr/>
          </p:nvSpPr>
          <p:spPr>
            <a:xfrm>
              <a:off x="5123825" y="1308700"/>
              <a:ext cx="79250" cy="117125"/>
            </a:xfrm>
            <a:custGeom>
              <a:avLst/>
              <a:gdLst/>
              <a:ahLst/>
              <a:cxnLst/>
              <a:rect l="l" t="t" r="r" b="b"/>
              <a:pathLst>
                <a:path w="3170" h="4685" extrusionOk="0">
                  <a:moveTo>
                    <a:pt x="1856" y="0"/>
                  </a:moveTo>
                  <a:cubicBezTo>
                    <a:pt x="1131" y="0"/>
                    <a:pt x="459" y="902"/>
                    <a:pt x="301" y="2076"/>
                  </a:cubicBezTo>
                  <a:cubicBezTo>
                    <a:pt x="167" y="3343"/>
                    <a:pt x="1" y="4578"/>
                    <a:pt x="768" y="4678"/>
                  </a:cubicBezTo>
                  <a:cubicBezTo>
                    <a:pt x="800" y="4682"/>
                    <a:pt x="833" y="4684"/>
                    <a:pt x="867" y="4684"/>
                  </a:cubicBezTo>
                  <a:cubicBezTo>
                    <a:pt x="1616" y="4684"/>
                    <a:pt x="2843" y="3655"/>
                    <a:pt x="3003" y="2443"/>
                  </a:cubicBezTo>
                  <a:cubicBezTo>
                    <a:pt x="3170" y="1209"/>
                    <a:pt x="2703" y="108"/>
                    <a:pt x="1969" y="8"/>
                  </a:cubicBezTo>
                  <a:cubicBezTo>
                    <a:pt x="1931" y="3"/>
                    <a:pt x="1893" y="0"/>
                    <a:pt x="18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634;p22">
              <a:extLst>
                <a:ext uri="{FF2B5EF4-FFF2-40B4-BE49-F238E27FC236}">
                  <a16:creationId xmlns:a16="http://schemas.microsoft.com/office/drawing/2014/main" id="{CA6765FC-1F7D-4589-E5E5-98FB0E7DE6DB}"/>
                </a:ext>
              </a:extLst>
            </p:cNvPr>
            <p:cNvSpPr/>
            <p:nvPr/>
          </p:nvSpPr>
          <p:spPr>
            <a:xfrm>
              <a:off x="5149675" y="1322675"/>
              <a:ext cx="39225" cy="69625"/>
            </a:xfrm>
            <a:custGeom>
              <a:avLst/>
              <a:gdLst/>
              <a:ahLst/>
              <a:cxnLst/>
              <a:rect l="l" t="t" r="r" b="b"/>
              <a:pathLst>
                <a:path w="1569" h="2785" extrusionOk="0">
                  <a:moveTo>
                    <a:pt x="662" y="1"/>
                  </a:moveTo>
                  <a:cubicBezTo>
                    <a:pt x="523" y="1"/>
                    <a:pt x="390" y="60"/>
                    <a:pt x="301" y="149"/>
                  </a:cubicBezTo>
                  <a:cubicBezTo>
                    <a:pt x="134" y="249"/>
                    <a:pt x="67" y="416"/>
                    <a:pt x="1" y="549"/>
                  </a:cubicBezTo>
                  <a:lnTo>
                    <a:pt x="34" y="583"/>
                  </a:lnTo>
                  <a:cubicBezTo>
                    <a:pt x="134" y="483"/>
                    <a:pt x="268" y="383"/>
                    <a:pt x="401" y="316"/>
                  </a:cubicBezTo>
                  <a:cubicBezTo>
                    <a:pt x="468" y="283"/>
                    <a:pt x="526" y="266"/>
                    <a:pt x="585" y="266"/>
                  </a:cubicBezTo>
                  <a:cubicBezTo>
                    <a:pt x="643" y="266"/>
                    <a:pt x="701" y="283"/>
                    <a:pt x="768" y="316"/>
                  </a:cubicBezTo>
                  <a:cubicBezTo>
                    <a:pt x="968" y="416"/>
                    <a:pt x="1168" y="683"/>
                    <a:pt x="1268" y="950"/>
                  </a:cubicBezTo>
                  <a:cubicBezTo>
                    <a:pt x="1368" y="1217"/>
                    <a:pt x="1368" y="1550"/>
                    <a:pt x="1302" y="1850"/>
                  </a:cubicBezTo>
                  <a:cubicBezTo>
                    <a:pt x="1235" y="2151"/>
                    <a:pt x="1135" y="2484"/>
                    <a:pt x="1001" y="2751"/>
                  </a:cubicBezTo>
                  <a:lnTo>
                    <a:pt x="1035" y="2784"/>
                  </a:lnTo>
                  <a:cubicBezTo>
                    <a:pt x="1202" y="2518"/>
                    <a:pt x="1335" y="2217"/>
                    <a:pt x="1435" y="1884"/>
                  </a:cubicBezTo>
                  <a:cubicBezTo>
                    <a:pt x="1535" y="1584"/>
                    <a:pt x="1569" y="1217"/>
                    <a:pt x="1502" y="883"/>
                  </a:cubicBezTo>
                  <a:cubicBezTo>
                    <a:pt x="1435" y="716"/>
                    <a:pt x="1368" y="549"/>
                    <a:pt x="1268" y="416"/>
                  </a:cubicBezTo>
                  <a:cubicBezTo>
                    <a:pt x="1168" y="249"/>
                    <a:pt x="1068" y="116"/>
                    <a:pt x="868" y="49"/>
                  </a:cubicBezTo>
                  <a:cubicBezTo>
                    <a:pt x="801" y="16"/>
                    <a:pt x="731" y="1"/>
                    <a:pt x="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635;p22">
              <a:extLst>
                <a:ext uri="{FF2B5EF4-FFF2-40B4-BE49-F238E27FC236}">
                  <a16:creationId xmlns:a16="http://schemas.microsoft.com/office/drawing/2014/main" id="{2BF9DD0D-08F6-8CF6-0686-3C521033E09D}"/>
                </a:ext>
              </a:extLst>
            </p:cNvPr>
            <p:cNvSpPr/>
            <p:nvPr/>
          </p:nvSpPr>
          <p:spPr>
            <a:xfrm>
              <a:off x="5158850" y="1333075"/>
              <a:ext cx="19200" cy="30875"/>
            </a:xfrm>
            <a:custGeom>
              <a:avLst/>
              <a:gdLst/>
              <a:ahLst/>
              <a:cxnLst/>
              <a:rect l="l" t="t" r="r" b="b"/>
              <a:pathLst>
                <a:path w="768" h="1235" extrusionOk="0">
                  <a:moveTo>
                    <a:pt x="735" y="0"/>
                  </a:moveTo>
                  <a:cubicBezTo>
                    <a:pt x="601" y="33"/>
                    <a:pt x="501" y="133"/>
                    <a:pt x="401" y="200"/>
                  </a:cubicBezTo>
                  <a:cubicBezTo>
                    <a:pt x="334" y="300"/>
                    <a:pt x="301" y="434"/>
                    <a:pt x="234" y="534"/>
                  </a:cubicBezTo>
                  <a:cubicBezTo>
                    <a:pt x="134" y="767"/>
                    <a:pt x="67" y="1001"/>
                    <a:pt x="1" y="1234"/>
                  </a:cubicBezTo>
                  <a:lnTo>
                    <a:pt x="434" y="667"/>
                  </a:lnTo>
                  <a:cubicBezTo>
                    <a:pt x="501" y="567"/>
                    <a:pt x="601" y="467"/>
                    <a:pt x="634" y="367"/>
                  </a:cubicBezTo>
                  <a:cubicBezTo>
                    <a:pt x="701" y="267"/>
                    <a:pt x="735" y="167"/>
                    <a:pt x="768" y="33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3" name="Google Shape;1699;p37">
            <a:extLst>
              <a:ext uri="{FF2B5EF4-FFF2-40B4-BE49-F238E27FC236}">
                <a16:creationId xmlns:a16="http://schemas.microsoft.com/office/drawing/2014/main" id="{68A17967-85E9-746B-1911-C1F6E1F69E80}"/>
              </a:ext>
            </a:extLst>
          </p:cNvPr>
          <p:cNvGrpSpPr/>
          <p:nvPr/>
        </p:nvGrpSpPr>
        <p:grpSpPr>
          <a:xfrm flipH="1">
            <a:off x="4599220" y="2315071"/>
            <a:ext cx="2204780" cy="3217229"/>
            <a:chOff x="498296" y="1849243"/>
            <a:chExt cx="2316799" cy="3217229"/>
          </a:xfrm>
        </p:grpSpPr>
        <p:sp>
          <p:nvSpPr>
            <p:cNvPr id="1924" name="Google Shape;1700;p37">
              <a:extLst>
                <a:ext uri="{FF2B5EF4-FFF2-40B4-BE49-F238E27FC236}">
                  <a16:creationId xmlns:a16="http://schemas.microsoft.com/office/drawing/2014/main" id="{C8445BA3-C1D4-5F54-C090-07E5A2244425}"/>
                </a:ext>
              </a:extLst>
            </p:cNvPr>
            <p:cNvSpPr/>
            <p:nvPr/>
          </p:nvSpPr>
          <p:spPr>
            <a:xfrm flipH="1">
              <a:off x="498296" y="4512264"/>
              <a:ext cx="2316799" cy="459281"/>
            </a:xfrm>
            <a:custGeom>
              <a:avLst/>
              <a:gdLst/>
              <a:ahLst/>
              <a:cxnLst/>
              <a:rect l="l" t="t" r="r" b="b"/>
              <a:pathLst>
                <a:path w="69584" h="23760" extrusionOk="0">
                  <a:moveTo>
                    <a:pt x="334" y="1"/>
                  </a:moveTo>
                  <a:cubicBezTo>
                    <a:pt x="1" y="435"/>
                    <a:pt x="34" y="1068"/>
                    <a:pt x="234" y="2303"/>
                  </a:cubicBezTo>
                  <a:cubicBezTo>
                    <a:pt x="501" y="3837"/>
                    <a:pt x="1302" y="5338"/>
                    <a:pt x="2302" y="6539"/>
                  </a:cubicBezTo>
                  <a:cubicBezTo>
                    <a:pt x="3937" y="8540"/>
                    <a:pt x="6172" y="10008"/>
                    <a:pt x="8240" y="11576"/>
                  </a:cubicBezTo>
                  <a:cubicBezTo>
                    <a:pt x="10008" y="12910"/>
                    <a:pt x="11142" y="14645"/>
                    <a:pt x="12610" y="16279"/>
                  </a:cubicBezTo>
                  <a:cubicBezTo>
                    <a:pt x="14311" y="18147"/>
                    <a:pt x="16079" y="19948"/>
                    <a:pt x="17947" y="21683"/>
                  </a:cubicBezTo>
                  <a:cubicBezTo>
                    <a:pt x="18200" y="21913"/>
                    <a:pt x="18579" y="22158"/>
                    <a:pt x="18910" y="22158"/>
                  </a:cubicBezTo>
                  <a:cubicBezTo>
                    <a:pt x="19060" y="22158"/>
                    <a:pt x="19200" y="22108"/>
                    <a:pt x="19315" y="21983"/>
                  </a:cubicBezTo>
                  <a:cubicBezTo>
                    <a:pt x="19515" y="21750"/>
                    <a:pt x="19481" y="21383"/>
                    <a:pt x="19415" y="21049"/>
                  </a:cubicBezTo>
                  <a:cubicBezTo>
                    <a:pt x="19148" y="19882"/>
                    <a:pt x="18881" y="18714"/>
                    <a:pt x="18647" y="17547"/>
                  </a:cubicBezTo>
                  <a:cubicBezTo>
                    <a:pt x="18447" y="16679"/>
                    <a:pt x="17914" y="15545"/>
                    <a:pt x="17880" y="14678"/>
                  </a:cubicBezTo>
                  <a:cubicBezTo>
                    <a:pt x="17847" y="14378"/>
                    <a:pt x="18047" y="14044"/>
                    <a:pt x="18381" y="14044"/>
                  </a:cubicBezTo>
                  <a:cubicBezTo>
                    <a:pt x="18681" y="14044"/>
                    <a:pt x="18881" y="14344"/>
                    <a:pt x="19014" y="14611"/>
                  </a:cubicBezTo>
                  <a:cubicBezTo>
                    <a:pt x="19320" y="15224"/>
                    <a:pt x="22268" y="19798"/>
                    <a:pt x="23292" y="19798"/>
                  </a:cubicBezTo>
                  <a:cubicBezTo>
                    <a:pt x="23384" y="19798"/>
                    <a:pt x="23460" y="19761"/>
                    <a:pt x="23518" y="19682"/>
                  </a:cubicBezTo>
                  <a:cubicBezTo>
                    <a:pt x="23618" y="19515"/>
                    <a:pt x="22517" y="17947"/>
                    <a:pt x="22383" y="17580"/>
                  </a:cubicBezTo>
                  <a:cubicBezTo>
                    <a:pt x="22016" y="16579"/>
                    <a:pt x="21816" y="15545"/>
                    <a:pt x="21816" y="14478"/>
                  </a:cubicBezTo>
                  <a:cubicBezTo>
                    <a:pt x="21816" y="14211"/>
                    <a:pt x="21883" y="13877"/>
                    <a:pt x="22117" y="13811"/>
                  </a:cubicBezTo>
                  <a:cubicBezTo>
                    <a:pt x="22147" y="13805"/>
                    <a:pt x="22177" y="13802"/>
                    <a:pt x="22205" y="13802"/>
                  </a:cubicBezTo>
                  <a:cubicBezTo>
                    <a:pt x="22332" y="13802"/>
                    <a:pt x="22441" y="13856"/>
                    <a:pt x="22550" y="13911"/>
                  </a:cubicBezTo>
                  <a:cubicBezTo>
                    <a:pt x="24919" y="14978"/>
                    <a:pt x="27354" y="16513"/>
                    <a:pt x="29889" y="17180"/>
                  </a:cubicBezTo>
                  <a:cubicBezTo>
                    <a:pt x="30864" y="17455"/>
                    <a:pt x="31851" y="17565"/>
                    <a:pt x="32841" y="17565"/>
                  </a:cubicBezTo>
                  <a:cubicBezTo>
                    <a:pt x="35338" y="17565"/>
                    <a:pt x="37860" y="16862"/>
                    <a:pt x="40296" y="16313"/>
                  </a:cubicBezTo>
                  <a:cubicBezTo>
                    <a:pt x="42064" y="15912"/>
                    <a:pt x="43865" y="15579"/>
                    <a:pt x="45700" y="15579"/>
                  </a:cubicBezTo>
                  <a:cubicBezTo>
                    <a:pt x="47242" y="15547"/>
                    <a:pt x="48382" y="14339"/>
                    <a:pt x="49953" y="14339"/>
                  </a:cubicBezTo>
                  <a:cubicBezTo>
                    <a:pt x="50014" y="14339"/>
                    <a:pt x="50075" y="14341"/>
                    <a:pt x="50137" y="14344"/>
                  </a:cubicBezTo>
                  <a:cubicBezTo>
                    <a:pt x="50770" y="14378"/>
                    <a:pt x="51371" y="14611"/>
                    <a:pt x="51904" y="14878"/>
                  </a:cubicBezTo>
                  <a:cubicBezTo>
                    <a:pt x="53572" y="15645"/>
                    <a:pt x="55073" y="16746"/>
                    <a:pt x="56541" y="17847"/>
                  </a:cubicBezTo>
                  <a:cubicBezTo>
                    <a:pt x="57942" y="18914"/>
                    <a:pt x="59343" y="19948"/>
                    <a:pt x="60744" y="21016"/>
                  </a:cubicBezTo>
                  <a:cubicBezTo>
                    <a:pt x="61789" y="21805"/>
                    <a:pt x="64968" y="23759"/>
                    <a:pt x="67209" y="23759"/>
                  </a:cubicBezTo>
                  <a:cubicBezTo>
                    <a:pt x="68186" y="23759"/>
                    <a:pt x="68985" y="23387"/>
                    <a:pt x="69350" y="22384"/>
                  </a:cubicBezTo>
                  <a:cubicBezTo>
                    <a:pt x="69584" y="21750"/>
                    <a:pt x="69417" y="21049"/>
                    <a:pt x="69217" y="20449"/>
                  </a:cubicBezTo>
                  <a:cubicBezTo>
                    <a:pt x="68316" y="17680"/>
                    <a:pt x="66515" y="15212"/>
                    <a:pt x="64147" y="13544"/>
                  </a:cubicBezTo>
                  <a:cubicBezTo>
                    <a:pt x="62245" y="12210"/>
                    <a:pt x="61278" y="10375"/>
                    <a:pt x="59677" y="8974"/>
                  </a:cubicBezTo>
                  <a:cubicBezTo>
                    <a:pt x="59477" y="9041"/>
                    <a:pt x="59243" y="9141"/>
                    <a:pt x="59010" y="9207"/>
                  </a:cubicBezTo>
                  <a:cubicBezTo>
                    <a:pt x="53973" y="11209"/>
                    <a:pt x="48769" y="12843"/>
                    <a:pt x="43465" y="14011"/>
                  </a:cubicBezTo>
                  <a:cubicBezTo>
                    <a:pt x="42858" y="14148"/>
                    <a:pt x="42282" y="14190"/>
                    <a:pt x="41718" y="14190"/>
                  </a:cubicBezTo>
                  <a:cubicBezTo>
                    <a:pt x="40790" y="14190"/>
                    <a:pt x="39896" y="14075"/>
                    <a:pt x="38956" y="14075"/>
                  </a:cubicBezTo>
                  <a:cubicBezTo>
                    <a:pt x="38240" y="14075"/>
                    <a:pt x="37498" y="14142"/>
                    <a:pt x="36694" y="14378"/>
                  </a:cubicBezTo>
                  <a:cubicBezTo>
                    <a:pt x="35193" y="14811"/>
                    <a:pt x="33625" y="15045"/>
                    <a:pt x="32057" y="15112"/>
                  </a:cubicBezTo>
                  <a:cubicBezTo>
                    <a:pt x="31902" y="15122"/>
                    <a:pt x="31751" y="15129"/>
                    <a:pt x="31602" y="15129"/>
                  </a:cubicBezTo>
                  <a:cubicBezTo>
                    <a:pt x="31268" y="15129"/>
                    <a:pt x="30945" y="15094"/>
                    <a:pt x="30623" y="14978"/>
                  </a:cubicBezTo>
                  <a:cubicBezTo>
                    <a:pt x="29989" y="14745"/>
                    <a:pt x="29522" y="14244"/>
                    <a:pt x="29021" y="13777"/>
                  </a:cubicBezTo>
                  <a:cubicBezTo>
                    <a:pt x="26920" y="11643"/>
                    <a:pt x="24518" y="9508"/>
                    <a:pt x="21349" y="9341"/>
                  </a:cubicBezTo>
                  <a:cubicBezTo>
                    <a:pt x="21270" y="9337"/>
                    <a:pt x="21192" y="9336"/>
                    <a:pt x="21113" y="9336"/>
                  </a:cubicBezTo>
                  <a:cubicBezTo>
                    <a:pt x="18717" y="9336"/>
                    <a:pt x="16668" y="10878"/>
                    <a:pt x="14378" y="10878"/>
                  </a:cubicBezTo>
                  <a:cubicBezTo>
                    <a:pt x="13807" y="10878"/>
                    <a:pt x="13220" y="10782"/>
                    <a:pt x="12610" y="10542"/>
                  </a:cubicBezTo>
                  <a:cubicBezTo>
                    <a:pt x="10175" y="9608"/>
                    <a:pt x="8740" y="7106"/>
                    <a:pt x="7106" y="5071"/>
                  </a:cubicBezTo>
                  <a:cubicBezTo>
                    <a:pt x="6172" y="3937"/>
                    <a:pt x="5171" y="2903"/>
                    <a:pt x="4070" y="1969"/>
                  </a:cubicBezTo>
                  <a:cubicBezTo>
                    <a:pt x="3036" y="1135"/>
                    <a:pt x="1935" y="368"/>
                    <a:pt x="635" y="68"/>
                  </a:cubicBezTo>
                  <a:cubicBezTo>
                    <a:pt x="534" y="34"/>
                    <a:pt x="434" y="34"/>
                    <a:pt x="3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5" name="Google Shape;1701;p37">
              <a:extLst>
                <a:ext uri="{FF2B5EF4-FFF2-40B4-BE49-F238E27FC236}">
                  <a16:creationId xmlns:a16="http://schemas.microsoft.com/office/drawing/2014/main" id="{C0CAF7EF-C79E-7497-65D7-7D2CF7926D39}"/>
                </a:ext>
              </a:extLst>
            </p:cNvPr>
            <p:cNvGrpSpPr/>
            <p:nvPr/>
          </p:nvGrpSpPr>
          <p:grpSpPr>
            <a:xfrm>
              <a:off x="710679" y="1849243"/>
              <a:ext cx="2011351" cy="3217229"/>
              <a:chOff x="2927927" y="256518"/>
              <a:chExt cx="2011351" cy="3217229"/>
            </a:xfrm>
          </p:grpSpPr>
          <p:sp>
            <p:nvSpPr>
              <p:cNvPr id="1926" name="Google Shape;1702;p37">
                <a:extLst>
                  <a:ext uri="{FF2B5EF4-FFF2-40B4-BE49-F238E27FC236}">
                    <a16:creationId xmlns:a16="http://schemas.microsoft.com/office/drawing/2014/main" id="{CAB71634-A88B-5A2C-BA8D-5A55537E75AD}"/>
                  </a:ext>
                </a:extLst>
              </p:cNvPr>
              <p:cNvSpPr/>
              <p:nvPr/>
            </p:nvSpPr>
            <p:spPr>
              <a:xfrm flipH="1">
                <a:off x="2941245" y="1532283"/>
                <a:ext cx="830777" cy="1832623"/>
              </a:xfrm>
              <a:custGeom>
                <a:avLst/>
                <a:gdLst/>
                <a:ahLst/>
                <a:cxnLst/>
                <a:rect l="l" t="t" r="r" b="b"/>
                <a:pathLst>
                  <a:path w="24952" h="55042" extrusionOk="0">
                    <a:moveTo>
                      <a:pt x="7553" y="0"/>
                    </a:moveTo>
                    <a:cubicBezTo>
                      <a:pt x="6713" y="0"/>
                      <a:pt x="5888" y="217"/>
                      <a:pt x="5171" y="703"/>
                    </a:cubicBezTo>
                    <a:cubicBezTo>
                      <a:pt x="3270" y="2004"/>
                      <a:pt x="3103" y="4439"/>
                      <a:pt x="2235" y="6374"/>
                    </a:cubicBezTo>
                    <a:cubicBezTo>
                      <a:pt x="1201" y="8742"/>
                      <a:pt x="501" y="11044"/>
                      <a:pt x="301" y="13645"/>
                    </a:cubicBezTo>
                    <a:cubicBezTo>
                      <a:pt x="1" y="17882"/>
                      <a:pt x="568" y="22185"/>
                      <a:pt x="1969" y="26221"/>
                    </a:cubicBezTo>
                    <a:cubicBezTo>
                      <a:pt x="4337" y="32993"/>
                      <a:pt x="9441" y="37129"/>
                      <a:pt x="13877" y="42433"/>
                    </a:cubicBezTo>
                    <a:cubicBezTo>
                      <a:pt x="15111" y="43934"/>
                      <a:pt x="16312" y="45401"/>
                      <a:pt x="17546" y="46869"/>
                    </a:cubicBezTo>
                    <a:cubicBezTo>
                      <a:pt x="18180" y="47636"/>
                      <a:pt x="16446" y="49938"/>
                      <a:pt x="15778" y="50238"/>
                    </a:cubicBezTo>
                    <a:cubicBezTo>
                      <a:pt x="15245" y="50505"/>
                      <a:pt x="14644" y="50605"/>
                      <a:pt x="14077" y="50739"/>
                    </a:cubicBezTo>
                    <a:cubicBezTo>
                      <a:pt x="13510" y="50872"/>
                      <a:pt x="12910" y="51072"/>
                      <a:pt x="12509" y="51506"/>
                    </a:cubicBezTo>
                    <a:cubicBezTo>
                      <a:pt x="11609" y="52507"/>
                      <a:pt x="12109" y="54308"/>
                      <a:pt x="13243" y="54808"/>
                    </a:cubicBezTo>
                    <a:cubicBezTo>
                      <a:pt x="13643" y="54978"/>
                      <a:pt x="14095" y="55042"/>
                      <a:pt x="14564" y="55042"/>
                    </a:cubicBezTo>
                    <a:cubicBezTo>
                      <a:pt x="15386" y="55042"/>
                      <a:pt x="16257" y="54845"/>
                      <a:pt x="16979" y="54675"/>
                    </a:cubicBezTo>
                    <a:cubicBezTo>
                      <a:pt x="19414" y="54074"/>
                      <a:pt x="22183" y="53107"/>
                      <a:pt x="24251" y="51606"/>
                    </a:cubicBezTo>
                    <a:cubicBezTo>
                      <a:pt x="24451" y="51472"/>
                      <a:pt x="24651" y="51306"/>
                      <a:pt x="24785" y="51106"/>
                    </a:cubicBezTo>
                    <a:cubicBezTo>
                      <a:pt x="24952" y="50772"/>
                      <a:pt x="24885" y="50372"/>
                      <a:pt x="24818" y="50005"/>
                    </a:cubicBezTo>
                    <a:cubicBezTo>
                      <a:pt x="24385" y="47970"/>
                      <a:pt x="23284" y="47203"/>
                      <a:pt x="22183" y="45635"/>
                    </a:cubicBezTo>
                    <a:cubicBezTo>
                      <a:pt x="20115" y="42766"/>
                      <a:pt x="18180" y="39797"/>
                      <a:pt x="16346" y="36729"/>
                    </a:cubicBezTo>
                    <a:cubicBezTo>
                      <a:pt x="14978" y="34427"/>
                      <a:pt x="12810" y="32292"/>
                      <a:pt x="11942" y="29757"/>
                    </a:cubicBezTo>
                    <a:cubicBezTo>
                      <a:pt x="10775" y="26354"/>
                      <a:pt x="10408" y="22585"/>
                      <a:pt x="11342" y="19116"/>
                    </a:cubicBezTo>
                    <a:cubicBezTo>
                      <a:pt x="11776" y="17481"/>
                      <a:pt x="12509" y="15980"/>
                      <a:pt x="13010" y="14379"/>
                    </a:cubicBezTo>
                    <a:cubicBezTo>
                      <a:pt x="13310" y="13379"/>
                      <a:pt x="13544" y="12378"/>
                      <a:pt x="13710" y="11344"/>
                    </a:cubicBezTo>
                    <a:cubicBezTo>
                      <a:pt x="13810" y="10543"/>
                      <a:pt x="13910" y="9743"/>
                      <a:pt x="13910" y="8942"/>
                    </a:cubicBezTo>
                    <a:cubicBezTo>
                      <a:pt x="13977" y="6440"/>
                      <a:pt x="13477" y="3838"/>
                      <a:pt x="11842" y="1970"/>
                    </a:cubicBezTo>
                    <a:cubicBezTo>
                      <a:pt x="10774" y="772"/>
                      <a:pt x="9137" y="0"/>
                      <a:pt x="75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703;p37">
                <a:extLst>
                  <a:ext uri="{FF2B5EF4-FFF2-40B4-BE49-F238E27FC236}">
                    <a16:creationId xmlns:a16="http://schemas.microsoft.com/office/drawing/2014/main" id="{8A8F21E9-2E9A-3218-2FBB-1A116DFE5471}"/>
                  </a:ext>
                </a:extLst>
              </p:cNvPr>
              <p:cNvSpPr/>
              <p:nvPr/>
            </p:nvSpPr>
            <p:spPr>
              <a:xfrm flipH="1">
                <a:off x="3365490" y="337292"/>
                <a:ext cx="427641" cy="675256"/>
              </a:xfrm>
              <a:custGeom>
                <a:avLst/>
                <a:gdLst/>
                <a:ahLst/>
                <a:cxnLst/>
                <a:rect l="l" t="t" r="r" b="b"/>
                <a:pathLst>
                  <a:path w="12844" h="20281" extrusionOk="0">
                    <a:moveTo>
                      <a:pt x="731" y="1"/>
                    </a:moveTo>
                    <a:cubicBezTo>
                      <a:pt x="596" y="1"/>
                      <a:pt x="471" y="67"/>
                      <a:pt x="368" y="234"/>
                    </a:cubicBezTo>
                    <a:cubicBezTo>
                      <a:pt x="1" y="801"/>
                      <a:pt x="201" y="1802"/>
                      <a:pt x="534" y="2336"/>
                    </a:cubicBezTo>
                    <a:cubicBezTo>
                      <a:pt x="768" y="2736"/>
                      <a:pt x="1068" y="3036"/>
                      <a:pt x="1402" y="3370"/>
                    </a:cubicBezTo>
                    <a:cubicBezTo>
                      <a:pt x="2236" y="4271"/>
                      <a:pt x="3036" y="5238"/>
                      <a:pt x="3770" y="6205"/>
                    </a:cubicBezTo>
                    <a:cubicBezTo>
                      <a:pt x="4404" y="7006"/>
                      <a:pt x="5171" y="7807"/>
                      <a:pt x="5571" y="8741"/>
                    </a:cubicBezTo>
                    <a:cubicBezTo>
                      <a:pt x="6239" y="10342"/>
                      <a:pt x="7173" y="12043"/>
                      <a:pt x="7606" y="13744"/>
                    </a:cubicBezTo>
                    <a:cubicBezTo>
                      <a:pt x="7940" y="15212"/>
                      <a:pt x="8006" y="16813"/>
                      <a:pt x="8373" y="18314"/>
                    </a:cubicBezTo>
                    <a:cubicBezTo>
                      <a:pt x="8574" y="19115"/>
                      <a:pt x="8907" y="20049"/>
                      <a:pt x="9674" y="20249"/>
                    </a:cubicBezTo>
                    <a:cubicBezTo>
                      <a:pt x="9780" y="20270"/>
                      <a:pt x="9899" y="20280"/>
                      <a:pt x="10026" y="20280"/>
                    </a:cubicBezTo>
                    <a:cubicBezTo>
                      <a:pt x="10700" y="20280"/>
                      <a:pt x="11620" y="19992"/>
                      <a:pt x="12209" y="19515"/>
                    </a:cubicBezTo>
                    <a:cubicBezTo>
                      <a:pt x="12476" y="19248"/>
                      <a:pt x="12710" y="18948"/>
                      <a:pt x="12777" y="18614"/>
                    </a:cubicBezTo>
                    <a:cubicBezTo>
                      <a:pt x="12843" y="18247"/>
                      <a:pt x="12710" y="17880"/>
                      <a:pt x="12576" y="17513"/>
                    </a:cubicBezTo>
                    <a:cubicBezTo>
                      <a:pt x="11809" y="15245"/>
                      <a:pt x="10909" y="13044"/>
                      <a:pt x="9908" y="10875"/>
                    </a:cubicBezTo>
                    <a:cubicBezTo>
                      <a:pt x="9007" y="8974"/>
                      <a:pt x="7773" y="7206"/>
                      <a:pt x="6439" y="5538"/>
                    </a:cubicBezTo>
                    <a:cubicBezTo>
                      <a:pt x="5972" y="4971"/>
                      <a:pt x="5505" y="4371"/>
                      <a:pt x="5104" y="3737"/>
                    </a:cubicBezTo>
                    <a:cubicBezTo>
                      <a:pt x="4704" y="3136"/>
                      <a:pt x="4404" y="2803"/>
                      <a:pt x="3870" y="2369"/>
                    </a:cubicBezTo>
                    <a:cubicBezTo>
                      <a:pt x="3270" y="1869"/>
                      <a:pt x="2636" y="1369"/>
                      <a:pt x="2002" y="902"/>
                    </a:cubicBezTo>
                    <a:cubicBezTo>
                      <a:pt x="1698" y="673"/>
                      <a:pt x="1161" y="1"/>
                      <a:pt x="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704;p37">
                <a:extLst>
                  <a:ext uri="{FF2B5EF4-FFF2-40B4-BE49-F238E27FC236}">
                    <a16:creationId xmlns:a16="http://schemas.microsoft.com/office/drawing/2014/main" id="{EA534D2E-ACC3-9744-2E2C-1E2F96D85076}"/>
                  </a:ext>
                </a:extLst>
              </p:cNvPr>
              <p:cNvSpPr/>
              <p:nvPr/>
            </p:nvSpPr>
            <p:spPr>
              <a:xfrm flipH="1">
                <a:off x="3311086" y="1628539"/>
                <a:ext cx="1628192" cy="1567329"/>
              </a:xfrm>
              <a:custGeom>
                <a:avLst/>
                <a:gdLst/>
                <a:ahLst/>
                <a:cxnLst/>
                <a:rect l="l" t="t" r="r" b="b"/>
                <a:pathLst>
                  <a:path w="48902" h="47074" extrusionOk="0">
                    <a:moveTo>
                      <a:pt x="41932" y="1"/>
                    </a:moveTo>
                    <a:cubicBezTo>
                      <a:pt x="40790" y="1"/>
                      <a:pt x="40040" y="474"/>
                      <a:pt x="39095" y="1114"/>
                    </a:cubicBezTo>
                    <a:cubicBezTo>
                      <a:pt x="38261" y="1648"/>
                      <a:pt x="37027" y="1815"/>
                      <a:pt x="36059" y="2282"/>
                    </a:cubicBezTo>
                    <a:cubicBezTo>
                      <a:pt x="29455" y="5351"/>
                      <a:pt x="23183" y="9120"/>
                      <a:pt x="17379" y="13523"/>
                    </a:cubicBezTo>
                    <a:cubicBezTo>
                      <a:pt x="16512" y="14190"/>
                      <a:pt x="15578" y="14924"/>
                      <a:pt x="15211" y="15958"/>
                    </a:cubicBezTo>
                    <a:cubicBezTo>
                      <a:pt x="14944" y="16725"/>
                      <a:pt x="14978" y="17526"/>
                      <a:pt x="15011" y="18326"/>
                    </a:cubicBezTo>
                    <a:cubicBezTo>
                      <a:pt x="15144" y="23097"/>
                      <a:pt x="13977" y="27833"/>
                      <a:pt x="12809" y="32503"/>
                    </a:cubicBezTo>
                    <a:cubicBezTo>
                      <a:pt x="12342" y="34371"/>
                      <a:pt x="11875" y="36239"/>
                      <a:pt x="11408" y="38107"/>
                    </a:cubicBezTo>
                    <a:cubicBezTo>
                      <a:pt x="10941" y="38208"/>
                      <a:pt x="10445" y="38262"/>
                      <a:pt x="9946" y="38262"/>
                    </a:cubicBezTo>
                    <a:cubicBezTo>
                      <a:pt x="9127" y="38262"/>
                      <a:pt x="8298" y="38118"/>
                      <a:pt x="7572" y="37807"/>
                    </a:cubicBezTo>
                    <a:cubicBezTo>
                      <a:pt x="6405" y="37307"/>
                      <a:pt x="5671" y="36039"/>
                      <a:pt x="4337" y="35906"/>
                    </a:cubicBezTo>
                    <a:cubicBezTo>
                      <a:pt x="4278" y="35901"/>
                      <a:pt x="4219" y="35899"/>
                      <a:pt x="4160" y="35899"/>
                    </a:cubicBezTo>
                    <a:cubicBezTo>
                      <a:pt x="3342" y="35899"/>
                      <a:pt x="2473" y="36327"/>
                      <a:pt x="2068" y="37073"/>
                    </a:cubicBezTo>
                    <a:cubicBezTo>
                      <a:pt x="0" y="41109"/>
                      <a:pt x="8473" y="44312"/>
                      <a:pt x="10541" y="45946"/>
                    </a:cubicBezTo>
                    <a:cubicBezTo>
                      <a:pt x="11197" y="46483"/>
                      <a:pt x="11933" y="47073"/>
                      <a:pt x="12749" y="47073"/>
                    </a:cubicBezTo>
                    <a:cubicBezTo>
                      <a:pt x="12846" y="47073"/>
                      <a:pt x="12944" y="47065"/>
                      <a:pt x="13043" y="47047"/>
                    </a:cubicBezTo>
                    <a:cubicBezTo>
                      <a:pt x="14110" y="46847"/>
                      <a:pt x="14644" y="45579"/>
                      <a:pt x="14978" y="44512"/>
                    </a:cubicBezTo>
                    <a:cubicBezTo>
                      <a:pt x="16512" y="39408"/>
                      <a:pt x="18080" y="34305"/>
                      <a:pt x="19614" y="29201"/>
                    </a:cubicBezTo>
                    <a:cubicBezTo>
                      <a:pt x="20715" y="25598"/>
                      <a:pt x="21282" y="18727"/>
                      <a:pt x="25452" y="17593"/>
                    </a:cubicBezTo>
                    <a:lnTo>
                      <a:pt x="40029" y="13623"/>
                    </a:lnTo>
                    <a:cubicBezTo>
                      <a:pt x="42998" y="12789"/>
                      <a:pt x="45733" y="12389"/>
                      <a:pt x="47534" y="9453"/>
                    </a:cubicBezTo>
                    <a:cubicBezTo>
                      <a:pt x="48768" y="7419"/>
                      <a:pt x="48902" y="4650"/>
                      <a:pt x="47501" y="2682"/>
                    </a:cubicBezTo>
                    <a:cubicBezTo>
                      <a:pt x="46400" y="1181"/>
                      <a:pt x="44132" y="180"/>
                      <a:pt x="42264" y="13"/>
                    </a:cubicBezTo>
                    <a:cubicBezTo>
                      <a:pt x="42149" y="5"/>
                      <a:pt x="42039" y="1"/>
                      <a:pt x="419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705;p37">
                <a:extLst>
                  <a:ext uri="{FF2B5EF4-FFF2-40B4-BE49-F238E27FC236}">
                    <a16:creationId xmlns:a16="http://schemas.microsoft.com/office/drawing/2014/main" id="{37F862B9-804A-2959-4AE6-CF8A1B921F6D}"/>
                  </a:ext>
                </a:extLst>
              </p:cNvPr>
              <p:cNvSpPr/>
              <p:nvPr/>
            </p:nvSpPr>
            <p:spPr>
              <a:xfrm flipH="1">
                <a:off x="3316646" y="1628539"/>
                <a:ext cx="1125071" cy="623515"/>
              </a:xfrm>
              <a:custGeom>
                <a:avLst/>
                <a:gdLst/>
                <a:ahLst/>
                <a:cxnLst/>
                <a:rect l="l" t="t" r="r" b="b"/>
                <a:pathLst>
                  <a:path w="33791" h="18727" extrusionOk="0">
                    <a:moveTo>
                      <a:pt x="26988" y="1"/>
                    </a:moveTo>
                    <a:cubicBezTo>
                      <a:pt x="25846" y="1"/>
                      <a:pt x="25096" y="474"/>
                      <a:pt x="24151" y="1114"/>
                    </a:cubicBezTo>
                    <a:cubicBezTo>
                      <a:pt x="23317" y="1648"/>
                      <a:pt x="22083" y="1815"/>
                      <a:pt x="21115" y="2282"/>
                    </a:cubicBezTo>
                    <a:cubicBezTo>
                      <a:pt x="14511" y="5351"/>
                      <a:pt x="8239" y="9120"/>
                      <a:pt x="2435" y="13523"/>
                    </a:cubicBezTo>
                    <a:cubicBezTo>
                      <a:pt x="1535" y="14190"/>
                      <a:pt x="634" y="14924"/>
                      <a:pt x="267" y="15958"/>
                    </a:cubicBezTo>
                    <a:cubicBezTo>
                      <a:pt x="0" y="16725"/>
                      <a:pt x="34" y="17526"/>
                      <a:pt x="67" y="18326"/>
                    </a:cubicBezTo>
                    <a:cubicBezTo>
                      <a:pt x="67" y="18460"/>
                      <a:pt x="67" y="18593"/>
                      <a:pt x="67" y="18727"/>
                    </a:cubicBezTo>
                    <a:cubicBezTo>
                      <a:pt x="434" y="17726"/>
                      <a:pt x="1401" y="15691"/>
                      <a:pt x="2268" y="15024"/>
                    </a:cubicBezTo>
                    <a:cubicBezTo>
                      <a:pt x="8106" y="10654"/>
                      <a:pt x="14310" y="8186"/>
                      <a:pt x="20915" y="5084"/>
                    </a:cubicBezTo>
                    <a:cubicBezTo>
                      <a:pt x="21882" y="4650"/>
                      <a:pt x="23117" y="4483"/>
                      <a:pt x="23951" y="3916"/>
                    </a:cubicBezTo>
                    <a:cubicBezTo>
                      <a:pt x="24877" y="3319"/>
                      <a:pt x="25616" y="2828"/>
                      <a:pt x="26718" y="2828"/>
                    </a:cubicBezTo>
                    <a:cubicBezTo>
                      <a:pt x="26847" y="2828"/>
                      <a:pt x="26980" y="2835"/>
                      <a:pt x="27120" y="2849"/>
                    </a:cubicBezTo>
                    <a:cubicBezTo>
                      <a:pt x="28954" y="2982"/>
                      <a:pt x="31256" y="3983"/>
                      <a:pt x="32357" y="5517"/>
                    </a:cubicBezTo>
                    <a:cubicBezTo>
                      <a:pt x="32857" y="6218"/>
                      <a:pt x="33157" y="7018"/>
                      <a:pt x="33291" y="7886"/>
                    </a:cubicBezTo>
                    <a:cubicBezTo>
                      <a:pt x="33791" y="6118"/>
                      <a:pt x="33624" y="4183"/>
                      <a:pt x="32557" y="2682"/>
                    </a:cubicBezTo>
                    <a:cubicBezTo>
                      <a:pt x="31456" y="1181"/>
                      <a:pt x="29188" y="180"/>
                      <a:pt x="27320" y="13"/>
                    </a:cubicBezTo>
                    <a:cubicBezTo>
                      <a:pt x="27205" y="5"/>
                      <a:pt x="27095" y="1"/>
                      <a:pt x="269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706;p37">
                <a:extLst>
                  <a:ext uri="{FF2B5EF4-FFF2-40B4-BE49-F238E27FC236}">
                    <a16:creationId xmlns:a16="http://schemas.microsoft.com/office/drawing/2014/main" id="{C72FC38B-F587-34B0-6892-481AF0353AB3}"/>
                  </a:ext>
                </a:extLst>
              </p:cNvPr>
              <p:cNvSpPr/>
              <p:nvPr/>
            </p:nvSpPr>
            <p:spPr>
              <a:xfrm flipH="1">
                <a:off x="4163071" y="900410"/>
                <a:ext cx="307546" cy="2573337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77289" extrusionOk="0">
                    <a:moveTo>
                      <a:pt x="1377" y="0"/>
                    </a:moveTo>
                    <a:cubicBezTo>
                      <a:pt x="1302" y="0"/>
                      <a:pt x="1218" y="17"/>
                      <a:pt x="1135" y="33"/>
                    </a:cubicBezTo>
                    <a:cubicBezTo>
                      <a:pt x="902" y="100"/>
                      <a:pt x="635" y="133"/>
                      <a:pt x="368" y="200"/>
                    </a:cubicBezTo>
                    <a:cubicBezTo>
                      <a:pt x="268" y="234"/>
                      <a:pt x="101" y="300"/>
                      <a:pt x="68" y="400"/>
                    </a:cubicBezTo>
                    <a:cubicBezTo>
                      <a:pt x="1" y="500"/>
                      <a:pt x="34" y="600"/>
                      <a:pt x="34" y="701"/>
                    </a:cubicBezTo>
                    <a:cubicBezTo>
                      <a:pt x="935" y="4970"/>
                      <a:pt x="1569" y="9173"/>
                      <a:pt x="2102" y="13510"/>
                    </a:cubicBezTo>
                    <a:cubicBezTo>
                      <a:pt x="2369" y="15611"/>
                      <a:pt x="2636" y="17746"/>
                      <a:pt x="2903" y="19881"/>
                    </a:cubicBezTo>
                    <a:cubicBezTo>
                      <a:pt x="3503" y="24618"/>
                      <a:pt x="4004" y="29354"/>
                      <a:pt x="4437" y="34091"/>
                    </a:cubicBezTo>
                    <a:cubicBezTo>
                      <a:pt x="5772" y="48435"/>
                      <a:pt x="6439" y="62812"/>
                      <a:pt x="6672" y="77289"/>
                    </a:cubicBezTo>
                    <a:cubicBezTo>
                      <a:pt x="6677" y="77289"/>
                      <a:pt x="6681" y="77289"/>
                      <a:pt x="6685" y="77289"/>
                    </a:cubicBezTo>
                    <a:cubicBezTo>
                      <a:pt x="9237" y="77289"/>
                      <a:pt x="8007" y="67179"/>
                      <a:pt x="7973" y="65580"/>
                    </a:cubicBezTo>
                    <a:cubicBezTo>
                      <a:pt x="7840" y="60043"/>
                      <a:pt x="7706" y="54506"/>
                      <a:pt x="7206" y="49002"/>
                    </a:cubicBezTo>
                    <a:cubicBezTo>
                      <a:pt x="6839" y="44565"/>
                      <a:pt x="6973" y="40095"/>
                      <a:pt x="6472" y="35626"/>
                    </a:cubicBezTo>
                    <a:cubicBezTo>
                      <a:pt x="5672" y="28320"/>
                      <a:pt x="4404" y="21082"/>
                      <a:pt x="3437" y="13810"/>
                    </a:cubicBezTo>
                    <a:cubicBezTo>
                      <a:pt x="2870" y="9307"/>
                      <a:pt x="2970" y="4637"/>
                      <a:pt x="1669" y="267"/>
                    </a:cubicBezTo>
                    <a:cubicBezTo>
                      <a:pt x="1669" y="200"/>
                      <a:pt x="1635" y="100"/>
                      <a:pt x="1569" y="67"/>
                    </a:cubicBezTo>
                    <a:cubicBezTo>
                      <a:pt x="1519" y="17"/>
                      <a:pt x="1452" y="0"/>
                      <a:pt x="13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707;p37">
                <a:extLst>
                  <a:ext uri="{FF2B5EF4-FFF2-40B4-BE49-F238E27FC236}">
                    <a16:creationId xmlns:a16="http://schemas.microsoft.com/office/drawing/2014/main" id="{2A22DD42-2CE7-FF65-21DF-427D844E0656}"/>
                  </a:ext>
                </a:extLst>
              </p:cNvPr>
              <p:cNvSpPr/>
              <p:nvPr/>
            </p:nvSpPr>
            <p:spPr>
              <a:xfrm flipH="1">
                <a:off x="4163071" y="900410"/>
                <a:ext cx="276448" cy="2573337"/>
              </a:xfrm>
              <a:custGeom>
                <a:avLst/>
                <a:gdLst/>
                <a:ahLst/>
                <a:cxnLst/>
                <a:rect l="l" t="t" r="r" b="b"/>
                <a:pathLst>
                  <a:path w="8303" h="77289" extrusionOk="0">
                    <a:moveTo>
                      <a:pt x="443" y="0"/>
                    </a:moveTo>
                    <a:cubicBezTo>
                      <a:pt x="368" y="0"/>
                      <a:pt x="284" y="17"/>
                      <a:pt x="201" y="33"/>
                    </a:cubicBezTo>
                    <a:cubicBezTo>
                      <a:pt x="134" y="33"/>
                      <a:pt x="68" y="67"/>
                      <a:pt x="1" y="67"/>
                    </a:cubicBezTo>
                    <a:cubicBezTo>
                      <a:pt x="1268" y="4437"/>
                      <a:pt x="1202" y="9040"/>
                      <a:pt x="1769" y="13510"/>
                    </a:cubicBezTo>
                    <a:cubicBezTo>
                      <a:pt x="2703" y="20815"/>
                      <a:pt x="4004" y="28053"/>
                      <a:pt x="4804" y="35359"/>
                    </a:cubicBezTo>
                    <a:cubicBezTo>
                      <a:pt x="5271" y="39829"/>
                      <a:pt x="5171" y="44298"/>
                      <a:pt x="5538" y="48702"/>
                    </a:cubicBezTo>
                    <a:cubicBezTo>
                      <a:pt x="6005" y="54239"/>
                      <a:pt x="6139" y="59776"/>
                      <a:pt x="6272" y="65313"/>
                    </a:cubicBezTo>
                    <a:cubicBezTo>
                      <a:pt x="6305" y="66714"/>
                      <a:pt x="7306" y="74820"/>
                      <a:pt x="5738" y="76622"/>
                    </a:cubicBezTo>
                    <a:cubicBezTo>
                      <a:pt x="5738" y="76855"/>
                      <a:pt x="5738" y="77055"/>
                      <a:pt x="5738" y="77289"/>
                    </a:cubicBezTo>
                    <a:cubicBezTo>
                      <a:pt x="5743" y="77289"/>
                      <a:pt x="5747" y="77289"/>
                      <a:pt x="5751" y="77289"/>
                    </a:cubicBezTo>
                    <a:cubicBezTo>
                      <a:pt x="8303" y="77289"/>
                      <a:pt x="7073" y="67179"/>
                      <a:pt x="7039" y="65580"/>
                    </a:cubicBezTo>
                    <a:cubicBezTo>
                      <a:pt x="6906" y="60043"/>
                      <a:pt x="6739" y="54506"/>
                      <a:pt x="6272" y="49002"/>
                    </a:cubicBezTo>
                    <a:cubicBezTo>
                      <a:pt x="5905" y="44565"/>
                      <a:pt x="6039" y="40095"/>
                      <a:pt x="5538" y="35626"/>
                    </a:cubicBezTo>
                    <a:cubicBezTo>
                      <a:pt x="4738" y="28320"/>
                      <a:pt x="3470" y="21082"/>
                      <a:pt x="2503" y="13810"/>
                    </a:cubicBezTo>
                    <a:cubicBezTo>
                      <a:pt x="1936" y="9307"/>
                      <a:pt x="2036" y="4637"/>
                      <a:pt x="735" y="267"/>
                    </a:cubicBezTo>
                    <a:cubicBezTo>
                      <a:pt x="735" y="200"/>
                      <a:pt x="701" y="100"/>
                      <a:pt x="635" y="67"/>
                    </a:cubicBezTo>
                    <a:cubicBezTo>
                      <a:pt x="585" y="17"/>
                      <a:pt x="518" y="0"/>
                      <a:pt x="443" y="0"/>
                    </a:cubicBezTo>
                    <a:close/>
                  </a:path>
                </a:pathLst>
              </a:custGeom>
              <a:solidFill>
                <a:srgbClr val="000000">
                  <a:alpha val="1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708;p37">
                <a:extLst>
                  <a:ext uri="{FF2B5EF4-FFF2-40B4-BE49-F238E27FC236}">
                    <a16:creationId xmlns:a16="http://schemas.microsoft.com/office/drawing/2014/main" id="{3F774C78-D0FD-9ACC-BEDA-653FB80EEFED}"/>
                  </a:ext>
                </a:extLst>
              </p:cNvPr>
              <p:cNvSpPr/>
              <p:nvPr/>
            </p:nvSpPr>
            <p:spPr>
              <a:xfrm flipH="1">
                <a:off x="3596524" y="605084"/>
                <a:ext cx="174399" cy="212056"/>
              </a:xfrm>
              <a:custGeom>
                <a:avLst/>
                <a:gdLst/>
                <a:ahLst/>
                <a:cxnLst/>
                <a:rect l="l" t="t" r="r" b="b"/>
                <a:pathLst>
                  <a:path w="5238" h="6369" extrusionOk="0">
                    <a:moveTo>
                      <a:pt x="4488" y="1"/>
                    </a:moveTo>
                    <a:cubicBezTo>
                      <a:pt x="4420" y="1"/>
                      <a:pt x="4345" y="15"/>
                      <a:pt x="4271" y="30"/>
                    </a:cubicBezTo>
                    <a:cubicBezTo>
                      <a:pt x="3036" y="397"/>
                      <a:pt x="1836" y="831"/>
                      <a:pt x="635" y="1265"/>
                    </a:cubicBezTo>
                    <a:cubicBezTo>
                      <a:pt x="34" y="1498"/>
                      <a:pt x="1" y="1665"/>
                      <a:pt x="201" y="2265"/>
                    </a:cubicBezTo>
                    <a:cubicBezTo>
                      <a:pt x="401" y="2899"/>
                      <a:pt x="635" y="3533"/>
                      <a:pt x="835" y="4133"/>
                    </a:cubicBezTo>
                    <a:cubicBezTo>
                      <a:pt x="1102" y="4867"/>
                      <a:pt x="1335" y="5568"/>
                      <a:pt x="1602" y="6302"/>
                    </a:cubicBezTo>
                    <a:cubicBezTo>
                      <a:pt x="1602" y="6335"/>
                      <a:pt x="1602" y="6368"/>
                      <a:pt x="1635" y="6368"/>
                    </a:cubicBezTo>
                    <a:lnTo>
                      <a:pt x="1735" y="6368"/>
                    </a:lnTo>
                    <a:cubicBezTo>
                      <a:pt x="2436" y="6101"/>
                      <a:pt x="3136" y="5835"/>
                      <a:pt x="3804" y="5501"/>
                    </a:cubicBezTo>
                    <a:cubicBezTo>
                      <a:pt x="4171" y="5334"/>
                      <a:pt x="5004" y="5234"/>
                      <a:pt x="5171" y="4800"/>
                    </a:cubicBezTo>
                    <a:cubicBezTo>
                      <a:pt x="5238" y="4634"/>
                      <a:pt x="5205" y="4467"/>
                      <a:pt x="5171" y="4300"/>
                    </a:cubicBezTo>
                    <a:cubicBezTo>
                      <a:pt x="5038" y="3666"/>
                      <a:pt x="4871" y="3066"/>
                      <a:pt x="4838" y="2399"/>
                    </a:cubicBezTo>
                    <a:cubicBezTo>
                      <a:pt x="4838" y="1698"/>
                      <a:pt x="4804" y="998"/>
                      <a:pt x="4771" y="297"/>
                    </a:cubicBezTo>
                    <a:cubicBezTo>
                      <a:pt x="4771" y="231"/>
                      <a:pt x="4738" y="130"/>
                      <a:pt x="4704" y="97"/>
                    </a:cubicBezTo>
                    <a:cubicBezTo>
                      <a:pt x="4649" y="23"/>
                      <a:pt x="4573" y="1"/>
                      <a:pt x="44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709;p37">
                <a:extLst>
                  <a:ext uri="{FF2B5EF4-FFF2-40B4-BE49-F238E27FC236}">
                    <a16:creationId xmlns:a16="http://schemas.microsoft.com/office/drawing/2014/main" id="{ED9F9ECC-AC47-F1CD-16AE-BF0566FB2647}"/>
                  </a:ext>
                </a:extLst>
              </p:cNvPr>
              <p:cNvSpPr/>
              <p:nvPr/>
            </p:nvSpPr>
            <p:spPr>
              <a:xfrm flipH="1">
                <a:off x="3225551" y="748618"/>
                <a:ext cx="565349" cy="1122807"/>
              </a:xfrm>
              <a:custGeom>
                <a:avLst/>
                <a:gdLst/>
                <a:ahLst/>
                <a:cxnLst/>
                <a:rect l="l" t="t" r="r" b="b"/>
                <a:pathLst>
                  <a:path w="16980" h="33723" extrusionOk="0">
                    <a:moveTo>
                      <a:pt x="5738" y="0"/>
                    </a:moveTo>
                    <a:cubicBezTo>
                      <a:pt x="5672" y="0"/>
                      <a:pt x="5622" y="64"/>
                      <a:pt x="5571" y="89"/>
                    </a:cubicBezTo>
                    <a:cubicBezTo>
                      <a:pt x="5416" y="231"/>
                      <a:pt x="5231" y="273"/>
                      <a:pt x="5033" y="273"/>
                    </a:cubicBezTo>
                    <a:cubicBezTo>
                      <a:pt x="4748" y="273"/>
                      <a:pt x="4437" y="187"/>
                      <a:pt x="4153" y="187"/>
                    </a:cubicBezTo>
                    <a:cubicBezTo>
                      <a:pt x="4125" y="187"/>
                      <a:pt x="4097" y="187"/>
                      <a:pt x="4070" y="189"/>
                    </a:cubicBezTo>
                    <a:cubicBezTo>
                      <a:pt x="3536" y="256"/>
                      <a:pt x="3003" y="389"/>
                      <a:pt x="2502" y="590"/>
                    </a:cubicBezTo>
                    <a:cubicBezTo>
                      <a:pt x="1635" y="956"/>
                      <a:pt x="634" y="1590"/>
                      <a:pt x="367" y="2558"/>
                    </a:cubicBezTo>
                    <a:cubicBezTo>
                      <a:pt x="0" y="3792"/>
                      <a:pt x="668" y="4125"/>
                      <a:pt x="1035" y="5159"/>
                    </a:cubicBezTo>
                    <a:cubicBezTo>
                      <a:pt x="1535" y="6594"/>
                      <a:pt x="1468" y="8428"/>
                      <a:pt x="1401" y="9963"/>
                    </a:cubicBezTo>
                    <a:cubicBezTo>
                      <a:pt x="1335" y="11030"/>
                      <a:pt x="1168" y="12131"/>
                      <a:pt x="1335" y="13199"/>
                    </a:cubicBezTo>
                    <a:cubicBezTo>
                      <a:pt x="1468" y="14099"/>
                      <a:pt x="1768" y="14966"/>
                      <a:pt x="1969" y="15834"/>
                    </a:cubicBezTo>
                    <a:cubicBezTo>
                      <a:pt x="2335" y="17502"/>
                      <a:pt x="2235" y="19203"/>
                      <a:pt x="2169" y="20904"/>
                    </a:cubicBezTo>
                    <a:cubicBezTo>
                      <a:pt x="2069" y="22872"/>
                      <a:pt x="1969" y="24807"/>
                      <a:pt x="1868" y="26775"/>
                    </a:cubicBezTo>
                    <a:cubicBezTo>
                      <a:pt x="1768" y="28710"/>
                      <a:pt x="1802" y="29377"/>
                      <a:pt x="3503" y="30111"/>
                    </a:cubicBezTo>
                    <a:cubicBezTo>
                      <a:pt x="5204" y="30845"/>
                      <a:pt x="7039" y="31111"/>
                      <a:pt x="8873" y="31478"/>
                    </a:cubicBezTo>
                    <a:cubicBezTo>
                      <a:pt x="10541" y="31845"/>
                      <a:pt x="11909" y="32746"/>
                      <a:pt x="13510" y="33380"/>
                    </a:cubicBezTo>
                    <a:cubicBezTo>
                      <a:pt x="13926" y="33551"/>
                      <a:pt x="14360" y="33722"/>
                      <a:pt x="14786" y="33722"/>
                    </a:cubicBezTo>
                    <a:cubicBezTo>
                      <a:pt x="14940" y="33722"/>
                      <a:pt x="15094" y="33700"/>
                      <a:pt x="15245" y="33647"/>
                    </a:cubicBezTo>
                    <a:cubicBezTo>
                      <a:pt x="16312" y="33346"/>
                      <a:pt x="16612" y="32045"/>
                      <a:pt x="16712" y="30945"/>
                    </a:cubicBezTo>
                    <a:cubicBezTo>
                      <a:pt x="16979" y="27976"/>
                      <a:pt x="15478" y="25240"/>
                      <a:pt x="14511" y="22438"/>
                    </a:cubicBezTo>
                    <a:cubicBezTo>
                      <a:pt x="13410" y="19370"/>
                      <a:pt x="12276" y="16301"/>
                      <a:pt x="11108" y="13232"/>
                    </a:cubicBezTo>
                    <a:cubicBezTo>
                      <a:pt x="10775" y="12398"/>
                      <a:pt x="10441" y="11564"/>
                      <a:pt x="10108" y="10730"/>
                    </a:cubicBezTo>
                    <a:cubicBezTo>
                      <a:pt x="10375" y="10630"/>
                      <a:pt x="10641" y="10563"/>
                      <a:pt x="10908" y="10497"/>
                    </a:cubicBezTo>
                    <a:cubicBezTo>
                      <a:pt x="11008" y="10463"/>
                      <a:pt x="11108" y="10430"/>
                      <a:pt x="11175" y="10330"/>
                    </a:cubicBezTo>
                    <a:cubicBezTo>
                      <a:pt x="11275" y="10230"/>
                      <a:pt x="11275" y="10096"/>
                      <a:pt x="11275" y="9996"/>
                    </a:cubicBezTo>
                    <a:cubicBezTo>
                      <a:pt x="11242" y="7995"/>
                      <a:pt x="10775" y="5993"/>
                      <a:pt x="9908" y="4192"/>
                    </a:cubicBezTo>
                    <a:cubicBezTo>
                      <a:pt x="9707" y="3859"/>
                      <a:pt x="9541" y="3525"/>
                      <a:pt x="9307" y="3191"/>
                    </a:cubicBezTo>
                    <a:cubicBezTo>
                      <a:pt x="9140" y="2958"/>
                      <a:pt x="9007" y="2691"/>
                      <a:pt x="8807" y="2458"/>
                    </a:cubicBezTo>
                    <a:cubicBezTo>
                      <a:pt x="8440" y="1991"/>
                      <a:pt x="7906" y="1624"/>
                      <a:pt x="7306" y="1557"/>
                    </a:cubicBezTo>
                    <a:cubicBezTo>
                      <a:pt x="7207" y="1539"/>
                      <a:pt x="7109" y="1531"/>
                      <a:pt x="7011" y="1531"/>
                    </a:cubicBezTo>
                    <a:cubicBezTo>
                      <a:pt x="6742" y="1531"/>
                      <a:pt x="6474" y="1593"/>
                      <a:pt x="6205" y="1690"/>
                    </a:cubicBezTo>
                    <a:cubicBezTo>
                      <a:pt x="6138" y="1390"/>
                      <a:pt x="6071" y="1123"/>
                      <a:pt x="6038" y="823"/>
                    </a:cubicBezTo>
                    <a:cubicBezTo>
                      <a:pt x="6005" y="590"/>
                      <a:pt x="5971" y="323"/>
                      <a:pt x="5871" y="89"/>
                    </a:cubicBezTo>
                    <a:cubicBezTo>
                      <a:pt x="5838" y="56"/>
                      <a:pt x="5838" y="22"/>
                      <a:pt x="5805" y="22"/>
                    </a:cubicBezTo>
                    <a:cubicBezTo>
                      <a:pt x="5781" y="6"/>
                      <a:pt x="5758" y="0"/>
                      <a:pt x="5738" y="0"/>
                    </a:cubicBezTo>
                    <a:close/>
                  </a:path>
                </a:pathLst>
              </a:custGeom>
              <a:solidFill>
                <a:srgbClr val="FDC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710;p37">
                <a:extLst>
                  <a:ext uri="{FF2B5EF4-FFF2-40B4-BE49-F238E27FC236}">
                    <a16:creationId xmlns:a16="http://schemas.microsoft.com/office/drawing/2014/main" id="{645C417D-2969-22CA-A924-D007EEBEFAE0}"/>
                  </a:ext>
                </a:extLst>
              </p:cNvPr>
              <p:cNvSpPr/>
              <p:nvPr/>
            </p:nvSpPr>
            <p:spPr>
              <a:xfrm flipH="1">
                <a:off x="3597622" y="605084"/>
                <a:ext cx="173300" cy="148729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4467" extrusionOk="0">
                    <a:moveTo>
                      <a:pt x="4488" y="1"/>
                    </a:moveTo>
                    <a:cubicBezTo>
                      <a:pt x="4420" y="1"/>
                      <a:pt x="4345" y="15"/>
                      <a:pt x="4271" y="30"/>
                    </a:cubicBezTo>
                    <a:cubicBezTo>
                      <a:pt x="3036" y="397"/>
                      <a:pt x="1836" y="831"/>
                      <a:pt x="635" y="1265"/>
                    </a:cubicBezTo>
                    <a:cubicBezTo>
                      <a:pt x="34" y="1498"/>
                      <a:pt x="1" y="1665"/>
                      <a:pt x="201" y="2265"/>
                    </a:cubicBezTo>
                    <a:cubicBezTo>
                      <a:pt x="234" y="2365"/>
                      <a:pt x="268" y="2499"/>
                      <a:pt x="334" y="2632"/>
                    </a:cubicBezTo>
                    <a:cubicBezTo>
                      <a:pt x="835" y="2899"/>
                      <a:pt x="1435" y="3133"/>
                      <a:pt x="1836" y="3299"/>
                    </a:cubicBezTo>
                    <a:cubicBezTo>
                      <a:pt x="2936" y="3800"/>
                      <a:pt x="4037" y="4200"/>
                      <a:pt x="5205" y="4467"/>
                    </a:cubicBezTo>
                    <a:cubicBezTo>
                      <a:pt x="5205" y="4434"/>
                      <a:pt x="5171" y="4367"/>
                      <a:pt x="5171" y="4300"/>
                    </a:cubicBezTo>
                    <a:cubicBezTo>
                      <a:pt x="5038" y="3666"/>
                      <a:pt x="4871" y="3066"/>
                      <a:pt x="4838" y="2399"/>
                    </a:cubicBezTo>
                    <a:cubicBezTo>
                      <a:pt x="4838" y="1698"/>
                      <a:pt x="4804" y="998"/>
                      <a:pt x="4771" y="297"/>
                    </a:cubicBezTo>
                    <a:cubicBezTo>
                      <a:pt x="4771" y="231"/>
                      <a:pt x="4738" y="130"/>
                      <a:pt x="4704" y="97"/>
                    </a:cubicBezTo>
                    <a:cubicBezTo>
                      <a:pt x="4649" y="23"/>
                      <a:pt x="4573" y="1"/>
                      <a:pt x="4488" y="1"/>
                    </a:cubicBezTo>
                    <a:close/>
                  </a:path>
                </a:pathLst>
              </a:custGeom>
              <a:solidFill>
                <a:srgbClr val="000000">
                  <a:alpha val="1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711;p37">
                <a:extLst>
                  <a:ext uri="{FF2B5EF4-FFF2-40B4-BE49-F238E27FC236}">
                    <a16:creationId xmlns:a16="http://schemas.microsoft.com/office/drawing/2014/main" id="{3D8F6F2A-EAA5-502F-E747-4A33C3FCBE98}"/>
                  </a:ext>
                </a:extLst>
              </p:cNvPr>
              <p:cNvSpPr/>
              <p:nvPr/>
            </p:nvSpPr>
            <p:spPr>
              <a:xfrm flipH="1">
                <a:off x="3628720" y="845707"/>
                <a:ext cx="837136" cy="532953"/>
              </a:xfrm>
              <a:custGeom>
                <a:avLst/>
                <a:gdLst/>
                <a:ahLst/>
                <a:cxnLst/>
                <a:rect l="l" t="t" r="r" b="b"/>
                <a:pathLst>
                  <a:path w="25143" h="16007" extrusionOk="0">
                    <a:moveTo>
                      <a:pt x="22674" y="1"/>
                    </a:moveTo>
                    <a:cubicBezTo>
                      <a:pt x="22096" y="1"/>
                      <a:pt x="21456" y="206"/>
                      <a:pt x="20806" y="676"/>
                    </a:cubicBezTo>
                    <a:cubicBezTo>
                      <a:pt x="19872" y="1343"/>
                      <a:pt x="19272" y="2344"/>
                      <a:pt x="18771" y="3378"/>
                    </a:cubicBezTo>
                    <a:cubicBezTo>
                      <a:pt x="17671" y="5546"/>
                      <a:pt x="16903" y="7847"/>
                      <a:pt x="16470" y="10249"/>
                    </a:cubicBezTo>
                    <a:cubicBezTo>
                      <a:pt x="15585" y="10376"/>
                      <a:pt x="14697" y="10429"/>
                      <a:pt x="13807" y="10429"/>
                    </a:cubicBezTo>
                    <a:cubicBezTo>
                      <a:pt x="11880" y="10429"/>
                      <a:pt x="9948" y="10179"/>
                      <a:pt x="8030" y="9882"/>
                    </a:cubicBezTo>
                    <a:cubicBezTo>
                      <a:pt x="6863" y="9715"/>
                      <a:pt x="5562" y="9415"/>
                      <a:pt x="4895" y="8415"/>
                    </a:cubicBezTo>
                    <a:cubicBezTo>
                      <a:pt x="4328" y="7581"/>
                      <a:pt x="4394" y="6413"/>
                      <a:pt x="3794" y="5613"/>
                    </a:cubicBezTo>
                    <a:cubicBezTo>
                      <a:pt x="3327" y="5045"/>
                      <a:pt x="2593" y="4745"/>
                      <a:pt x="1926" y="4512"/>
                    </a:cubicBezTo>
                    <a:cubicBezTo>
                      <a:pt x="1689" y="4426"/>
                      <a:pt x="1431" y="4379"/>
                      <a:pt x="1183" y="4379"/>
                    </a:cubicBezTo>
                    <a:cubicBezTo>
                      <a:pt x="558" y="4379"/>
                      <a:pt x="1" y="4681"/>
                      <a:pt x="25" y="5446"/>
                    </a:cubicBezTo>
                    <a:cubicBezTo>
                      <a:pt x="58" y="6413"/>
                      <a:pt x="91" y="7380"/>
                      <a:pt x="158" y="8314"/>
                    </a:cubicBezTo>
                    <a:cubicBezTo>
                      <a:pt x="158" y="8581"/>
                      <a:pt x="158" y="8848"/>
                      <a:pt x="258" y="9115"/>
                    </a:cubicBezTo>
                    <a:cubicBezTo>
                      <a:pt x="525" y="10049"/>
                      <a:pt x="1759" y="10716"/>
                      <a:pt x="2560" y="11183"/>
                    </a:cubicBezTo>
                    <a:cubicBezTo>
                      <a:pt x="6996" y="13918"/>
                      <a:pt x="12200" y="15019"/>
                      <a:pt x="17237" y="15953"/>
                    </a:cubicBezTo>
                    <a:cubicBezTo>
                      <a:pt x="17429" y="15990"/>
                      <a:pt x="17596" y="16007"/>
                      <a:pt x="17744" y="16007"/>
                    </a:cubicBezTo>
                    <a:cubicBezTo>
                      <a:pt x="18676" y="16007"/>
                      <a:pt x="18829" y="15325"/>
                      <a:pt x="19405" y="14519"/>
                    </a:cubicBezTo>
                    <a:cubicBezTo>
                      <a:pt x="20206" y="13351"/>
                      <a:pt x="21340" y="12017"/>
                      <a:pt x="22140" y="10816"/>
                    </a:cubicBezTo>
                    <a:cubicBezTo>
                      <a:pt x="23708" y="8415"/>
                      <a:pt x="24709" y="6046"/>
                      <a:pt x="25009" y="3211"/>
                    </a:cubicBezTo>
                    <a:cubicBezTo>
                      <a:pt x="25143" y="1977"/>
                      <a:pt x="24709" y="976"/>
                      <a:pt x="23975" y="409"/>
                    </a:cubicBezTo>
                    <a:cubicBezTo>
                      <a:pt x="23608" y="149"/>
                      <a:pt x="23163" y="1"/>
                      <a:pt x="226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712;p37">
                <a:extLst>
                  <a:ext uri="{FF2B5EF4-FFF2-40B4-BE49-F238E27FC236}">
                    <a16:creationId xmlns:a16="http://schemas.microsoft.com/office/drawing/2014/main" id="{3BF9968F-202D-044D-A811-7B7EB3D68CBD}"/>
                  </a:ext>
                </a:extLst>
              </p:cNvPr>
              <p:cNvSpPr/>
              <p:nvPr/>
            </p:nvSpPr>
            <p:spPr>
              <a:xfrm flipH="1">
                <a:off x="3632050" y="920387"/>
                <a:ext cx="833008" cy="458272"/>
              </a:xfrm>
              <a:custGeom>
                <a:avLst/>
                <a:gdLst/>
                <a:ahLst/>
                <a:cxnLst/>
                <a:rect l="l" t="t" r="r" b="b"/>
                <a:pathLst>
                  <a:path w="25019" h="13764" extrusionOk="0">
                    <a:moveTo>
                      <a:pt x="24952" y="0"/>
                    </a:moveTo>
                    <a:cubicBezTo>
                      <a:pt x="24652" y="2836"/>
                      <a:pt x="23684" y="5171"/>
                      <a:pt x="22116" y="7539"/>
                    </a:cubicBezTo>
                    <a:cubicBezTo>
                      <a:pt x="21316" y="8740"/>
                      <a:pt x="20182" y="10074"/>
                      <a:pt x="19381" y="11242"/>
                    </a:cubicBezTo>
                    <a:cubicBezTo>
                      <a:pt x="18805" y="12048"/>
                      <a:pt x="18652" y="12730"/>
                      <a:pt x="17720" y="12730"/>
                    </a:cubicBezTo>
                    <a:cubicBezTo>
                      <a:pt x="17572" y="12730"/>
                      <a:pt x="17405" y="12713"/>
                      <a:pt x="17213" y="12676"/>
                    </a:cubicBezTo>
                    <a:cubicBezTo>
                      <a:pt x="12176" y="11742"/>
                      <a:pt x="6972" y="10641"/>
                      <a:pt x="2536" y="7906"/>
                    </a:cubicBezTo>
                    <a:cubicBezTo>
                      <a:pt x="1735" y="7406"/>
                      <a:pt x="501" y="6772"/>
                      <a:pt x="234" y="5805"/>
                    </a:cubicBezTo>
                    <a:cubicBezTo>
                      <a:pt x="134" y="5571"/>
                      <a:pt x="134" y="5304"/>
                      <a:pt x="134" y="5037"/>
                    </a:cubicBezTo>
                    <a:cubicBezTo>
                      <a:pt x="101" y="4304"/>
                      <a:pt x="67" y="3603"/>
                      <a:pt x="34" y="2903"/>
                    </a:cubicBezTo>
                    <a:cubicBezTo>
                      <a:pt x="1" y="3003"/>
                      <a:pt x="1" y="3103"/>
                      <a:pt x="1" y="3203"/>
                    </a:cubicBezTo>
                    <a:cubicBezTo>
                      <a:pt x="34" y="4170"/>
                      <a:pt x="67" y="5137"/>
                      <a:pt x="101" y="6071"/>
                    </a:cubicBezTo>
                    <a:cubicBezTo>
                      <a:pt x="134" y="6338"/>
                      <a:pt x="134" y="6605"/>
                      <a:pt x="201" y="6872"/>
                    </a:cubicBezTo>
                    <a:cubicBezTo>
                      <a:pt x="501" y="7806"/>
                      <a:pt x="1735" y="8473"/>
                      <a:pt x="2536" y="8940"/>
                    </a:cubicBezTo>
                    <a:cubicBezTo>
                      <a:pt x="6972" y="11675"/>
                      <a:pt x="12176" y="12776"/>
                      <a:pt x="17213" y="13710"/>
                    </a:cubicBezTo>
                    <a:cubicBezTo>
                      <a:pt x="17405" y="13747"/>
                      <a:pt x="17572" y="13764"/>
                      <a:pt x="17720" y="13764"/>
                    </a:cubicBezTo>
                    <a:cubicBezTo>
                      <a:pt x="18652" y="13764"/>
                      <a:pt x="18805" y="13082"/>
                      <a:pt x="19381" y="12276"/>
                    </a:cubicBezTo>
                    <a:cubicBezTo>
                      <a:pt x="20182" y="11108"/>
                      <a:pt x="21316" y="9774"/>
                      <a:pt x="22116" y="8573"/>
                    </a:cubicBezTo>
                    <a:cubicBezTo>
                      <a:pt x="23684" y="6172"/>
                      <a:pt x="24685" y="3803"/>
                      <a:pt x="24985" y="968"/>
                    </a:cubicBezTo>
                    <a:cubicBezTo>
                      <a:pt x="25019" y="634"/>
                      <a:pt x="25019" y="301"/>
                      <a:pt x="249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713;p37">
                <a:extLst>
                  <a:ext uri="{FF2B5EF4-FFF2-40B4-BE49-F238E27FC236}">
                    <a16:creationId xmlns:a16="http://schemas.microsoft.com/office/drawing/2014/main" id="{97C35DC4-F6F1-B1ED-E72C-02B001D70D97}"/>
                  </a:ext>
                </a:extLst>
              </p:cNvPr>
              <p:cNvSpPr/>
              <p:nvPr/>
            </p:nvSpPr>
            <p:spPr>
              <a:xfrm flipH="1">
                <a:off x="3225551" y="819304"/>
                <a:ext cx="550899" cy="1052122"/>
              </a:xfrm>
              <a:custGeom>
                <a:avLst/>
                <a:gdLst/>
                <a:ahLst/>
                <a:cxnLst/>
                <a:rect l="l" t="t" r="r" b="b"/>
                <a:pathLst>
                  <a:path w="16546" h="31600" extrusionOk="0">
                    <a:moveTo>
                      <a:pt x="8073" y="1"/>
                    </a:moveTo>
                    <a:cubicBezTo>
                      <a:pt x="7739" y="601"/>
                      <a:pt x="7439" y="1235"/>
                      <a:pt x="7139" y="1869"/>
                    </a:cubicBezTo>
                    <a:cubicBezTo>
                      <a:pt x="7038" y="1769"/>
                      <a:pt x="6905" y="1669"/>
                      <a:pt x="6772" y="1602"/>
                    </a:cubicBezTo>
                    <a:cubicBezTo>
                      <a:pt x="6104" y="1135"/>
                      <a:pt x="5371" y="668"/>
                      <a:pt x="4537" y="468"/>
                    </a:cubicBezTo>
                    <a:cubicBezTo>
                      <a:pt x="4248" y="401"/>
                      <a:pt x="3951" y="369"/>
                      <a:pt x="3652" y="369"/>
                    </a:cubicBezTo>
                    <a:cubicBezTo>
                      <a:pt x="2915" y="369"/>
                      <a:pt x="2166" y="560"/>
                      <a:pt x="1501" y="868"/>
                    </a:cubicBezTo>
                    <a:cubicBezTo>
                      <a:pt x="1034" y="1102"/>
                      <a:pt x="467" y="1435"/>
                      <a:pt x="0" y="1836"/>
                    </a:cubicBezTo>
                    <a:cubicBezTo>
                      <a:pt x="100" y="2036"/>
                      <a:pt x="200" y="2203"/>
                      <a:pt x="334" y="2403"/>
                    </a:cubicBezTo>
                    <a:cubicBezTo>
                      <a:pt x="534" y="2336"/>
                      <a:pt x="767" y="2236"/>
                      <a:pt x="934" y="2203"/>
                    </a:cubicBezTo>
                    <a:cubicBezTo>
                      <a:pt x="1461" y="2065"/>
                      <a:pt x="2003" y="1975"/>
                      <a:pt x="2550" y="1975"/>
                    </a:cubicBezTo>
                    <a:cubicBezTo>
                      <a:pt x="2800" y="1975"/>
                      <a:pt x="3051" y="1994"/>
                      <a:pt x="3302" y="2036"/>
                    </a:cubicBezTo>
                    <a:cubicBezTo>
                      <a:pt x="4370" y="2236"/>
                      <a:pt x="5337" y="2870"/>
                      <a:pt x="6071" y="3637"/>
                    </a:cubicBezTo>
                    <a:cubicBezTo>
                      <a:pt x="6171" y="3737"/>
                      <a:pt x="6238" y="3837"/>
                      <a:pt x="6338" y="3970"/>
                    </a:cubicBezTo>
                    <a:cubicBezTo>
                      <a:pt x="5437" y="6706"/>
                      <a:pt x="5037" y="9641"/>
                      <a:pt x="5237" y="12543"/>
                    </a:cubicBezTo>
                    <a:cubicBezTo>
                      <a:pt x="5271" y="13444"/>
                      <a:pt x="5404" y="14378"/>
                      <a:pt x="5271" y="15279"/>
                    </a:cubicBezTo>
                    <a:cubicBezTo>
                      <a:pt x="5137" y="16079"/>
                      <a:pt x="4837" y="16846"/>
                      <a:pt x="4904" y="17614"/>
                    </a:cubicBezTo>
                    <a:cubicBezTo>
                      <a:pt x="4970" y="18314"/>
                      <a:pt x="5271" y="18914"/>
                      <a:pt x="5671" y="19515"/>
                    </a:cubicBezTo>
                    <a:cubicBezTo>
                      <a:pt x="4537" y="19548"/>
                      <a:pt x="3403" y="19582"/>
                      <a:pt x="2268" y="19615"/>
                    </a:cubicBezTo>
                    <a:cubicBezTo>
                      <a:pt x="2002" y="19615"/>
                      <a:pt x="1801" y="19715"/>
                      <a:pt x="1668" y="19882"/>
                    </a:cubicBezTo>
                    <a:lnTo>
                      <a:pt x="1568" y="22183"/>
                    </a:lnTo>
                    <a:cubicBezTo>
                      <a:pt x="1568" y="22217"/>
                      <a:pt x="1568" y="22250"/>
                      <a:pt x="1568" y="22250"/>
                    </a:cubicBezTo>
                    <a:cubicBezTo>
                      <a:pt x="1622" y="22520"/>
                      <a:pt x="1811" y="22576"/>
                      <a:pt x="2032" y="22576"/>
                    </a:cubicBezTo>
                    <a:cubicBezTo>
                      <a:pt x="2192" y="22576"/>
                      <a:pt x="2367" y="22547"/>
                      <a:pt x="2520" y="22547"/>
                    </a:cubicBezTo>
                    <a:cubicBezTo>
                      <a:pt x="2548" y="22547"/>
                      <a:pt x="2575" y="22548"/>
                      <a:pt x="2602" y="22550"/>
                    </a:cubicBezTo>
                    <a:cubicBezTo>
                      <a:pt x="2969" y="22584"/>
                      <a:pt x="3336" y="22617"/>
                      <a:pt x="3703" y="22650"/>
                    </a:cubicBezTo>
                    <a:cubicBezTo>
                      <a:pt x="4403" y="22717"/>
                      <a:pt x="5137" y="22751"/>
                      <a:pt x="5871" y="22784"/>
                    </a:cubicBezTo>
                    <a:cubicBezTo>
                      <a:pt x="6305" y="22817"/>
                      <a:pt x="6772" y="22851"/>
                      <a:pt x="7205" y="22851"/>
                    </a:cubicBezTo>
                    <a:cubicBezTo>
                      <a:pt x="7339" y="24085"/>
                      <a:pt x="7172" y="25386"/>
                      <a:pt x="7105" y="26620"/>
                    </a:cubicBezTo>
                    <a:cubicBezTo>
                      <a:pt x="7038" y="27454"/>
                      <a:pt x="7105" y="28355"/>
                      <a:pt x="7305" y="29155"/>
                    </a:cubicBezTo>
                    <a:cubicBezTo>
                      <a:pt x="7672" y="29222"/>
                      <a:pt x="8039" y="29289"/>
                      <a:pt x="8439" y="29355"/>
                    </a:cubicBezTo>
                    <a:cubicBezTo>
                      <a:pt x="10107" y="29722"/>
                      <a:pt x="11475" y="30623"/>
                      <a:pt x="13076" y="31257"/>
                    </a:cubicBezTo>
                    <a:cubicBezTo>
                      <a:pt x="13492" y="31428"/>
                      <a:pt x="13926" y="31599"/>
                      <a:pt x="14352" y="31599"/>
                    </a:cubicBezTo>
                    <a:cubicBezTo>
                      <a:pt x="14506" y="31599"/>
                      <a:pt x="14660" y="31577"/>
                      <a:pt x="14811" y="31524"/>
                    </a:cubicBezTo>
                    <a:cubicBezTo>
                      <a:pt x="15878" y="31223"/>
                      <a:pt x="16178" y="29922"/>
                      <a:pt x="16278" y="28822"/>
                    </a:cubicBezTo>
                    <a:cubicBezTo>
                      <a:pt x="16545" y="25853"/>
                      <a:pt x="15044" y="23117"/>
                      <a:pt x="14077" y="20315"/>
                    </a:cubicBezTo>
                    <a:cubicBezTo>
                      <a:pt x="12976" y="17247"/>
                      <a:pt x="11842" y="14178"/>
                      <a:pt x="10674" y="11109"/>
                    </a:cubicBezTo>
                    <a:cubicBezTo>
                      <a:pt x="10341" y="10275"/>
                      <a:pt x="10007" y="9441"/>
                      <a:pt x="9674" y="8607"/>
                    </a:cubicBezTo>
                    <a:cubicBezTo>
                      <a:pt x="9941" y="8507"/>
                      <a:pt x="10207" y="8440"/>
                      <a:pt x="10474" y="8374"/>
                    </a:cubicBezTo>
                    <a:cubicBezTo>
                      <a:pt x="10574" y="8340"/>
                      <a:pt x="10674" y="8307"/>
                      <a:pt x="10741" y="8207"/>
                    </a:cubicBezTo>
                    <a:cubicBezTo>
                      <a:pt x="10841" y="8107"/>
                      <a:pt x="10841" y="7973"/>
                      <a:pt x="10841" y="7873"/>
                    </a:cubicBezTo>
                    <a:cubicBezTo>
                      <a:pt x="10808" y="5872"/>
                      <a:pt x="10341" y="3870"/>
                      <a:pt x="9474" y="2069"/>
                    </a:cubicBezTo>
                    <a:cubicBezTo>
                      <a:pt x="9273" y="1736"/>
                      <a:pt x="9107" y="1402"/>
                      <a:pt x="8873" y="1068"/>
                    </a:cubicBezTo>
                    <a:cubicBezTo>
                      <a:pt x="8706" y="835"/>
                      <a:pt x="8573" y="568"/>
                      <a:pt x="8373" y="335"/>
                    </a:cubicBezTo>
                    <a:cubicBezTo>
                      <a:pt x="8273" y="234"/>
                      <a:pt x="8173" y="101"/>
                      <a:pt x="8073" y="1"/>
                    </a:cubicBezTo>
                    <a:close/>
                  </a:path>
                </a:pathLst>
              </a:custGeom>
              <a:solidFill>
                <a:srgbClr val="000000">
                  <a:alpha val="1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714;p37">
                <a:extLst>
                  <a:ext uri="{FF2B5EF4-FFF2-40B4-BE49-F238E27FC236}">
                    <a16:creationId xmlns:a16="http://schemas.microsoft.com/office/drawing/2014/main" id="{91AAB530-FEA1-9987-18B2-6FD9FEB815C5}"/>
                  </a:ext>
                </a:extLst>
              </p:cNvPr>
              <p:cNvSpPr/>
              <p:nvPr/>
            </p:nvSpPr>
            <p:spPr>
              <a:xfrm flipH="1">
                <a:off x="2927927" y="662518"/>
                <a:ext cx="657510" cy="1217365"/>
              </a:xfrm>
              <a:custGeom>
                <a:avLst/>
                <a:gdLst/>
                <a:ahLst/>
                <a:cxnLst/>
                <a:rect l="l" t="t" r="r" b="b"/>
                <a:pathLst>
                  <a:path w="19748" h="36563" extrusionOk="0">
                    <a:moveTo>
                      <a:pt x="11020" y="1"/>
                    </a:moveTo>
                    <a:cubicBezTo>
                      <a:pt x="10937" y="1"/>
                      <a:pt x="10855" y="3"/>
                      <a:pt x="10775" y="7"/>
                    </a:cubicBezTo>
                    <a:cubicBezTo>
                      <a:pt x="7739" y="173"/>
                      <a:pt x="4937" y="1408"/>
                      <a:pt x="3370" y="4110"/>
                    </a:cubicBezTo>
                    <a:cubicBezTo>
                      <a:pt x="1168" y="7946"/>
                      <a:pt x="134" y="12449"/>
                      <a:pt x="401" y="16885"/>
                    </a:cubicBezTo>
                    <a:cubicBezTo>
                      <a:pt x="468" y="17819"/>
                      <a:pt x="568" y="18753"/>
                      <a:pt x="434" y="19654"/>
                    </a:cubicBezTo>
                    <a:cubicBezTo>
                      <a:pt x="301" y="20421"/>
                      <a:pt x="1" y="21188"/>
                      <a:pt x="67" y="21989"/>
                    </a:cubicBezTo>
                    <a:cubicBezTo>
                      <a:pt x="201" y="23390"/>
                      <a:pt x="1402" y="24457"/>
                      <a:pt x="2002" y="25758"/>
                    </a:cubicBezTo>
                    <a:cubicBezTo>
                      <a:pt x="2702" y="27393"/>
                      <a:pt x="2369" y="29228"/>
                      <a:pt x="2269" y="30995"/>
                    </a:cubicBezTo>
                    <a:cubicBezTo>
                      <a:pt x="2169" y="32763"/>
                      <a:pt x="2469" y="34798"/>
                      <a:pt x="3970" y="35732"/>
                    </a:cubicBezTo>
                    <a:cubicBezTo>
                      <a:pt x="4737" y="36233"/>
                      <a:pt x="5671" y="36333"/>
                      <a:pt x="6605" y="36399"/>
                    </a:cubicBezTo>
                    <a:cubicBezTo>
                      <a:pt x="7532" y="36485"/>
                      <a:pt x="8468" y="36562"/>
                      <a:pt x="9399" y="36562"/>
                    </a:cubicBezTo>
                    <a:cubicBezTo>
                      <a:pt x="10277" y="36562"/>
                      <a:pt x="11151" y="36494"/>
                      <a:pt x="12009" y="36299"/>
                    </a:cubicBezTo>
                    <a:cubicBezTo>
                      <a:pt x="13810" y="35899"/>
                      <a:pt x="15512" y="34932"/>
                      <a:pt x="16412" y="33364"/>
                    </a:cubicBezTo>
                    <a:cubicBezTo>
                      <a:pt x="16779" y="32730"/>
                      <a:pt x="17013" y="32030"/>
                      <a:pt x="17179" y="31329"/>
                    </a:cubicBezTo>
                    <a:cubicBezTo>
                      <a:pt x="18247" y="26892"/>
                      <a:pt x="17446" y="21822"/>
                      <a:pt x="14211" y="18587"/>
                    </a:cubicBezTo>
                    <a:cubicBezTo>
                      <a:pt x="15278" y="16418"/>
                      <a:pt x="16346" y="14217"/>
                      <a:pt x="17413" y="12015"/>
                    </a:cubicBezTo>
                    <a:cubicBezTo>
                      <a:pt x="18580" y="9647"/>
                      <a:pt x="19748" y="6845"/>
                      <a:pt x="18580" y="4476"/>
                    </a:cubicBezTo>
                    <a:cubicBezTo>
                      <a:pt x="17448" y="2082"/>
                      <a:pt x="13709" y="1"/>
                      <a:pt x="11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715;p37">
                <a:extLst>
                  <a:ext uri="{FF2B5EF4-FFF2-40B4-BE49-F238E27FC236}">
                    <a16:creationId xmlns:a16="http://schemas.microsoft.com/office/drawing/2014/main" id="{B741AF17-83F1-27D4-BAC0-E34A847123AE}"/>
                  </a:ext>
                </a:extLst>
              </p:cNvPr>
              <p:cNvSpPr/>
              <p:nvPr/>
            </p:nvSpPr>
            <p:spPr>
              <a:xfrm flipH="1">
                <a:off x="2927927" y="718253"/>
                <a:ext cx="518670" cy="1161130"/>
              </a:xfrm>
              <a:custGeom>
                <a:avLst/>
                <a:gdLst/>
                <a:ahLst/>
                <a:cxnLst/>
                <a:rect l="l" t="t" r="r" b="b"/>
                <a:pathLst>
                  <a:path w="15578" h="34874" extrusionOk="0">
                    <a:moveTo>
                      <a:pt x="10775" y="0"/>
                    </a:moveTo>
                    <a:cubicBezTo>
                      <a:pt x="7739" y="167"/>
                      <a:pt x="4937" y="1401"/>
                      <a:pt x="3369" y="4103"/>
                    </a:cubicBezTo>
                    <a:cubicBezTo>
                      <a:pt x="1168" y="7939"/>
                      <a:pt x="134" y="12443"/>
                      <a:pt x="400" y="16879"/>
                    </a:cubicBezTo>
                    <a:cubicBezTo>
                      <a:pt x="467" y="17813"/>
                      <a:pt x="567" y="18747"/>
                      <a:pt x="434" y="19648"/>
                    </a:cubicBezTo>
                    <a:cubicBezTo>
                      <a:pt x="300" y="20415"/>
                      <a:pt x="0" y="21182"/>
                      <a:pt x="67" y="21983"/>
                    </a:cubicBezTo>
                    <a:cubicBezTo>
                      <a:pt x="200" y="23384"/>
                      <a:pt x="1401" y="24451"/>
                      <a:pt x="2002" y="25752"/>
                    </a:cubicBezTo>
                    <a:cubicBezTo>
                      <a:pt x="2702" y="27387"/>
                      <a:pt x="2369" y="29221"/>
                      <a:pt x="2268" y="30989"/>
                    </a:cubicBezTo>
                    <a:cubicBezTo>
                      <a:pt x="2168" y="32290"/>
                      <a:pt x="2335" y="33725"/>
                      <a:pt x="3002" y="34792"/>
                    </a:cubicBezTo>
                    <a:cubicBezTo>
                      <a:pt x="3720" y="34836"/>
                      <a:pt x="4438" y="34873"/>
                      <a:pt x="5150" y="34873"/>
                    </a:cubicBezTo>
                    <a:cubicBezTo>
                      <a:pt x="6060" y="34873"/>
                      <a:pt x="6960" y="34812"/>
                      <a:pt x="7839" y="34625"/>
                    </a:cubicBezTo>
                    <a:cubicBezTo>
                      <a:pt x="9640" y="34225"/>
                      <a:pt x="11342" y="33258"/>
                      <a:pt x="12242" y="31690"/>
                    </a:cubicBezTo>
                    <a:cubicBezTo>
                      <a:pt x="12609" y="31056"/>
                      <a:pt x="12843" y="30356"/>
                      <a:pt x="13009" y="29655"/>
                    </a:cubicBezTo>
                    <a:cubicBezTo>
                      <a:pt x="14077" y="25218"/>
                      <a:pt x="13276" y="20148"/>
                      <a:pt x="10041" y="16913"/>
                    </a:cubicBezTo>
                    <a:cubicBezTo>
                      <a:pt x="11108" y="14744"/>
                      <a:pt x="12176" y="12543"/>
                      <a:pt x="13243" y="10341"/>
                    </a:cubicBezTo>
                    <a:cubicBezTo>
                      <a:pt x="14410" y="7973"/>
                      <a:pt x="15578" y="5171"/>
                      <a:pt x="14410" y="2802"/>
                    </a:cubicBezTo>
                    <a:cubicBezTo>
                      <a:pt x="13943" y="1768"/>
                      <a:pt x="12976" y="834"/>
                      <a:pt x="11842" y="67"/>
                    </a:cubicBezTo>
                    <a:cubicBezTo>
                      <a:pt x="11475" y="0"/>
                      <a:pt x="11108" y="0"/>
                      <a:pt x="107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716;p37">
                <a:extLst>
                  <a:ext uri="{FF2B5EF4-FFF2-40B4-BE49-F238E27FC236}">
                    <a16:creationId xmlns:a16="http://schemas.microsoft.com/office/drawing/2014/main" id="{F27C6D5F-9FCA-71C2-AE46-DA39E2DEB30D}"/>
                  </a:ext>
                </a:extLst>
              </p:cNvPr>
              <p:cNvSpPr/>
              <p:nvPr/>
            </p:nvSpPr>
            <p:spPr>
              <a:xfrm flipH="1">
                <a:off x="2936783" y="662584"/>
                <a:ext cx="599776" cy="1096371"/>
              </a:xfrm>
              <a:custGeom>
                <a:avLst/>
                <a:gdLst/>
                <a:ahLst/>
                <a:cxnLst/>
                <a:rect l="l" t="t" r="r" b="b"/>
                <a:pathLst>
                  <a:path w="18014" h="32929" extrusionOk="0">
                    <a:moveTo>
                      <a:pt x="9520" y="0"/>
                    </a:moveTo>
                    <a:cubicBezTo>
                      <a:pt x="9448" y="0"/>
                      <a:pt x="9377" y="2"/>
                      <a:pt x="9307" y="5"/>
                    </a:cubicBezTo>
                    <a:cubicBezTo>
                      <a:pt x="6271" y="171"/>
                      <a:pt x="3469" y="1406"/>
                      <a:pt x="1902" y="4108"/>
                    </a:cubicBezTo>
                    <a:cubicBezTo>
                      <a:pt x="1134" y="5475"/>
                      <a:pt x="501" y="6943"/>
                      <a:pt x="0" y="8444"/>
                    </a:cubicBezTo>
                    <a:cubicBezTo>
                      <a:pt x="401" y="7377"/>
                      <a:pt x="901" y="6342"/>
                      <a:pt x="1468" y="5342"/>
                    </a:cubicBezTo>
                    <a:cubicBezTo>
                      <a:pt x="3002" y="2640"/>
                      <a:pt x="5804" y="1439"/>
                      <a:pt x="8873" y="1272"/>
                    </a:cubicBezTo>
                    <a:cubicBezTo>
                      <a:pt x="8975" y="1266"/>
                      <a:pt x="9078" y="1263"/>
                      <a:pt x="9183" y="1263"/>
                    </a:cubicBezTo>
                    <a:cubicBezTo>
                      <a:pt x="10727" y="1263"/>
                      <a:pt x="12580" y="1942"/>
                      <a:pt x="14110" y="2973"/>
                    </a:cubicBezTo>
                    <a:cubicBezTo>
                      <a:pt x="14611" y="3340"/>
                      <a:pt x="15111" y="3741"/>
                      <a:pt x="15545" y="4141"/>
                    </a:cubicBezTo>
                    <a:cubicBezTo>
                      <a:pt x="15578" y="4208"/>
                      <a:pt x="15611" y="4241"/>
                      <a:pt x="15678" y="4274"/>
                    </a:cubicBezTo>
                    <a:cubicBezTo>
                      <a:pt x="15745" y="4374"/>
                      <a:pt x="15812" y="4441"/>
                      <a:pt x="15845" y="4508"/>
                    </a:cubicBezTo>
                    <a:cubicBezTo>
                      <a:pt x="15912" y="4575"/>
                      <a:pt x="15978" y="4641"/>
                      <a:pt x="16012" y="4708"/>
                    </a:cubicBezTo>
                    <a:cubicBezTo>
                      <a:pt x="16078" y="4775"/>
                      <a:pt x="16112" y="4808"/>
                      <a:pt x="16178" y="4875"/>
                    </a:cubicBezTo>
                    <a:cubicBezTo>
                      <a:pt x="16245" y="4975"/>
                      <a:pt x="16279" y="5042"/>
                      <a:pt x="16345" y="5142"/>
                    </a:cubicBezTo>
                    <a:cubicBezTo>
                      <a:pt x="16379" y="5175"/>
                      <a:pt x="16412" y="5242"/>
                      <a:pt x="16445" y="5275"/>
                    </a:cubicBezTo>
                    <a:cubicBezTo>
                      <a:pt x="16545" y="5442"/>
                      <a:pt x="16612" y="5575"/>
                      <a:pt x="16679" y="5709"/>
                    </a:cubicBezTo>
                    <a:cubicBezTo>
                      <a:pt x="17379" y="7110"/>
                      <a:pt x="17246" y="8677"/>
                      <a:pt x="16779" y="10212"/>
                    </a:cubicBezTo>
                    <a:cubicBezTo>
                      <a:pt x="17546" y="8277"/>
                      <a:pt x="18013" y="6242"/>
                      <a:pt x="17112" y="4474"/>
                    </a:cubicBezTo>
                    <a:cubicBezTo>
                      <a:pt x="17046" y="4308"/>
                      <a:pt x="16979" y="4174"/>
                      <a:pt x="16879" y="4041"/>
                    </a:cubicBezTo>
                    <a:cubicBezTo>
                      <a:pt x="16846" y="3974"/>
                      <a:pt x="16812" y="3941"/>
                      <a:pt x="16779" y="3907"/>
                    </a:cubicBezTo>
                    <a:cubicBezTo>
                      <a:pt x="16746" y="3807"/>
                      <a:pt x="16679" y="3707"/>
                      <a:pt x="16612" y="3641"/>
                    </a:cubicBezTo>
                    <a:cubicBezTo>
                      <a:pt x="16579" y="3574"/>
                      <a:pt x="16512" y="3507"/>
                      <a:pt x="16479" y="3440"/>
                    </a:cubicBezTo>
                    <a:cubicBezTo>
                      <a:pt x="16412" y="3374"/>
                      <a:pt x="16345" y="3307"/>
                      <a:pt x="16312" y="3240"/>
                    </a:cubicBezTo>
                    <a:cubicBezTo>
                      <a:pt x="16245" y="3174"/>
                      <a:pt x="16178" y="3107"/>
                      <a:pt x="16112" y="3040"/>
                    </a:cubicBezTo>
                    <a:cubicBezTo>
                      <a:pt x="16078" y="3007"/>
                      <a:pt x="16012" y="2940"/>
                      <a:pt x="15978" y="2907"/>
                    </a:cubicBezTo>
                    <a:cubicBezTo>
                      <a:pt x="15545" y="2473"/>
                      <a:pt x="15078" y="2073"/>
                      <a:pt x="14544" y="1739"/>
                    </a:cubicBezTo>
                    <a:cubicBezTo>
                      <a:pt x="12981" y="687"/>
                      <a:pt x="11083" y="0"/>
                      <a:pt x="9520" y="0"/>
                    </a:cubicBezTo>
                    <a:close/>
                    <a:moveTo>
                      <a:pt x="12876" y="18718"/>
                    </a:moveTo>
                    <a:cubicBezTo>
                      <a:pt x="12676" y="19085"/>
                      <a:pt x="12509" y="19452"/>
                      <a:pt x="12309" y="19852"/>
                    </a:cubicBezTo>
                    <a:cubicBezTo>
                      <a:pt x="15545" y="23054"/>
                      <a:pt x="16345" y="28158"/>
                      <a:pt x="15278" y="32561"/>
                    </a:cubicBezTo>
                    <a:cubicBezTo>
                      <a:pt x="15244" y="32695"/>
                      <a:pt x="15211" y="32828"/>
                      <a:pt x="15178" y="32928"/>
                    </a:cubicBezTo>
                    <a:cubicBezTo>
                      <a:pt x="15411" y="32428"/>
                      <a:pt x="15578" y="31861"/>
                      <a:pt x="15711" y="31327"/>
                    </a:cubicBezTo>
                    <a:cubicBezTo>
                      <a:pt x="16779" y="26957"/>
                      <a:pt x="15978" y="21954"/>
                      <a:pt x="12876" y="18718"/>
                    </a:cubicBezTo>
                    <a:close/>
                  </a:path>
                </a:pathLst>
              </a:custGeom>
              <a:solidFill>
                <a:srgbClr val="F9C68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717;p37">
                <a:extLst>
                  <a:ext uri="{FF2B5EF4-FFF2-40B4-BE49-F238E27FC236}">
                    <a16:creationId xmlns:a16="http://schemas.microsoft.com/office/drawing/2014/main" id="{9CE62F9C-61AA-6C4D-1652-D862D329B9DD}"/>
                  </a:ext>
                </a:extLst>
              </p:cNvPr>
              <p:cNvSpPr/>
              <p:nvPr/>
            </p:nvSpPr>
            <p:spPr>
              <a:xfrm flipH="1">
                <a:off x="2993451" y="1379059"/>
                <a:ext cx="589754" cy="500957"/>
              </a:xfrm>
              <a:custGeom>
                <a:avLst/>
                <a:gdLst/>
                <a:ahLst/>
                <a:cxnLst/>
                <a:rect l="l" t="t" r="r" b="b"/>
                <a:pathLst>
                  <a:path w="17713" h="15046" extrusionOk="0">
                    <a:moveTo>
                      <a:pt x="0" y="1"/>
                    </a:moveTo>
                    <a:cubicBezTo>
                      <a:pt x="0" y="168"/>
                      <a:pt x="0" y="301"/>
                      <a:pt x="0" y="468"/>
                    </a:cubicBezTo>
                    <a:cubicBezTo>
                      <a:pt x="134" y="1869"/>
                      <a:pt x="1335" y="2936"/>
                      <a:pt x="1935" y="4237"/>
                    </a:cubicBezTo>
                    <a:cubicBezTo>
                      <a:pt x="2002" y="4437"/>
                      <a:pt x="2068" y="4638"/>
                      <a:pt x="2135" y="4838"/>
                    </a:cubicBezTo>
                    <a:cubicBezTo>
                      <a:pt x="2102" y="4171"/>
                      <a:pt x="1968" y="3537"/>
                      <a:pt x="1701" y="2936"/>
                    </a:cubicBezTo>
                    <a:cubicBezTo>
                      <a:pt x="1268" y="1902"/>
                      <a:pt x="401" y="1035"/>
                      <a:pt x="0" y="1"/>
                    </a:cubicBezTo>
                    <a:close/>
                    <a:moveTo>
                      <a:pt x="17246" y="3003"/>
                    </a:moveTo>
                    <a:lnTo>
                      <a:pt x="17246" y="3003"/>
                    </a:lnTo>
                    <a:cubicBezTo>
                      <a:pt x="17446" y="4838"/>
                      <a:pt x="17346" y="6706"/>
                      <a:pt x="16912" y="8474"/>
                    </a:cubicBezTo>
                    <a:cubicBezTo>
                      <a:pt x="16746" y="9174"/>
                      <a:pt x="16512" y="9908"/>
                      <a:pt x="16145" y="10542"/>
                    </a:cubicBezTo>
                    <a:cubicBezTo>
                      <a:pt x="15244" y="12110"/>
                      <a:pt x="13510" y="13077"/>
                      <a:pt x="11742" y="13444"/>
                    </a:cubicBezTo>
                    <a:cubicBezTo>
                      <a:pt x="11542" y="13511"/>
                      <a:pt x="11342" y="13544"/>
                      <a:pt x="11108" y="13577"/>
                    </a:cubicBezTo>
                    <a:cubicBezTo>
                      <a:pt x="11041" y="13577"/>
                      <a:pt x="10975" y="13577"/>
                      <a:pt x="10908" y="13611"/>
                    </a:cubicBezTo>
                    <a:cubicBezTo>
                      <a:pt x="10741" y="13611"/>
                      <a:pt x="10608" y="13644"/>
                      <a:pt x="10474" y="13644"/>
                    </a:cubicBezTo>
                    <a:cubicBezTo>
                      <a:pt x="10374" y="13644"/>
                      <a:pt x="10308" y="13677"/>
                      <a:pt x="10208" y="13677"/>
                    </a:cubicBezTo>
                    <a:cubicBezTo>
                      <a:pt x="10074" y="13677"/>
                      <a:pt x="9941" y="13677"/>
                      <a:pt x="9841" y="13711"/>
                    </a:cubicBezTo>
                    <a:lnTo>
                      <a:pt x="8540" y="13711"/>
                    </a:lnTo>
                    <a:cubicBezTo>
                      <a:pt x="8440" y="13711"/>
                      <a:pt x="8340" y="13711"/>
                      <a:pt x="8239" y="13677"/>
                    </a:cubicBezTo>
                    <a:lnTo>
                      <a:pt x="7906" y="13677"/>
                    </a:lnTo>
                    <a:cubicBezTo>
                      <a:pt x="7806" y="13677"/>
                      <a:pt x="7672" y="13677"/>
                      <a:pt x="7572" y="13644"/>
                    </a:cubicBezTo>
                    <a:lnTo>
                      <a:pt x="7305" y="13644"/>
                    </a:lnTo>
                    <a:cubicBezTo>
                      <a:pt x="6972" y="13611"/>
                      <a:pt x="6638" y="13577"/>
                      <a:pt x="6338" y="13577"/>
                    </a:cubicBezTo>
                    <a:cubicBezTo>
                      <a:pt x="5404" y="13477"/>
                      <a:pt x="4470" y="13377"/>
                      <a:pt x="3670" y="12877"/>
                    </a:cubicBezTo>
                    <a:cubicBezTo>
                      <a:pt x="2902" y="12377"/>
                      <a:pt x="2435" y="11576"/>
                      <a:pt x="2202" y="10675"/>
                    </a:cubicBezTo>
                    <a:lnTo>
                      <a:pt x="2202" y="10675"/>
                    </a:lnTo>
                    <a:cubicBezTo>
                      <a:pt x="2302" y="12076"/>
                      <a:pt x="2736" y="13477"/>
                      <a:pt x="3903" y="14211"/>
                    </a:cubicBezTo>
                    <a:cubicBezTo>
                      <a:pt x="4670" y="14712"/>
                      <a:pt x="5604" y="14812"/>
                      <a:pt x="6538" y="14878"/>
                    </a:cubicBezTo>
                    <a:cubicBezTo>
                      <a:pt x="6872" y="14912"/>
                      <a:pt x="7172" y="14945"/>
                      <a:pt x="7506" y="14945"/>
                    </a:cubicBezTo>
                    <a:cubicBezTo>
                      <a:pt x="7606" y="14978"/>
                      <a:pt x="7672" y="14978"/>
                      <a:pt x="7772" y="14978"/>
                    </a:cubicBezTo>
                    <a:cubicBezTo>
                      <a:pt x="7906" y="14978"/>
                      <a:pt x="8006" y="14978"/>
                      <a:pt x="8106" y="15012"/>
                    </a:cubicBezTo>
                    <a:lnTo>
                      <a:pt x="8740" y="15012"/>
                    </a:lnTo>
                    <a:cubicBezTo>
                      <a:pt x="8873" y="15012"/>
                      <a:pt x="8973" y="15045"/>
                      <a:pt x="9107" y="15045"/>
                    </a:cubicBezTo>
                    <a:lnTo>
                      <a:pt x="9407" y="15045"/>
                    </a:lnTo>
                    <a:cubicBezTo>
                      <a:pt x="9507" y="15045"/>
                      <a:pt x="9640" y="15045"/>
                      <a:pt x="9741" y="15012"/>
                    </a:cubicBezTo>
                    <a:lnTo>
                      <a:pt x="10041" y="15012"/>
                    </a:lnTo>
                    <a:cubicBezTo>
                      <a:pt x="10174" y="15012"/>
                      <a:pt x="10308" y="15012"/>
                      <a:pt x="10408" y="14978"/>
                    </a:cubicBezTo>
                    <a:lnTo>
                      <a:pt x="10675" y="14978"/>
                    </a:lnTo>
                    <a:cubicBezTo>
                      <a:pt x="10808" y="14945"/>
                      <a:pt x="10975" y="14945"/>
                      <a:pt x="11108" y="14912"/>
                    </a:cubicBezTo>
                    <a:cubicBezTo>
                      <a:pt x="11175" y="14912"/>
                      <a:pt x="11242" y="14912"/>
                      <a:pt x="11308" y="14878"/>
                    </a:cubicBezTo>
                    <a:cubicBezTo>
                      <a:pt x="11542" y="14845"/>
                      <a:pt x="11742" y="14812"/>
                      <a:pt x="11942" y="14778"/>
                    </a:cubicBezTo>
                    <a:cubicBezTo>
                      <a:pt x="13743" y="14378"/>
                      <a:pt x="15445" y="13411"/>
                      <a:pt x="16345" y="11843"/>
                    </a:cubicBezTo>
                    <a:cubicBezTo>
                      <a:pt x="16712" y="11209"/>
                      <a:pt x="16946" y="10509"/>
                      <a:pt x="17112" y="9808"/>
                    </a:cubicBezTo>
                    <a:cubicBezTo>
                      <a:pt x="17646" y="7606"/>
                      <a:pt x="17713" y="5238"/>
                      <a:pt x="17246" y="30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718;p37">
                <a:extLst>
                  <a:ext uri="{FF2B5EF4-FFF2-40B4-BE49-F238E27FC236}">
                    <a16:creationId xmlns:a16="http://schemas.microsoft.com/office/drawing/2014/main" id="{B0A2B953-E3B5-394B-A813-782032246A0B}"/>
                  </a:ext>
                </a:extLst>
              </p:cNvPr>
              <p:cNvSpPr/>
              <p:nvPr/>
            </p:nvSpPr>
            <p:spPr>
              <a:xfrm flipH="1">
                <a:off x="3484320" y="820269"/>
                <a:ext cx="322129" cy="196773"/>
              </a:xfrm>
              <a:custGeom>
                <a:avLst/>
                <a:gdLst/>
                <a:ahLst/>
                <a:cxnLst/>
                <a:rect l="l" t="t" r="r" b="b"/>
                <a:pathLst>
                  <a:path w="9675" h="5910" extrusionOk="0">
                    <a:moveTo>
                      <a:pt x="4241" y="1"/>
                    </a:moveTo>
                    <a:cubicBezTo>
                      <a:pt x="3518" y="1"/>
                      <a:pt x="2786" y="180"/>
                      <a:pt x="2135" y="506"/>
                    </a:cubicBezTo>
                    <a:cubicBezTo>
                      <a:pt x="1401" y="873"/>
                      <a:pt x="367" y="1506"/>
                      <a:pt x="0" y="2240"/>
                    </a:cubicBezTo>
                    <a:cubicBezTo>
                      <a:pt x="23" y="2242"/>
                      <a:pt x="45" y="2243"/>
                      <a:pt x="68" y="2243"/>
                    </a:cubicBezTo>
                    <a:cubicBezTo>
                      <a:pt x="527" y="2243"/>
                      <a:pt x="1123" y="1934"/>
                      <a:pt x="1568" y="1807"/>
                    </a:cubicBezTo>
                    <a:cubicBezTo>
                      <a:pt x="2095" y="1669"/>
                      <a:pt x="2637" y="1579"/>
                      <a:pt x="3184" y="1579"/>
                    </a:cubicBezTo>
                    <a:cubicBezTo>
                      <a:pt x="3434" y="1579"/>
                      <a:pt x="3685" y="1598"/>
                      <a:pt x="3937" y="1640"/>
                    </a:cubicBezTo>
                    <a:cubicBezTo>
                      <a:pt x="5004" y="1840"/>
                      <a:pt x="5938" y="2474"/>
                      <a:pt x="6705" y="3274"/>
                    </a:cubicBezTo>
                    <a:cubicBezTo>
                      <a:pt x="7439" y="4042"/>
                      <a:pt x="8006" y="4976"/>
                      <a:pt x="8573" y="5910"/>
                    </a:cubicBezTo>
                    <a:cubicBezTo>
                      <a:pt x="8974" y="5443"/>
                      <a:pt x="9307" y="4875"/>
                      <a:pt x="9541" y="4308"/>
                    </a:cubicBezTo>
                    <a:cubicBezTo>
                      <a:pt x="9607" y="4108"/>
                      <a:pt x="9674" y="3875"/>
                      <a:pt x="9674" y="3641"/>
                    </a:cubicBezTo>
                    <a:cubicBezTo>
                      <a:pt x="9641" y="3474"/>
                      <a:pt x="9541" y="3308"/>
                      <a:pt x="9441" y="3141"/>
                    </a:cubicBezTo>
                    <a:cubicBezTo>
                      <a:pt x="8974" y="2340"/>
                      <a:pt x="8173" y="1773"/>
                      <a:pt x="7406" y="1240"/>
                    </a:cubicBezTo>
                    <a:cubicBezTo>
                      <a:pt x="6705" y="739"/>
                      <a:pt x="5971" y="306"/>
                      <a:pt x="5171" y="105"/>
                    </a:cubicBezTo>
                    <a:cubicBezTo>
                      <a:pt x="4867" y="35"/>
                      <a:pt x="4555" y="1"/>
                      <a:pt x="42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719;p37">
                <a:extLst>
                  <a:ext uri="{FF2B5EF4-FFF2-40B4-BE49-F238E27FC236}">
                    <a16:creationId xmlns:a16="http://schemas.microsoft.com/office/drawing/2014/main" id="{957A6AC4-6139-11D7-3D70-9D543C2BDEF5}"/>
                  </a:ext>
                </a:extLst>
              </p:cNvPr>
              <p:cNvSpPr/>
              <p:nvPr/>
            </p:nvSpPr>
            <p:spPr>
              <a:xfrm flipH="1">
                <a:off x="3415466" y="1451809"/>
                <a:ext cx="335447" cy="120561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3621" extrusionOk="0">
                    <a:moveTo>
                      <a:pt x="8481" y="0"/>
                    </a:moveTo>
                    <a:cubicBezTo>
                      <a:pt x="8122" y="0"/>
                      <a:pt x="7738" y="68"/>
                      <a:pt x="7406" y="84"/>
                    </a:cubicBezTo>
                    <a:cubicBezTo>
                      <a:pt x="5337" y="151"/>
                      <a:pt x="3303" y="218"/>
                      <a:pt x="1235" y="284"/>
                    </a:cubicBezTo>
                    <a:cubicBezTo>
                      <a:pt x="0" y="318"/>
                      <a:pt x="367" y="2186"/>
                      <a:pt x="534" y="2920"/>
                    </a:cubicBezTo>
                    <a:cubicBezTo>
                      <a:pt x="588" y="3189"/>
                      <a:pt x="778" y="3246"/>
                      <a:pt x="998" y="3246"/>
                    </a:cubicBezTo>
                    <a:cubicBezTo>
                      <a:pt x="1158" y="3246"/>
                      <a:pt x="1333" y="3216"/>
                      <a:pt x="1486" y="3216"/>
                    </a:cubicBezTo>
                    <a:cubicBezTo>
                      <a:pt x="1514" y="3216"/>
                      <a:pt x="1542" y="3217"/>
                      <a:pt x="1568" y="3220"/>
                    </a:cubicBezTo>
                    <a:cubicBezTo>
                      <a:pt x="1935" y="3253"/>
                      <a:pt x="2269" y="3287"/>
                      <a:pt x="2636" y="3320"/>
                    </a:cubicBezTo>
                    <a:cubicBezTo>
                      <a:pt x="3369" y="3353"/>
                      <a:pt x="4103" y="3420"/>
                      <a:pt x="4837" y="3453"/>
                    </a:cubicBezTo>
                    <a:cubicBezTo>
                      <a:pt x="6271" y="3520"/>
                      <a:pt x="7739" y="3587"/>
                      <a:pt x="9174" y="3620"/>
                    </a:cubicBezTo>
                    <a:cubicBezTo>
                      <a:pt x="9474" y="3620"/>
                      <a:pt x="9807" y="3587"/>
                      <a:pt x="9974" y="3353"/>
                    </a:cubicBezTo>
                    <a:cubicBezTo>
                      <a:pt x="10074" y="3186"/>
                      <a:pt x="10074" y="3020"/>
                      <a:pt x="10074" y="2820"/>
                    </a:cubicBezTo>
                    <a:cubicBezTo>
                      <a:pt x="10041" y="2086"/>
                      <a:pt x="9907" y="1052"/>
                      <a:pt x="9474" y="418"/>
                    </a:cubicBezTo>
                    <a:cubicBezTo>
                      <a:pt x="9246" y="84"/>
                      <a:pt x="8879" y="0"/>
                      <a:pt x="84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720;p37">
                <a:extLst>
                  <a:ext uri="{FF2B5EF4-FFF2-40B4-BE49-F238E27FC236}">
                    <a16:creationId xmlns:a16="http://schemas.microsoft.com/office/drawing/2014/main" id="{4F483021-6C6B-9E8B-2A9A-8A32F21BC834}"/>
                  </a:ext>
                </a:extLst>
              </p:cNvPr>
              <p:cNvSpPr/>
              <p:nvPr/>
            </p:nvSpPr>
            <p:spPr>
              <a:xfrm flipH="1">
                <a:off x="3538757" y="340089"/>
                <a:ext cx="337678" cy="369308"/>
              </a:xfrm>
              <a:custGeom>
                <a:avLst/>
                <a:gdLst/>
                <a:ahLst/>
                <a:cxnLst/>
                <a:rect l="l" t="t" r="r" b="b"/>
                <a:pathLst>
                  <a:path w="10142" h="11092" extrusionOk="0">
                    <a:moveTo>
                      <a:pt x="5564" y="1"/>
                    </a:moveTo>
                    <a:cubicBezTo>
                      <a:pt x="5455" y="1"/>
                      <a:pt x="5346" y="6"/>
                      <a:pt x="5238" y="17"/>
                    </a:cubicBezTo>
                    <a:cubicBezTo>
                      <a:pt x="3737" y="184"/>
                      <a:pt x="3070" y="2319"/>
                      <a:pt x="2369" y="3419"/>
                    </a:cubicBezTo>
                    <a:cubicBezTo>
                      <a:pt x="1736" y="4454"/>
                      <a:pt x="1002" y="5388"/>
                      <a:pt x="168" y="6255"/>
                    </a:cubicBezTo>
                    <a:cubicBezTo>
                      <a:pt x="68" y="6355"/>
                      <a:pt x="1" y="6455"/>
                      <a:pt x="1" y="6555"/>
                    </a:cubicBezTo>
                    <a:cubicBezTo>
                      <a:pt x="1" y="6655"/>
                      <a:pt x="34" y="6722"/>
                      <a:pt x="101" y="6789"/>
                    </a:cubicBezTo>
                    <a:cubicBezTo>
                      <a:pt x="301" y="7055"/>
                      <a:pt x="568" y="7256"/>
                      <a:pt x="868" y="7422"/>
                    </a:cubicBezTo>
                    <a:cubicBezTo>
                      <a:pt x="668" y="8256"/>
                      <a:pt x="568" y="9057"/>
                      <a:pt x="468" y="9891"/>
                    </a:cubicBezTo>
                    <a:cubicBezTo>
                      <a:pt x="435" y="10258"/>
                      <a:pt x="435" y="10725"/>
                      <a:pt x="735" y="10958"/>
                    </a:cubicBezTo>
                    <a:cubicBezTo>
                      <a:pt x="935" y="11058"/>
                      <a:pt x="1135" y="11092"/>
                      <a:pt x="1369" y="11092"/>
                    </a:cubicBezTo>
                    <a:cubicBezTo>
                      <a:pt x="2269" y="11025"/>
                      <a:pt x="3137" y="10725"/>
                      <a:pt x="3970" y="10391"/>
                    </a:cubicBezTo>
                    <a:cubicBezTo>
                      <a:pt x="5972" y="9624"/>
                      <a:pt x="8073" y="8757"/>
                      <a:pt x="9174" y="6922"/>
                    </a:cubicBezTo>
                    <a:cubicBezTo>
                      <a:pt x="9608" y="6255"/>
                      <a:pt x="9841" y="5488"/>
                      <a:pt x="10008" y="4687"/>
                    </a:cubicBezTo>
                    <a:cubicBezTo>
                      <a:pt x="10075" y="4253"/>
                      <a:pt x="10142" y="3820"/>
                      <a:pt x="10075" y="3386"/>
                    </a:cubicBezTo>
                    <a:cubicBezTo>
                      <a:pt x="10008" y="2986"/>
                      <a:pt x="9808" y="2619"/>
                      <a:pt x="9574" y="2252"/>
                    </a:cubicBezTo>
                    <a:cubicBezTo>
                      <a:pt x="8733" y="1068"/>
                      <a:pt x="7107" y="1"/>
                      <a:pt x="55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721;p37">
                <a:extLst>
                  <a:ext uri="{FF2B5EF4-FFF2-40B4-BE49-F238E27FC236}">
                    <a16:creationId xmlns:a16="http://schemas.microsoft.com/office/drawing/2014/main" id="{4732D903-A635-4F2C-FC4E-9E4A7BDAAD38}"/>
                  </a:ext>
                </a:extLst>
              </p:cNvPr>
              <p:cNvSpPr/>
              <p:nvPr/>
            </p:nvSpPr>
            <p:spPr>
              <a:xfrm flipH="1">
                <a:off x="3156697" y="256518"/>
                <a:ext cx="656411" cy="447551"/>
              </a:xfrm>
              <a:custGeom>
                <a:avLst/>
                <a:gdLst/>
                <a:ahLst/>
                <a:cxnLst/>
                <a:rect l="l" t="t" r="r" b="b"/>
                <a:pathLst>
                  <a:path w="19715" h="13442" extrusionOk="0">
                    <a:moveTo>
                      <a:pt x="18680" y="9766"/>
                    </a:moveTo>
                    <a:lnTo>
                      <a:pt x="18680" y="9766"/>
                    </a:lnTo>
                    <a:cubicBezTo>
                      <a:pt x="18674" y="9784"/>
                      <a:pt x="18667" y="9803"/>
                      <a:pt x="18660" y="9821"/>
                    </a:cubicBezTo>
                    <a:lnTo>
                      <a:pt x="18660" y="9821"/>
                    </a:lnTo>
                    <a:cubicBezTo>
                      <a:pt x="18667" y="9803"/>
                      <a:pt x="18674" y="9784"/>
                      <a:pt x="18680" y="9766"/>
                    </a:cubicBezTo>
                    <a:close/>
                    <a:moveTo>
                      <a:pt x="18380" y="9799"/>
                    </a:moveTo>
                    <a:lnTo>
                      <a:pt x="18380" y="9799"/>
                    </a:lnTo>
                    <a:cubicBezTo>
                      <a:pt x="18379" y="9808"/>
                      <a:pt x="18379" y="9818"/>
                      <a:pt x="18378" y="9827"/>
                    </a:cubicBezTo>
                    <a:lnTo>
                      <a:pt x="18378" y="9827"/>
                    </a:lnTo>
                    <a:cubicBezTo>
                      <a:pt x="18379" y="9818"/>
                      <a:pt x="18380" y="9808"/>
                      <a:pt x="18380" y="9799"/>
                    </a:cubicBezTo>
                    <a:close/>
                    <a:moveTo>
                      <a:pt x="12266" y="0"/>
                    </a:moveTo>
                    <a:cubicBezTo>
                      <a:pt x="11232" y="0"/>
                      <a:pt x="10178" y="405"/>
                      <a:pt x="9507" y="1193"/>
                    </a:cubicBezTo>
                    <a:cubicBezTo>
                      <a:pt x="8807" y="2027"/>
                      <a:pt x="8807" y="2861"/>
                      <a:pt x="9073" y="3661"/>
                    </a:cubicBezTo>
                    <a:cubicBezTo>
                      <a:pt x="8873" y="3528"/>
                      <a:pt x="8707" y="3394"/>
                      <a:pt x="8540" y="3261"/>
                    </a:cubicBezTo>
                    <a:cubicBezTo>
                      <a:pt x="7509" y="2592"/>
                      <a:pt x="5803" y="1947"/>
                      <a:pt x="4394" y="1947"/>
                    </a:cubicBezTo>
                    <a:cubicBezTo>
                      <a:pt x="4116" y="1947"/>
                      <a:pt x="3850" y="1972"/>
                      <a:pt x="3603" y="2027"/>
                    </a:cubicBezTo>
                    <a:cubicBezTo>
                      <a:pt x="2736" y="2227"/>
                      <a:pt x="2102" y="2727"/>
                      <a:pt x="1501" y="3328"/>
                    </a:cubicBezTo>
                    <a:cubicBezTo>
                      <a:pt x="1468" y="3394"/>
                      <a:pt x="1401" y="3428"/>
                      <a:pt x="1368" y="3494"/>
                    </a:cubicBezTo>
                    <a:cubicBezTo>
                      <a:pt x="868" y="3961"/>
                      <a:pt x="267" y="4428"/>
                      <a:pt x="67" y="5095"/>
                    </a:cubicBezTo>
                    <a:cubicBezTo>
                      <a:pt x="34" y="5196"/>
                      <a:pt x="0" y="5296"/>
                      <a:pt x="67" y="5396"/>
                    </a:cubicBezTo>
                    <a:cubicBezTo>
                      <a:pt x="100" y="5496"/>
                      <a:pt x="167" y="5529"/>
                      <a:pt x="267" y="5562"/>
                    </a:cubicBezTo>
                    <a:cubicBezTo>
                      <a:pt x="768" y="5829"/>
                      <a:pt x="1268" y="6130"/>
                      <a:pt x="1702" y="6530"/>
                    </a:cubicBezTo>
                    <a:cubicBezTo>
                      <a:pt x="2169" y="6930"/>
                      <a:pt x="2669" y="7531"/>
                      <a:pt x="3336" y="7631"/>
                    </a:cubicBezTo>
                    <a:cubicBezTo>
                      <a:pt x="3536" y="7631"/>
                      <a:pt x="3736" y="7597"/>
                      <a:pt x="3903" y="7564"/>
                    </a:cubicBezTo>
                    <a:cubicBezTo>
                      <a:pt x="3985" y="7558"/>
                      <a:pt x="4070" y="7554"/>
                      <a:pt x="4155" y="7554"/>
                    </a:cubicBezTo>
                    <a:cubicBezTo>
                      <a:pt x="4972" y="7554"/>
                      <a:pt x="5876" y="7859"/>
                      <a:pt x="5604" y="8765"/>
                    </a:cubicBezTo>
                    <a:cubicBezTo>
                      <a:pt x="5438" y="9232"/>
                      <a:pt x="4170" y="9999"/>
                      <a:pt x="4403" y="10499"/>
                    </a:cubicBezTo>
                    <a:cubicBezTo>
                      <a:pt x="4704" y="11066"/>
                      <a:pt x="5004" y="11634"/>
                      <a:pt x="5304" y="12201"/>
                    </a:cubicBezTo>
                    <a:cubicBezTo>
                      <a:pt x="5471" y="12568"/>
                      <a:pt x="5871" y="13268"/>
                      <a:pt x="6271" y="13401"/>
                    </a:cubicBezTo>
                    <a:cubicBezTo>
                      <a:pt x="6359" y="13429"/>
                      <a:pt x="6441" y="13442"/>
                      <a:pt x="6517" y="13442"/>
                    </a:cubicBezTo>
                    <a:cubicBezTo>
                      <a:pt x="6991" y="13442"/>
                      <a:pt x="7266" y="12964"/>
                      <a:pt x="7639" y="12734"/>
                    </a:cubicBezTo>
                    <a:cubicBezTo>
                      <a:pt x="7973" y="12534"/>
                      <a:pt x="8440" y="12534"/>
                      <a:pt x="8773" y="12334"/>
                    </a:cubicBezTo>
                    <a:cubicBezTo>
                      <a:pt x="8973" y="12201"/>
                      <a:pt x="9140" y="12000"/>
                      <a:pt x="9274" y="11767"/>
                    </a:cubicBezTo>
                    <a:cubicBezTo>
                      <a:pt x="9841" y="10933"/>
                      <a:pt x="10241" y="9966"/>
                      <a:pt x="10441" y="8965"/>
                    </a:cubicBezTo>
                    <a:cubicBezTo>
                      <a:pt x="10474" y="8765"/>
                      <a:pt x="10508" y="8531"/>
                      <a:pt x="10575" y="8365"/>
                    </a:cubicBezTo>
                    <a:cubicBezTo>
                      <a:pt x="10641" y="8198"/>
                      <a:pt x="10708" y="8031"/>
                      <a:pt x="10775" y="7864"/>
                    </a:cubicBezTo>
                    <a:cubicBezTo>
                      <a:pt x="11042" y="7030"/>
                      <a:pt x="10741" y="6029"/>
                      <a:pt x="10241" y="5129"/>
                    </a:cubicBezTo>
                    <a:cubicBezTo>
                      <a:pt x="10638" y="4854"/>
                      <a:pt x="11091" y="4691"/>
                      <a:pt x="11600" y="4691"/>
                    </a:cubicBezTo>
                    <a:cubicBezTo>
                      <a:pt x="11647" y="4691"/>
                      <a:pt x="11694" y="4692"/>
                      <a:pt x="11742" y="4695"/>
                    </a:cubicBezTo>
                    <a:cubicBezTo>
                      <a:pt x="12776" y="4762"/>
                      <a:pt x="12876" y="6263"/>
                      <a:pt x="12776" y="7064"/>
                    </a:cubicBezTo>
                    <a:cubicBezTo>
                      <a:pt x="12676" y="7931"/>
                      <a:pt x="12409" y="8765"/>
                      <a:pt x="12409" y="9632"/>
                    </a:cubicBezTo>
                    <a:cubicBezTo>
                      <a:pt x="12443" y="10966"/>
                      <a:pt x="13276" y="12234"/>
                      <a:pt x="14477" y="12801"/>
                    </a:cubicBezTo>
                    <a:cubicBezTo>
                      <a:pt x="14807" y="12966"/>
                      <a:pt x="15181" y="13085"/>
                      <a:pt x="15545" y="13085"/>
                    </a:cubicBezTo>
                    <a:cubicBezTo>
                      <a:pt x="15624" y="13085"/>
                      <a:pt x="15701" y="13080"/>
                      <a:pt x="15778" y="13068"/>
                    </a:cubicBezTo>
                    <a:cubicBezTo>
                      <a:pt x="16245" y="13035"/>
                      <a:pt x="16679" y="12768"/>
                      <a:pt x="16912" y="12367"/>
                    </a:cubicBezTo>
                    <a:lnTo>
                      <a:pt x="16912" y="12367"/>
                    </a:lnTo>
                    <a:cubicBezTo>
                      <a:pt x="16876" y="12370"/>
                      <a:pt x="16839" y="12372"/>
                      <a:pt x="16802" y="12372"/>
                    </a:cubicBezTo>
                    <a:cubicBezTo>
                      <a:pt x="16401" y="12372"/>
                      <a:pt x="15984" y="12209"/>
                      <a:pt x="15678" y="11934"/>
                    </a:cubicBezTo>
                    <a:lnTo>
                      <a:pt x="15678" y="11934"/>
                    </a:lnTo>
                    <a:cubicBezTo>
                      <a:pt x="15859" y="12000"/>
                      <a:pt x="16050" y="12032"/>
                      <a:pt x="16244" y="12032"/>
                    </a:cubicBezTo>
                    <a:cubicBezTo>
                      <a:pt x="16730" y="12032"/>
                      <a:pt x="17231" y="11834"/>
                      <a:pt x="17613" y="11500"/>
                    </a:cubicBezTo>
                    <a:cubicBezTo>
                      <a:pt x="18131" y="11079"/>
                      <a:pt x="18429" y="10438"/>
                      <a:pt x="18660" y="9821"/>
                    </a:cubicBezTo>
                    <a:lnTo>
                      <a:pt x="18660" y="9821"/>
                    </a:lnTo>
                    <a:cubicBezTo>
                      <a:pt x="18506" y="10196"/>
                      <a:pt x="18091" y="10501"/>
                      <a:pt x="17646" y="10533"/>
                    </a:cubicBezTo>
                    <a:cubicBezTo>
                      <a:pt x="18006" y="10369"/>
                      <a:pt x="18333" y="10270"/>
                      <a:pt x="18378" y="9827"/>
                    </a:cubicBezTo>
                    <a:lnTo>
                      <a:pt x="18378" y="9827"/>
                    </a:lnTo>
                    <a:cubicBezTo>
                      <a:pt x="18361" y="9926"/>
                      <a:pt x="18259" y="10017"/>
                      <a:pt x="18156" y="10017"/>
                    </a:cubicBezTo>
                    <a:cubicBezTo>
                      <a:pt x="18130" y="10017"/>
                      <a:pt x="18104" y="10011"/>
                      <a:pt x="18080" y="9999"/>
                    </a:cubicBezTo>
                    <a:cubicBezTo>
                      <a:pt x="17646" y="9899"/>
                      <a:pt x="18113" y="9532"/>
                      <a:pt x="18280" y="9432"/>
                    </a:cubicBezTo>
                    <a:cubicBezTo>
                      <a:pt x="18547" y="9299"/>
                      <a:pt x="18780" y="9132"/>
                      <a:pt x="18981" y="8898"/>
                    </a:cubicBezTo>
                    <a:cubicBezTo>
                      <a:pt x="18981" y="8898"/>
                      <a:pt x="19014" y="8865"/>
                      <a:pt x="18981" y="8832"/>
                    </a:cubicBezTo>
                    <a:cubicBezTo>
                      <a:pt x="18981" y="8798"/>
                      <a:pt x="18947" y="8798"/>
                      <a:pt x="18947" y="8798"/>
                    </a:cubicBezTo>
                    <a:lnTo>
                      <a:pt x="18680" y="8698"/>
                    </a:lnTo>
                    <a:cubicBezTo>
                      <a:pt x="19147" y="8331"/>
                      <a:pt x="19481" y="7831"/>
                      <a:pt x="19714" y="7297"/>
                    </a:cubicBezTo>
                    <a:lnTo>
                      <a:pt x="19714" y="7297"/>
                    </a:lnTo>
                    <a:cubicBezTo>
                      <a:pt x="19598" y="7394"/>
                      <a:pt x="19436" y="7446"/>
                      <a:pt x="19275" y="7446"/>
                    </a:cubicBezTo>
                    <a:cubicBezTo>
                      <a:pt x="19160" y="7446"/>
                      <a:pt x="19046" y="7420"/>
                      <a:pt x="18949" y="7365"/>
                    </a:cubicBezTo>
                    <a:lnTo>
                      <a:pt x="18949" y="7365"/>
                    </a:lnTo>
                    <a:cubicBezTo>
                      <a:pt x="18956" y="7369"/>
                      <a:pt x="18963" y="7370"/>
                      <a:pt x="18971" y="7370"/>
                    </a:cubicBezTo>
                    <a:cubicBezTo>
                      <a:pt x="19149" y="7370"/>
                      <a:pt x="19516" y="6392"/>
                      <a:pt x="19548" y="6296"/>
                    </a:cubicBezTo>
                    <a:cubicBezTo>
                      <a:pt x="19681" y="5829"/>
                      <a:pt x="19648" y="5329"/>
                      <a:pt x="19514" y="4862"/>
                    </a:cubicBezTo>
                    <a:cubicBezTo>
                      <a:pt x="19481" y="5262"/>
                      <a:pt x="19481" y="5763"/>
                      <a:pt x="19281" y="6096"/>
                    </a:cubicBezTo>
                    <a:cubicBezTo>
                      <a:pt x="19114" y="6463"/>
                      <a:pt x="18780" y="6763"/>
                      <a:pt x="18447" y="6964"/>
                    </a:cubicBezTo>
                    <a:cubicBezTo>
                      <a:pt x="18138" y="7180"/>
                      <a:pt x="17772" y="7367"/>
                      <a:pt x="17375" y="7367"/>
                    </a:cubicBezTo>
                    <a:cubicBezTo>
                      <a:pt x="17343" y="7367"/>
                      <a:pt x="17311" y="7366"/>
                      <a:pt x="17279" y="7364"/>
                    </a:cubicBezTo>
                    <a:cubicBezTo>
                      <a:pt x="16579" y="7330"/>
                      <a:pt x="16012" y="6697"/>
                      <a:pt x="15812" y="5996"/>
                    </a:cubicBezTo>
                    <a:cubicBezTo>
                      <a:pt x="15611" y="5296"/>
                      <a:pt x="15645" y="4562"/>
                      <a:pt x="15645" y="3828"/>
                    </a:cubicBezTo>
                    <a:cubicBezTo>
                      <a:pt x="15578" y="2560"/>
                      <a:pt x="15178" y="1193"/>
                      <a:pt x="14110" y="492"/>
                    </a:cubicBezTo>
                    <a:cubicBezTo>
                      <a:pt x="13710" y="225"/>
                      <a:pt x="13210" y="92"/>
                      <a:pt x="12709" y="25"/>
                    </a:cubicBezTo>
                    <a:cubicBezTo>
                      <a:pt x="12563" y="8"/>
                      <a:pt x="12415" y="0"/>
                      <a:pt x="122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722;p37">
                <a:extLst>
                  <a:ext uri="{FF2B5EF4-FFF2-40B4-BE49-F238E27FC236}">
                    <a16:creationId xmlns:a16="http://schemas.microsoft.com/office/drawing/2014/main" id="{E893EDD7-2341-A138-47E7-75549D429A13}"/>
                  </a:ext>
                </a:extLst>
              </p:cNvPr>
              <p:cNvSpPr/>
              <p:nvPr/>
            </p:nvSpPr>
            <p:spPr>
              <a:xfrm flipH="1">
                <a:off x="3157796" y="256518"/>
                <a:ext cx="655312" cy="281975"/>
              </a:xfrm>
              <a:custGeom>
                <a:avLst/>
                <a:gdLst/>
                <a:ahLst/>
                <a:cxnLst/>
                <a:rect l="l" t="t" r="r" b="b"/>
                <a:pathLst>
                  <a:path w="19682" h="8469" extrusionOk="0">
                    <a:moveTo>
                      <a:pt x="12266" y="0"/>
                    </a:moveTo>
                    <a:cubicBezTo>
                      <a:pt x="11232" y="0"/>
                      <a:pt x="10178" y="405"/>
                      <a:pt x="9507" y="1193"/>
                    </a:cubicBezTo>
                    <a:cubicBezTo>
                      <a:pt x="8807" y="2027"/>
                      <a:pt x="8807" y="2861"/>
                      <a:pt x="9073" y="3661"/>
                    </a:cubicBezTo>
                    <a:cubicBezTo>
                      <a:pt x="8873" y="3528"/>
                      <a:pt x="8707" y="3394"/>
                      <a:pt x="8540" y="3261"/>
                    </a:cubicBezTo>
                    <a:cubicBezTo>
                      <a:pt x="7509" y="2592"/>
                      <a:pt x="5803" y="1947"/>
                      <a:pt x="4394" y="1947"/>
                    </a:cubicBezTo>
                    <a:cubicBezTo>
                      <a:pt x="4116" y="1947"/>
                      <a:pt x="3850" y="1972"/>
                      <a:pt x="3603" y="2027"/>
                    </a:cubicBezTo>
                    <a:cubicBezTo>
                      <a:pt x="2736" y="2227"/>
                      <a:pt x="2102" y="2727"/>
                      <a:pt x="1501" y="3328"/>
                    </a:cubicBezTo>
                    <a:cubicBezTo>
                      <a:pt x="1468" y="3394"/>
                      <a:pt x="1401" y="3428"/>
                      <a:pt x="1368" y="3494"/>
                    </a:cubicBezTo>
                    <a:cubicBezTo>
                      <a:pt x="868" y="3961"/>
                      <a:pt x="267" y="4428"/>
                      <a:pt x="67" y="5095"/>
                    </a:cubicBezTo>
                    <a:cubicBezTo>
                      <a:pt x="34" y="5196"/>
                      <a:pt x="0" y="5296"/>
                      <a:pt x="67" y="5396"/>
                    </a:cubicBezTo>
                    <a:cubicBezTo>
                      <a:pt x="100" y="5496"/>
                      <a:pt x="167" y="5529"/>
                      <a:pt x="267" y="5562"/>
                    </a:cubicBezTo>
                    <a:cubicBezTo>
                      <a:pt x="367" y="5629"/>
                      <a:pt x="501" y="5696"/>
                      <a:pt x="601" y="5763"/>
                    </a:cubicBezTo>
                    <a:cubicBezTo>
                      <a:pt x="901" y="5329"/>
                      <a:pt x="1335" y="4962"/>
                      <a:pt x="1702" y="4595"/>
                    </a:cubicBezTo>
                    <a:cubicBezTo>
                      <a:pt x="1768" y="4562"/>
                      <a:pt x="1802" y="4495"/>
                      <a:pt x="1868" y="4428"/>
                    </a:cubicBezTo>
                    <a:cubicBezTo>
                      <a:pt x="2435" y="3828"/>
                      <a:pt x="3069" y="3328"/>
                      <a:pt x="3936" y="3161"/>
                    </a:cubicBezTo>
                    <a:cubicBezTo>
                      <a:pt x="4191" y="3104"/>
                      <a:pt x="4465" y="3078"/>
                      <a:pt x="4751" y="3078"/>
                    </a:cubicBezTo>
                    <a:cubicBezTo>
                      <a:pt x="6156" y="3078"/>
                      <a:pt x="7854" y="3702"/>
                      <a:pt x="8907" y="4395"/>
                    </a:cubicBezTo>
                    <a:cubicBezTo>
                      <a:pt x="9073" y="4495"/>
                      <a:pt x="9240" y="4628"/>
                      <a:pt x="9407" y="4795"/>
                    </a:cubicBezTo>
                    <a:cubicBezTo>
                      <a:pt x="9174" y="3961"/>
                      <a:pt x="9140" y="3127"/>
                      <a:pt x="9841" y="2293"/>
                    </a:cubicBezTo>
                    <a:cubicBezTo>
                      <a:pt x="10512" y="1506"/>
                      <a:pt x="11565" y="1101"/>
                      <a:pt x="12622" y="1101"/>
                    </a:cubicBezTo>
                    <a:cubicBezTo>
                      <a:pt x="12774" y="1101"/>
                      <a:pt x="12926" y="1109"/>
                      <a:pt x="13076" y="1126"/>
                    </a:cubicBezTo>
                    <a:cubicBezTo>
                      <a:pt x="13543" y="1193"/>
                      <a:pt x="14044" y="1359"/>
                      <a:pt x="14477" y="1626"/>
                    </a:cubicBezTo>
                    <a:cubicBezTo>
                      <a:pt x="14944" y="1927"/>
                      <a:pt x="15278" y="2394"/>
                      <a:pt x="15545" y="2927"/>
                    </a:cubicBezTo>
                    <a:cubicBezTo>
                      <a:pt x="15345" y="1960"/>
                      <a:pt x="14911" y="1026"/>
                      <a:pt x="14110" y="492"/>
                    </a:cubicBezTo>
                    <a:cubicBezTo>
                      <a:pt x="13710" y="225"/>
                      <a:pt x="13210" y="92"/>
                      <a:pt x="12709" y="25"/>
                    </a:cubicBezTo>
                    <a:cubicBezTo>
                      <a:pt x="12563" y="8"/>
                      <a:pt x="12415" y="0"/>
                      <a:pt x="12266" y="0"/>
                    </a:cubicBezTo>
                    <a:close/>
                    <a:moveTo>
                      <a:pt x="19514" y="4862"/>
                    </a:moveTo>
                    <a:cubicBezTo>
                      <a:pt x="19481" y="5262"/>
                      <a:pt x="19481" y="5763"/>
                      <a:pt x="19281" y="6096"/>
                    </a:cubicBezTo>
                    <a:cubicBezTo>
                      <a:pt x="19114" y="6463"/>
                      <a:pt x="18780" y="6763"/>
                      <a:pt x="18447" y="6964"/>
                    </a:cubicBezTo>
                    <a:cubicBezTo>
                      <a:pt x="18138" y="7180"/>
                      <a:pt x="17772" y="7367"/>
                      <a:pt x="17375" y="7367"/>
                    </a:cubicBezTo>
                    <a:cubicBezTo>
                      <a:pt x="17343" y="7367"/>
                      <a:pt x="17311" y="7366"/>
                      <a:pt x="17279" y="7364"/>
                    </a:cubicBezTo>
                    <a:cubicBezTo>
                      <a:pt x="16746" y="7330"/>
                      <a:pt x="16312" y="6964"/>
                      <a:pt x="16045" y="6497"/>
                    </a:cubicBezTo>
                    <a:lnTo>
                      <a:pt x="16045" y="6497"/>
                    </a:lnTo>
                    <a:cubicBezTo>
                      <a:pt x="16078" y="6697"/>
                      <a:pt x="16112" y="6897"/>
                      <a:pt x="16145" y="7097"/>
                    </a:cubicBezTo>
                    <a:cubicBezTo>
                      <a:pt x="16379" y="7797"/>
                      <a:pt x="16912" y="8431"/>
                      <a:pt x="17646" y="8465"/>
                    </a:cubicBezTo>
                    <a:cubicBezTo>
                      <a:pt x="17676" y="8467"/>
                      <a:pt x="17705" y="8468"/>
                      <a:pt x="17735" y="8468"/>
                    </a:cubicBezTo>
                    <a:cubicBezTo>
                      <a:pt x="18105" y="8468"/>
                      <a:pt x="18474" y="8281"/>
                      <a:pt x="18814" y="8064"/>
                    </a:cubicBezTo>
                    <a:cubicBezTo>
                      <a:pt x="19047" y="7898"/>
                      <a:pt x="19314" y="7664"/>
                      <a:pt x="19514" y="7397"/>
                    </a:cubicBezTo>
                    <a:lnTo>
                      <a:pt x="19514" y="7397"/>
                    </a:lnTo>
                    <a:cubicBezTo>
                      <a:pt x="19439" y="7427"/>
                      <a:pt x="19351" y="7444"/>
                      <a:pt x="19261" y="7444"/>
                    </a:cubicBezTo>
                    <a:cubicBezTo>
                      <a:pt x="19151" y="7444"/>
                      <a:pt x="19039" y="7419"/>
                      <a:pt x="18947" y="7364"/>
                    </a:cubicBezTo>
                    <a:lnTo>
                      <a:pt x="18947" y="7364"/>
                    </a:lnTo>
                    <a:cubicBezTo>
                      <a:pt x="18955" y="7368"/>
                      <a:pt x="18963" y="7370"/>
                      <a:pt x="18971" y="7370"/>
                    </a:cubicBezTo>
                    <a:cubicBezTo>
                      <a:pt x="19149" y="7370"/>
                      <a:pt x="19516" y="6392"/>
                      <a:pt x="19548" y="6296"/>
                    </a:cubicBezTo>
                    <a:cubicBezTo>
                      <a:pt x="19681" y="5829"/>
                      <a:pt x="19648" y="5329"/>
                      <a:pt x="19514" y="4862"/>
                    </a:cubicBezTo>
                    <a:close/>
                  </a:path>
                </a:pathLst>
              </a:custGeom>
              <a:solidFill>
                <a:srgbClr val="000000">
                  <a:alpha val="1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723;p37">
                <a:extLst>
                  <a:ext uri="{FF2B5EF4-FFF2-40B4-BE49-F238E27FC236}">
                    <a16:creationId xmlns:a16="http://schemas.microsoft.com/office/drawing/2014/main" id="{B811CAFF-DD25-3C72-7FE7-7A6F22C16D31}"/>
                  </a:ext>
                </a:extLst>
              </p:cNvPr>
              <p:cNvSpPr/>
              <p:nvPr/>
            </p:nvSpPr>
            <p:spPr>
              <a:xfrm flipH="1">
                <a:off x="3625391" y="849136"/>
                <a:ext cx="306547" cy="393680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11824" extrusionOk="0">
                    <a:moveTo>
                      <a:pt x="6316" y="1"/>
                    </a:moveTo>
                    <a:cubicBezTo>
                      <a:pt x="6076" y="1"/>
                      <a:pt x="5836" y="26"/>
                      <a:pt x="5604" y="72"/>
                    </a:cubicBezTo>
                    <a:cubicBezTo>
                      <a:pt x="5037" y="139"/>
                      <a:pt x="4570" y="373"/>
                      <a:pt x="4136" y="673"/>
                    </a:cubicBezTo>
                    <a:cubicBezTo>
                      <a:pt x="2735" y="1640"/>
                      <a:pt x="1901" y="3608"/>
                      <a:pt x="1301" y="5076"/>
                    </a:cubicBezTo>
                    <a:cubicBezTo>
                      <a:pt x="867" y="6110"/>
                      <a:pt x="467" y="7144"/>
                      <a:pt x="134" y="8211"/>
                    </a:cubicBezTo>
                    <a:cubicBezTo>
                      <a:pt x="67" y="8378"/>
                      <a:pt x="0" y="8545"/>
                      <a:pt x="33" y="8712"/>
                    </a:cubicBezTo>
                    <a:cubicBezTo>
                      <a:pt x="67" y="8879"/>
                      <a:pt x="167" y="9045"/>
                      <a:pt x="300" y="9145"/>
                    </a:cubicBezTo>
                    <a:cubicBezTo>
                      <a:pt x="534" y="9412"/>
                      <a:pt x="834" y="9579"/>
                      <a:pt x="1134" y="9746"/>
                    </a:cubicBezTo>
                    <a:cubicBezTo>
                      <a:pt x="2435" y="10513"/>
                      <a:pt x="3769" y="11180"/>
                      <a:pt x="5170" y="11747"/>
                    </a:cubicBezTo>
                    <a:cubicBezTo>
                      <a:pt x="5278" y="11774"/>
                      <a:pt x="5365" y="11823"/>
                      <a:pt x="5464" y="11823"/>
                    </a:cubicBezTo>
                    <a:cubicBezTo>
                      <a:pt x="5488" y="11823"/>
                      <a:pt x="5512" y="11820"/>
                      <a:pt x="5537" y="11814"/>
                    </a:cubicBezTo>
                    <a:cubicBezTo>
                      <a:pt x="5671" y="11781"/>
                      <a:pt x="5771" y="11647"/>
                      <a:pt x="5871" y="11547"/>
                    </a:cubicBezTo>
                    <a:cubicBezTo>
                      <a:pt x="7339" y="9679"/>
                      <a:pt x="8373" y="7511"/>
                      <a:pt x="8873" y="5209"/>
                    </a:cubicBezTo>
                    <a:cubicBezTo>
                      <a:pt x="8973" y="4776"/>
                      <a:pt x="9073" y="4309"/>
                      <a:pt x="9107" y="3842"/>
                    </a:cubicBezTo>
                    <a:cubicBezTo>
                      <a:pt x="9107" y="3508"/>
                      <a:pt x="9207" y="3175"/>
                      <a:pt x="9173" y="2808"/>
                    </a:cubicBezTo>
                    <a:cubicBezTo>
                      <a:pt x="9173" y="2107"/>
                      <a:pt x="8973" y="1373"/>
                      <a:pt x="8473" y="840"/>
                    </a:cubicBezTo>
                    <a:cubicBezTo>
                      <a:pt x="8106" y="473"/>
                      <a:pt x="7639" y="239"/>
                      <a:pt x="7139" y="106"/>
                    </a:cubicBezTo>
                    <a:cubicBezTo>
                      <a:pt x="6870" y="34"/>
                      <a:pt x="6593" y="1"/>
                      <a:pt x="6316" y="1"/>
                    </a:cubicBezTo>
                    <a:close/>
                  </a:path>
                </a:pathLst>
              </a:custGeom>
              <a:solidFill>
                <a:srgbClr val="FDC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724;p37">
                <a:extLst>
                  <a:ext uri="{FF2B5EF4-FFF2-40B4-BE49-F238E27FC236}">
                    <a16:creationId xmlns:a16="http://schemas.microsoft.com/office/drawing/2014/main" id="{778E3F58-2423-9C47-5656-39D3BEB90F91}"/>
                  </a:ext>
                </a:extLst>
              </p:cNvPr>
              <p:cNvSpPr/>
              <p:nvPr/>
            </p:nvSpPr>
            <p:spPr>
              <a:xfrm flipH="1">
                <a:off x="3612073" y="865617"/>
                <a:ext cx="162180" cy="391316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11753" extrusionOk="0">
                    <a:moveTo>
                      <a:pt x="1903" y="0"/>
                    </a:moveTo>
                    <a:cubicBezTo>
                      <a:pt x="1689" y="0"/>
                      <a:pt x="1476" y="17"/>
                      <a:pt x="1268" y="44"/>
                    </a:cubicBezTo>
                    <a:cubicBezTo>
                      <a:pt x="801" y="144"/>
                      <a:pt x="368" y="311"/>
                      <a:pt x="1" y="545"/>
                    </a:cubicBezTo>
                    <a:cubicBezTo>
                      <a:pt x="168" y="845"/>
                      <a:pt x="368" y="1178"/>
                      <a:pt x="535" y="1645"/>
                    </a:cubicBezTo>
                    <a:cubicBezTo>
                      <a:pt x="1035" y="3080"/>
                      <a:pt x="968" y="4914"/>
                      <a:pt x="901" y="6449"/>
                    </a:cubicBezTo>
                    <a:cubicBezTo>
                      <a:pt x="835" y="7516"/>
                      <a:pt x="668" y="8617"/>
                      <a:pt x="835" y="9685"/>
                    </a:cubicBezTo>
                    <a:cubicBezTo>
                      <a:pt x="935" y="10385"/>
                      <a:pt x="1135" y="11086"/>
                      <a:pt x="1335" y="11753"/>
                    </a:cubicBezTo>
                    <a:cubicBezTo>
                      <a:pt x="1402" y="11686"/>
                      <a:pt x="1502" y="11619"/>
                      <a:pt x="1535" y="11519"/>
                    </a:cubicBezTo>
                    <a:cubicBezTo>
                      <a:pt x="3003" y="9685"/>
                      <a:pt x="4070" y="7516"/>
                      <a:pt x="4571" y="5215"/>
                    </a:cubicBezTo>
                    <a:cubicBezTo>
                      <a:pt x="4671" y="4748"/>
                      <a:pt x="4738" y="4314"/>
                      <a:pt x="4771" y="3847"/>
                    </a:cubicBezTo>
                    <a:cubicBezTo>
                      <a:pt x="4804" y="3513"/>
                      <a:pt x="4871" y="3147"/>
                      <a:pt x="4871" y="2813"/>
                    </a:cubicBezTo>
                    <a:cubicBezTo>
                      <a:pt x="4871" y="2079"/>
                      <a:pt x="4637" y="1379"/>
                      <a:pt x="4137" y="845"/>
                    </a:cubicBezTo>
                    <a:cubicBezTo>
                      <a:pt x="3804" y="478"/>
                      <a:pt x="3303" y="211"/>
                      <a:pt x="2803" y="111"/>
                    </a:cubicBezTo>
                    <a:cubicBezTo>
                      <a:pt x="2510" y="33"/>
                      <a:pt x="2205" y="0"/>
                      <a:pt x="1903" y="0"/>
                    </a:cubicBezTo>
                    <a:close/>
                  </a:path>
                </a:pathLst>
              </a:custGeom>
              <a:solidFill>
                <a:srgbClr val="000000">
                  <a:alpha val="1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725;p37">
                <a:extLst>
                  <a:ext uri="{FF2B5EF4-FFF2-40B4-BE49-F238E27FC236}">
                    <a16:creationId xmlns:a16="http://schemas.microsoft.com/office/drawing/2014/main" id="{6BD647B8-1791-B069-2CDA-4C7D99505E29}"/>
                  </a:ext>
                </a:extLst>
              </p:cNvPr>
              <p:cNvSpPr/>
              <p:nvPr/>
            </p:nvSpPr>
            <p:spPr>
              <a:xfrm flipH="1">
                <a:off x="3625391" y="849136"/>
                <a:ext cx="306547" cy="393680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11824" extrusionOk="0">
                    <a:moveTo>
                      <a:pt x="6316" y="1"/>
                    </a:moveTo>
                    <a:cubicBezTo>
                      <a:pt x="6076" y="1"/>
                      <a:pt x="5836" y="26"/>
                      <a:pt x="5604" y="72"/>
                    </a:cubicBezTo>
                    <a:cubicBezTo>
                      <a:pt x="5037" y="139"/>
                      <a:pt x="4570" y="373"/>
                      <a:pt x="4136" y="673"/>
                    </a:cubicBezTo>
                    <a:cubicBezTo>
                      <a:pt x="2735" y="1640"/>
                      <a:pt x="1901" y="3608"/>
                      <a:pt x="1301" y="5076"/>
                    </a:cubicBezTo>
                    <a:cubicBezTo>
                      <a:pt x="867" y="6110"/>
                      <a:pt x="467" y="7144"/>
                      <a:pt x="134" y="8211"/>
                    </a:cubicBezTo>
                    <a:cubicBezTo>
                      <a:pt x="67" y="8378"/>
                      <a:pt x="0" y="8545"/>
                      <a:pt x="33" y="8712"/>
                    </a:cubicBezTo>
                    <a:cubicBezTo>
                      <a:pt x="67" y="8879"/>
                      <a:pt x="167" y="9045"/>
                      <a:pt x="300" y="9145"/>
                    </a:cubicBezTo>
                    <a:cubicBezTo>
                      <a:pt x="534" y="9412"/>
                      <a:pt x="834" y="9579"/>
                      <a:pt x="1134" y="9746"/>
                    </a:cubicBezTo>
                    <a:cubicBezTo>
                      <a:pt x="2435" y="10513"/>
                      <a:pt x="3769" y="11180"/>
                      <a:pt x="5170" y="11747"/>
                    </a:cubicBezTo>
                    <a:cubicBezTo>
                      <a:pt x="5278" y="11774"/>
                      <a:pt x="5365" y="11823"/>
                      <a:pt x="5464" y="11823"/>
                    </a:cubicBezTo>
                    <a:cubicBezTo>
                      <a:pt x="5488" y="11823"/>
                      <a:pt x="5512" y="11820"/>
                      <a:pt x="5537" y="11814"/>
                    </a:cubicBezTo>
                    <a:cubicBezTo>
                      <a:pt x="5671" y="11781"/>
                      <a:pt x="5771" y="11647"/>
                      <a:pt x="5871" y="11547"/>
                    </a:cubicBezTo>
                    <a:cubicBezTo>
                      <a:pt x="7339" y="9679"/>
                      <a:pt x="8373" y="7511"/>
                      <a:pt x="8873" y="5209"/>
                    </a:cubicBezTo>
                    <a:cubicBezTo>
                      <a:pt x="8973" y="4776"/>
                      <a:pt x="9073" y="4309"/>
                      <a:pt x="9107" y="3842"/>
                    </a:cubicBezTo>
                    <a:cubicBezTo>
                      <a:pt x="9107" y="3508"/>
                      <a:pt x="9207" y="3175"/>
                      <a:pt x="9173" y="2808"/>
                    </a:cubicBezTo>
                    <a:cubicBezTo>
                      <a:pt x="9173" y="2107"/>
                      <a:pt x="8973" y="1373"/>
                      <a:pt x="8473" y="840"/>
                    </a:cubicBezTo>
                    <a:cubicBezTo>
                      <a:pt x="8106" y="473"/>
                      <a:pt x="7639" y="239"/>
                      <a:pt x="7139" y="106"/>
                    </a:cubicBezTo>
                    <a:cubicBezTo>
                      <a:pt x="6870" y="34"/>
                      <a:pt x="6593" y="1"/>
                      <a:pt x="6316" y="1"/>
                    </a:cubicBezTo>
                    <a:close/>
                  </a:path>
                </a:pathLst>
              </a:custGeom>
              <a:solidFill>
                <a:srgbClr val="FDCE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726;p37">
                <a:extLst>
                  <a:ext uri="{FF2B5EF4-FFF2-40B4-BE49-F238E27FC236}">
                    <a16:creationId xmlns:a16="http://schemas.microsoft.com/office/drawing/2014/main" id="{27E4B727-28DB-0460-2EF1-32A238F210E8}"/>
                  </a:ext>
                </a:extLst>
              </p:cNvPr>
              <p:cNvSpPr/>
              <p:nvPr/>
            </p:nvSpPr>
            <p:spPr>
              <a:xfrm flipH="1">
                <a:off x="3652027" y="533899"/>
                <a:ext cx="813830" cy="1198387"/>
              </a:xfrm>
              <a:custGeom>
                <a:avLst/>
                <a:gdLst/>
                <a:ahLst/>
                <a:cxnLst/>
                <a:rect l="l" t="t" r="r" b="b"/>
                <a:pathLst>
                  <a:path w="24443" h="35993" extrusionOk="0">
                    <a:moveTo>
                      <a:pt x="18438" y="0"/>
                    </a:moveTo>
                    <a:cubicBezTo>
                      <a:pt x="18238" y="267"/>
                      <a:pt x="17437" y="501"/>
                      <a:pt x="17804" y="968"/>
                    </a:cubicBezTo>
                    <a:cubicBezTo>
                      <a:pt x="17937" y="1134"/>
                      <a:pt x="18104" y="1301"/>
                      <a:pt x="18304" y="1435"/>
                    </a:cubicBezTo>
                    <a:cubicBezTo>
                      <a:pt x="18438" y="1134"/>
                      <a:pt x="18671" y="934"/>
                      <a:pt x="18705" y="567"/>
                    </a:cubicBezTo>
                    <a:cubicBezTo>
                      <a:pt x="18738" y="334"/>
                      <a:pt x="18638" y="100"/>
                      <a:pt x="18438" y="0"/>
                    </a:cubicBezTo>
                    <a:close/>
                    <a:moveTo>
                      <a:pt x="18505" y="1902"/>
                    </a:moveTo>
                    <a:cubicBezTo>
                      <a:pt x="18371" y="2602"/>
                      <a:pt x="18238" y="3336"/>
                      <a:pt x="18171" y="4070"/>
                    </a:cubicBezTo>
                    <a:cubicBezTo>
                      <a:pt x="18138" y="4437"/>
                      <a:pt x="18138" y="4904"/>
                      <a:pt x="18438" y="5137"/>
                    </a:cubicBezTo>
                    <a:cubicBezTo>
                      <a:pt x="18538" y="5171"/>
                      <a:pt x="18638" y="5204"/>
                      <a:pt x="18738" y="5237"/>
                    </a:cubicBezTo>
                    <a:cubicBezTo>
                      <a:pt x="18705" y="5104"/>
                      <a:pt x="18738" y="4970"/>
                      <a:pt x="18738" y="4870"/>
                    </a:cubicBezTo>
                    <a:cubicBezTo>
                      <a:pt x="18838" y="4036"/>
                      <a:pt x="18938" y="3202"/>
                      <a:pt x="19138" y="2402"/>
                    </a:cubicBezTo>
                    <a:cubicBezTo>
                      <a:pt x="18905" y="2268"/>
                      <a:pt x="18671" y="2102"/>
                      <a:pt x="18505" y="1902"/>
                    </a:cubicBezTo>
                    <a:close/>
                    <a:moveTo>
                      <a:pt x="23952" y="6705"/>
                    </a:moveTo>
                    <a:cubicBezTo>
                      <a:pt x="23543" y="6705"/>
                      <a:pt x="23081" y="6911"/>
                      <a:pt x="22774" y="7039"/>
                    </a:cubicBezTo>
                    <a:cubicBezTo>
                      <a:pt x="21907" y="7405"/>
                      <a:pt x="20906" y="8039"/>
                      <a:pt x="20639" y="9007"/>
                    </a:cubicBezTo>
                    <a:cubicBezTo>
                      <a:pt x="20506" y="9374"/>
                      <a:pt x="20506" y="9674"/>
                      <a:pt x="20539" y="9907"/>
                    </a:cubicBezTo>
                    <a:cubicBezTo>
                      <a:pt x="20406" y="9974"/>
                      <a:pt x="20306" y="10041"/>
                      <a:pt x="20172" y="10141"/>
                    </a:cubicBezTo>
                    <a:cubicBezTo>
                      <a:pt x="18771" y="11108"/>
                      <a:pt x="17937" y="13076"/>
                      <a:pt x="17337" y="14544"/>
                    </a:cubicBezTo>
                    <a:cubicBezTo>
                      <a:pt x="16903" y="15578"/>
                      <a:pt x="16503" y="16612"/>
                      <a:pt x="16170" y="17679"/>
                    </a:cubicBezTo>
                    <a:cubicBezTo>
                      <a:pt x="16103" y="17846"/>
                      <a:pt x="16036" y="18013"/>
                      <a:pt x="16069" y="18180"/>
                    </a:cubicBezTo>
                    <a:cubicBezTo>
                      <a:pt x="16103" y="18347"/>
                      <a:pt x="16203" y="18513"/>
                      <a:pt x="16336" y="18613"/>
                    </a:cubicBezTo>
                    <a:cubicBezTo>
                      <a:pt x="16402" y="18711"/>
                      <a:pt x="16499" y="18809"/>
                      <a:pt x="16628" y="18876"/>
                    </a:cubicBezTo>
                    <a:lnTo>
                      <a:pt x="16628" y="18876"/>
                    </a:lnTo>
                    <a:cubicBezTo>
                      <a:pt x="16631" y="18744"/>
                      <a:pt x="16684" y="18612"/>
                      <a:pt x="16737" y="18480"/>
                    </a:cubicBezTo>
                    <a:cubicBezTo>
                      <a:pt x="17070" y="17413"/>
                      <a:pt x="17470" y="16379"/>
                      <a:pt x="17904" y="15344"/>
                    </a:cubicBezTo>
                    <a:cubicBezTo>
                      <a:pt x="18505" y="13843"/>
                      <a:pt x="19338" y="11909"/>
                      <a:pt x="20739" y="10941"/>
                    </a:cubicBezTo>
                    <a:cubicBezTo>
                      <a:pt x="20873" y="10841"/>
                      <a:pt x="20973" y="10775"/>
                      <a:pt x="21106" y="10708"/>
                    </a:cubicBezTo>
                    <a:cubicBezTo>
                      <a:pt x="21073" y="10441"/>
                      <a:pt x="21073" y="10174"/>
                      <a:pt x="21206" y="9807"/>
                    </a:cubicBezTo>
                    <a:cubicBezTo>
                      <a:pt x="21673" y="8206"/>
                      <a:pt x="23141" y="7973"/>
                      <a:pt x="24309" y="7139"/>
                    </a:cubicBezTo>
                    <a:cubicBezTo>
                      <a:pt x="24375" y="7139"/>
                      <a:pt x="24409" y="7105"/>
                      <a:pt x="24409" y="7072"/>
                    </a:cubicBezTo>
                    <a:cubicBezTo>
                      <a:pt x="24442" y="7005"/>
                      <a:pt x="24442" y="6972"/>
                      <a:pt x="24442" y="6938"/>
                    </a:cubicBezTo>
                    <a:cubicBezTo>
                      <a:pt x="24409" y="6872"/>
                      <a:pt x="24342" y="6805"/>
                      <a:pt x="24309" y="6772"/>
                    </a:cubicBezTo>
                    <a:cubicBezTo>
                      <a:pt x="24199" y="6725"/>
                      <a:pt x="24078" y="6705"/>
                      <a:pt x="23952" y="6705"/>
                    </a:cubicBezTo>
                    <a:close/>
                    <a:moveTo>
                      <a:pt x="16628" y="18876"/>
                    </a:moveTo>
                    <a:cubicBezTo>
                      <a:pt x="16628" y="18887"/>
                      <a:pt x="16628" y="18899"/>
                      <a:pt x="16628" y="18911"/>
                    </a:cubicBezTo>
                    <a:lnTo>
                      <a:pt x="16628" y="18911"/>
                    </a:lnTo>
                    <a:cubicBezTo>
                      <a:pt x="16631" y="18900"/>
                      <a:pt x="16634" y="18890"/>
                      <a:pt x="16637" y="18880"/>
                    </a:cubicBezTo>
                    <a:cubicBezTo>
                      <a:pt x="16634" y="18879"/>
                      <a:pt x="16631" y="18877"/>
                      <a:pt x="16628" y="18876"/>
                    </a:cubicBezTo>
                    <a:close/>
                    <a:moveTo>
                      <a:pt x="1183" y="13744"/>
                    </a:moveTo>
                    <a:cubicBezTo>
                      <a:pt x="558" y="13744"/>
                      <a:pt x="1" y="14046"/>
                      <a:pt x="25" y="14811"/>
                    </a:cubicBezTo>
                    <a:cubicBezTo>
                      <a:pt x="58" y="15778"/>
                      <a:pt x="91" y="16745"/>
                      <a:pt x="125" y="17679"/>
                    </a:cubicBezTo>
                    <a:cubicBezTo>
                      <a:pt x="158" y="17946"/>
                      <a:pt x="158" y="18213"/>
                      <a:pt x="225" y="18480"/>
                    </a:cubicBezTo>
                    <a:cubicBezTo>
                      <a:pt x="358" y="18814"/>
                      <a:pt x="592" y="19114"/>
                      <a:pt x="859" y="19381"/>
                    </a:cubicBezTo>
                    <a:cubicBezTo>
                      <a:pt x="859" y="19347"/>
                      <a:pt x="825" y="19314"/>
                      <a:pt x="825" y="19281"/>
                    </a:cubicBezTo>
                    <a:cubicBezTo>
                      <a:pt x="725" y="19014"/>
                      <a:pt x="725" y="18747"/>
                      <a:pt x="725" y="18480"/>
                    </a:cubicBezTo>
                    <a:cubicBezTo>
                      <a:pt x="658" y="17513"/>
                      <a:pt x="625" y="16579"/>
                      <a:pt x="592" y="15611"/>
                    </a:cubicBezTo>
                    <a:cubicBezTo>
                      <a:pt x="568" y="14835"/>
                      <a:pt x="1143" y="14517"/>
                      <a:pt x="1780" y="14517"/>
                    </a:cubicBezTo>
                    <a:cubicBezTo>
                      <a:pt x="2018" y="14517"/>
                      <a:pt x="2266" y="14562"/>
                      <a:pt x="2493" y="14644"/>
                    </a:cubicBezTo>
                    <a:cubicBezTo>
                      <a:pt x="3060" y="14877"/>
                      <a:pt x="3627" y="15078"/>
                      <a:pt x="4061" y="15478"/>
                    </a:cubicBezTo>
                    <a:cubicBezTo>
                      <a:pt x="3994" y="15311"/>
                      <a:pt x="3894" y="15144"/>
                      <a:pt x="3794" y="14978"/>
                    </a:cubicBezTo>
                    <a:cubicBezTo>
                      <a:pt x="3327" y="14410"/>
                      <a:pt x="2593" y="14110"/>
                      <a:pt x="1926" y="13877"/>
                    </a:cubicBezTo>
                    <a:cubicBezTo>
                      <a:pt x="1689" y="13791"/>
                      <a:pt x="1431" y="13744"/>
                      <a:pt x="1183" y="13744"/>
                    </a:cubicBezTo>
                    <a:close/>
                    <a:moveTo>
                      <a:pt x="5262" y="18213"/>
                    </a:moveTo>
                    <a:lnTo>
                      <a:pt x="5262" y="18213"/>
                    </a:lnTo>
                    <a:cubicBezTo>
                      <a:pt x="5328" y="18347"/>
                      <a:pt x="5395" y="18480"/>
                      <a:pt x="5462" y="18580"/>
                    </a:cubicBezTo>
                    <a:cubicBezTo>
                      <a:pt x="6129" y="19581"/>
                      <a:pt x="7430" y="19848"/>
                      <a:pt x="8597" y="20048"/>
                    </a:cubicBezTo>
                    <a:cubicBezTo>
                      <a:pt x="10515" y="20345"/>
                      <a:pt x="12447" y="20594"/>
                      <a:pt x="14374" y="20594"/>
                    </a:cubicBezTo>
                    <a:cubicBezTo>
                      <a:pt x="15264" y="20594"/>
                      <a:pt x="16152" y="20541"/>
                      <a:pt x="17037" y="20415"/>
                    </a:cubicBezTo>
                    <a:cubicBezTo>
                      <a:pt x="17104" y="20148"/>
                      <a:pt x="17137" y="19914"/>
                      <a:pt x="17204" y="19681"/>
                    </a:cubicBezTo>
                    <a:cubicBezTo>
                      <a:pt x="17070" y="19581"/>
                      <a:pt x="16970" y="19514"/>
                      <a:pt x="16903" y="19414"/>
                    </a:cubicBezTo>
                    <a:cubicBezTo>
                      <a:pt x="16770" y="19281"/>
                      <a:pt x="16670" y="19147"/>
                      <a:pt x="16637" y="18980"/>
                    </a:cubicBezTo>
                    <a:cubicBezTo>
                      <a:pt x="16632" y="18957"/>
                      <a:pt x="16629" y="18934"/>
                      <a:pt x="16628" y="18911"/>
                    </a:cubicBezTo>
                    <a:lnTo>
                      <a:pt x="16628" y="18911"/>
                    </a:lnTo>
                    <a:cubicBezTo>
                      <a:pt x="16567" y="19137"/>
                      <a:pt x="16534" y="19391"/>
                      <a:pt x="16470" y="19614"/>
                    </a:cubicBezTo>
                    <a:cubicBezTo>
                      <a:pt x="15585" y="19741"/>
                      <a:pt x="14697" y="19794"/>
                      <a:pt x="13807" y="19794"/>
                    </a:cubicBezTo>
                    <a:cubicBezTo>
                      <a:pt x="11880" y="19794"/>
                      <a:pt x="9948" y="19544"/>
                      <a:pt x="8030" y="19247"/>
                    </a:cubicBezTo>
                    <a:cubicBezTo>
                      <a:pt x="7063" y="19080"/>
                      <a:pt x="5962" y="18880"/>
                      <a:pt x="5262" y="18213"/>
                    </a:cubicBezTo>
                    <a:close/>
                    <a:moveTo>
                      <a:pt x="22474" y="21816"/>
                    </a:moveTo>
                    <a:cubicBezTo>
                      <a:pt x="22407" y="21916"/>
                      <a:pt x="22307" y="22016"/>
                      <a:pt x="22174" y="22049"/>
                    </a:cubicBezTo>
                    <a:cubicBezTo>
                      <a:pt x="22207" y="22116"/>
                      <a:pt x="22207" y="22216"/>
                      <a:pt x="22241" y="22283"/>
                    </a:cubicBezTo>
                    <a:cubicBezTo>
                      <a:pt x="22607" y="23951"/>
                      <a:pt x="22507" y="25652"/>
                      <a:pt x="22441" y="27353"/>
                    </a:cubicBezTo>
                    <a:cubicBezTo>
                      <a:pt x="22341" y="29321"/>
                      <a:pt x="22241" y="31256"/>
                      <a:pt x="22140" y="33224"/>
                    </a:cubicBezTo>
                    <a:cubicBezTo>
                      <a:pt x="22040" y="34692"/>
                      <a:pt x="22074" y="35426"/>
                      <a:pt x="22808" y="35993"/>
                    </a:cubicBezTo>
                    <a:cubicBezTo>
                      <a:pt x="22641" y="35526"/>
                      <a:pt x="22641" y="34892"/>
                      <a:pt x="22708" y="33991"/>
                    </a:cubicBezTo>
                    <a:cubicBezTo>
                      <a:pt x="22808" y="32056"/>
                      <a:pt x="22908" y="30088"/>
                      <a:pt x="23008" y="28154"/>
                    </a:cubicBezTo>
                    <a:cubicBezTo>
                      <a:pt x="23074" y="26452"/>
                      <a:pt x="23175" y="24751"/>
                      <a:pt x="22808" y="23083"/>
                    </a:cubicBezTo>
                    <a:cubicBezTo>
                      <a:pt x="22708" y="22650"/>
                      <a:pt x="22574" y="22216"/>
                      <a:pt x="22474" y="21816"/>
                    </a:cubicBezTo>
                    <a:close/>
                  </a:path>
                </a:pathLst>
              </a:custGeom>
              <a:solidFill>
                <a:srgbClr val="000000">
                  <a:alpha val="1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727;p37">
                <a:extLst>
                  <a:ext uri="{FF2B5EF4-FFF2-40B4-BE49-F238E27FC236}">
                    <a16:creationId xmlns:a16="http://schemas.microsoft.com/office/drawing/2014/main" id="{3F988C5E-97EF-6C15-366E-6DCA3BC60D84}"/>
                  </a:ext>
                </a:extLst>
              </p:cNvPr>
              <p:cNvSpPr/>
              <p:nvPr/>
            </p:nvSpPr>
            <p:spPr>
              <a:xfrm flipH="1">
                <a:off x="3720914" y="382606"/>
                <a:ext cx="131082" cy="150460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4519" extrusionOk="0">
                    <a:moveTo>
                      <a:pt x="1" y="4344"/>
                    </a:moveTo>
                    <a:cubicBezTo>
                      <a:pt x="2" y="4345"/>
                      <a:pt x="3" y="4346"/>
                      <a:pt x="4" y="4346"/>
                    </a:cubicBezTo>
                    <a:lnTo>
                      <a:pt x="4" y="4346"/>
                    </a:lnTo>
                    <a:cubicBezTo>
                      <a:pt x="3" y="4345"/>
                      <a:pt x="2" y="4345"/>
                      <a:pt x="1" y="4344"/>
                    </a:cubicBezTo>
                    <a:close/>
                    <a:moveTo>
                      <a:pt x="2101" y="0"/>
                    </a:moveTo>
                    <a:cubicBezTo>
                      <a:pt x="1972" y="0"/>
                      <a:pt x="1847" y="33"/>
                      <a:pt x="1735" y="108"/>
                    </a:cubicBezTo>
                    <a:cubicBezTo>
                      <a:pt x="1502" y="274"/>
                      <a:pt x="1402" y="541"/>
                      <a:pt x="1302" y="808"/>
                    </a:cubicBezTo>
                    <a:cubicBezTo>
                      <a:pt x="1235" y="1075"/>
                      <a:pt x="1135" y="1375"/>
                      <a:pt x="1302" y="1575"/>
                    </a:cubicBezTo>
                    <a:cubicBezTo>
                      <a:pt x="1502" y="1842"/>
                      <a:pt x="1735" y="1775"/>
                      <a:pt x="1669" y="2109"/>
                    </a:cubicBezTo>
                    <a:cubicBezTo>
                      <a:pt x="1635" y="2343"/>
                      <a:pt x="1268" y="2710"/>
                      <a:pt x="1135" y="2910"/>
                    </a:cubicBezTo>
                    <a:cubicBezTo>
                      <a:pt x="1037" y="3040"/>
                      <a:pt x="113" y="4346"/>
                      <a:pt x="7" y="4346"/>
                    </a:cubicBezTo>
                    <a:cubicBezTo>
                      <a:pt x="6" y="4346"/>
                      <a:pt x="5" y="4346"/>
                      <a:pt x="4" y="4346"/>
                    </a:cubicBezTo>
                    <a:lnTo>
                      <a:pt x="4" y="4346"/>
                    </a:lnTo>
                    <a:cubicBezTo>
                      <a:pt x="171" y="4445"/>
                      <a:pt x="403" y="4511"/>
                      <a:pt x="701" y="4511"/>
                    </a:cubicBezTo>
                    <a:cubicBezTo>
                      <a:pt x="797" y="4516"/>
                      <a:pt x="895" y="4519"/>
                      <a:pt x="993" y="4519"/>
                    </a:cubicBezTo>
                    <a:cubicBezTo>
                      <a:pt x="1544" y="4519"/>
                      <a:pt x="2121" y="4432"/>
                      <a:pt x="2603" y="4177"/>
                    </a:cubicBezTo>
                    <a:cubicBezTo>
                      <a:pt x="3937" y="3543"/>
                      <a:pt x="3837" y="2376"/>
                      <a:pt x="3370" y="1242"/>
                    </a:cubicBezTo>
                    <a:cubicBezTo>
                      <a:pt x="3337" y="1208"/>
                      <a:pt x="3337" y="1175"/>
                      <a:pt x="3303" y="1108"/>
                    </a:cubicBezTo>
                    <a:cubicBezTo>
                      <a:pt x="3170" y="808"/>
                      <a:pt x="3003" y="475"/>
                      <a:pt x="2736" y="241"/>
                    </a:cubicBezTo>
                    <a:cubicBezTo>
                      <a:pt x="2548" y="94"/>
                      <a:pt x="2319" y="0"/>
                      <a:pt x="2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728;p37">
                <a:extLst>
                  <a:ext uri="{FF2B5EF4-FFF2-40B4-BE49-F238E27FC236}">
                    <a16:creationId xmlns:a16="http://schemas.microsoft.com/office/drawing/2014/main" id="{E71E26DB-2620-99CE-175F-F5EDAF019E4C}"/>
                  </a:ext>
                </a:extLst>
              </p:cNvPr>
              <p:cNvSpPr/>
              <p:nvPr/>
            </p:nvSpPr>
            <p:spPr>
              <a:xfrm flipH="1">
                <a:off x="3767560" y="316816"/>
                <a:ext cx="239924" cy="126022"/>
              </a:xfrm>
              <a:custGeom>
                <a:avLst/>
                <a:gdLst/>
                <a:ahLst/>
                <a:cxnLst/>
                <a:rect l="l" t="t" r="r" b="b"/>
                <a:pathLst>
                  <a:path w="7206" h="3785" extrusionOk="0">
                    <a:moveTo>
                      <a:pt x="6163" y="1"/>
                    </a:moveTo>
                    <a:cubicBezTo>
                      <a:pt x="6000" y="1"/>
                      <a:pt x="5833" y="38"/>
                      <a:pt x="5672" y="82"/>
                    </a:cubicBezTo>
                    <a:cubicBezTo>
                      <a:pt x="5171" y="216"/>
                      <a:pt x="4671" y="349"/>
                      <a:pt x="4204" y="516"/>
                    </a:cubicBezTo>
                    <a:cubicBezTo>
                      <a:pt x="3236" y="849"/>
                      <a:pt x="2336" y="1283"/>
                      <a:pt x="1435" y="1783"/>
                    </a:cubicBezTo>
                    <a:cubicBezTo>
                      <a:pt x="1102" y="1984"/>
                      <a:pt x="801" y="2217"/>
                      <a:pt x="535" y="2484"/>
                    </a:cubicBezTo>
                    <a:cubicBezTo>
                      <a:pt x="301" y="2717"/>
                      <a:pt x="1" y="3151"/>
                      <a:pt x="34" y="3451"/>
                    </a:cubicBezTo>
                    <a:cubicBezTo>
                      <a:pt x="101" y="3485"/>
                      <a:pt x="184" y="3501"/>
                      <a:pt x="268" y="3501"/>
                    </a:cubicBezTo>
                    <a:cubicBezTo>
                      <a:pt x="351" y="3501"/>
                      <a:pt x="434" y="3485"/>
                      <a:pt x="501" y="3451"/>
                    </a:cubicBezTo>
                    <a:cubicBezTo>
                      <a:pt x="768" y="3351"/>
                      <a:pt x="1002" y="3284"/>
                      <a:pt x="1268" y="3151"/>
                    </a:cubicBezTo>
                    <a:cubicBezTo>
                      <a:pt x="1702" y="2951"/>
                      <a:pt x="2169" y="2784"/>
                      <a:pt x="2669" y="2684"/>
                    </a:cubicBezTo>
                    <a:cubicBezTo>
                      <a:pt x="2788" y="2668"/>
                      <a:pt x="2906" y="2660"/>
                      <a:pt x="3023" y="2660"/>
                    </a:cubicBezTo>
                    <a:cubicBezTo>
                      <a:pt x="3402" y="2660"/>
                      <a:pt x="3773" y="2747"/>
                      <a:pt x="4104" y="2951"/>
                    </a:cubicBezTo>
                    <a:cubicBezTo>
                      <a:pt x="3870" y="3151"/>
                      <a:pt x="3603" y="3318"/>
                      <a:pt x="3303" y="3385"/>
                    </a:cubicBezTo>
                    <a:cubicBezTo>
                      <a:pt x="3036" y="3418"/>
                      <a:pt x="2703" y="3451"/>
                      <a:pt x="2569" y="3685"/>
                    </a:cubicBezTo>
                    <a:cubicBezTo>
                      <a:pt x="3103" y="3785"/>
                      <a:pt x="3703" y="3785"/>
                      <a:pt x="4271" y="3785"/>
                    </a:cubicBezTo>
                    <a:cubicBezTo>
                      <a:pt x="4838" y="3785"/>
                      <a:pt x="5371" y="3751"/>
                      <a:pt x="5938" y="3651"/>
                    </a:cubicBezTo>
                    <a:cubicBezTo>
                      <a:pt x="6606" y="3551"/>
                      <a:pt x="7106" y="3151"/>
                      <a:pt x="7173" y="2451"/>
                    </a:cubicBezTo>
                    <a:cubicBezTo>
                      <a:pt x="7206" y="2117"/>
                      <a:pt x="7139" y="1783"/>
                      <a:pt x="7039" y="1483"/>
                    </a:cubicBezTo>
                    <a:cubicBezTo>
                      <a:pt x="6972" y="1316"/>
                      <a:pt x="6906" y="1150"/>
                      <a:pt x="6872" y="983"/>
                    </a:cubicBezTo>
                    <a:cubicBezTo>
                      <a:pt x="6806" y="783"/>
                      <a:pt x="6906" y="549"/>
                      <a:pt x="6806" y="349"/>
                    </a:cubicBezTo>
                    <a:cubicBezTo>
                      <a:pt x="6806" y="316"/>
                      <a:pt x="6772" y="282"/>
                      <a:pt x="6739" y="249"/>
                    </a:cubicBezTo>
                    <a:cubicBezTo>
                      <a:pt x="6571" y="62"/>
                      <a:pt x="6371" y="1"/>
                      <a:pt x="61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729;p37">
                <a:extLst>
                  <a:ext uri="{FF2B5EF4-FFF2-40B4-BE49-F238E27FC236}">
                    <a16:creationId xmlns:a16="http://schemas.microsoft.com/office/drawing/2014/main" id="{B298F86D-127D-2F5F-1D76-131B6E7AF5B1}"/>
                  </a:ext>
                </a:extLst>
              </p:cNvPr>
              <p:cNvSpPr/>
              <p:nvPr/>
            </p:nvSpPr>
            <p:spPr>
              <a:xfrm flipH="1">
                <a:off x="3768659" y="316816"/>
                <a:ext cx="238825" cy="126022"/>
              </a:xfrm>
              <a:custGeom>
                <a:avLst/>
                <a:gdLst/>
                <a:ahLst/>
                <a:cxnLst/>
                <a:rect l="l" t="t" r="r" b="b"/>
                <a:pathLst>
                  <a:path w="7173" h="3785" extrusionOk="0">
                    <a:moveTo>
                      <a:pt x="6939" y="1183"/>
                    </a:moveTo>
                    <a:cubicBezTo>
                      <a:pt x="6943" y="1196"/>
                      <a:pt x="6948" y="1209"/>
                      <a:pt x="6952" y="1221"/>
                    </a:cubicBezTo>
                    <a:lnTo>
                      <a:pt x="6952" y="1221"/>
                    </a:lnTo>
                    <a:cubicBezTo>
                      <a:pt x="6948" y="1208"/>
                      <a:pt x="6944" y="1195"/>
                      <a:pt x="6939" y="1183"/>
                    </a:cubicBezTo>
                    <a:close/>
                    <a:moveTo>
                      <a:pt x="6952" y="1221"/>
                    </a:moveTo>
                    <a:lnTo>
                      <a:pt x="6952" y="1221"/>
                    </a:lnTo>
                    <a:cubicBezTo>
                      <a:pt x="6996" y="1384"/>
                      <a:pt x="6942" y="1596"/>
                      <a:pt x="6972" y="1750"/>
                    </a:cubicBezTo>
                    <a:cubicBezTo>
                      <a:pt x="7006" y="1917"/>
                      <a:pt x="7106" y="2084"/>
                      <a:pt x="7139" y="2284"/>
                    </a:cubicBezTo>
                    <a:cubicBezTo>
                      <a:pt x="7170" y="2284"/>
                      <a:pt x="7172" y="2312"/>
                      <a:pt x="7173" y="2343"/>
                    </a:cubicBezTo>
                    <a:lnTo>
                      <a:pt x="7173" y="2343"/>
                    </a:lnTo>
                    <a:cubicBezTo>
                      <a:pt x="7172" y="2045"/>
                      <a:pt x="7105" y="1748"/>
                      <a:pt x="7039" y="1483"/>
                    </a:cubicBezTo>
                    <a:cubicBezTo>
                      <a:pt x="7010" y="1396"/>
                      <a:pt x="6981" y="1309"/>
                      <a:pt x="6952" y="1221"/>
                    </a:cubicBezTo>
                    <a:close/>
                    <a:moveTo>
                      <a:pt x="7173" y="2343"/>
                    </a:moveTo>
                    <a:cubicBezTo>
                      <a:pt x="7173" y="2346"/>
                      <a:pt x="7173" y="2348"/>
                      <a:pt x="7173" y="2350"/>
                    </a:cubicBezTo>
                    <a:cubicBezTo>
                      <a:pt x="7173" y="2348"/>
                      <a:pt x="7173" y="2346"/>
                      <a:pt x="7173" y="2343"/>
                    </a:cubicBezTo>
                    <a:close/>
                    <a:moveTo>
                      <a:pt x="6163" y="1"/>
                    </a:moveTo>
                    <a:cubicBezTo>
                      <a:pt x="6000" y="1"/>
                      <a:pt x="5833" y="38"/>
                      <a:pt x="5672" y="82"/>
                    </a:cubicBezTo>
                    <a:cubicBezTo>
                      <a:pt x="5171" y="216"/>
                      <a:pt x="4671" y="349"/>
                      <a:pt x="4204" y="516"/>
                    </a:cubicBezTo>
                    <a:cubicBezTo>
                      <a:pt x="3236" y="849"/>
                      <a:pt x="2336" y="1283"/>
                      <a:pt x="1435" y="1783"/>
                    </a:cubicBezTo>
                    <a:cubicBezTo>
                      <a:pt x="1102" y="1984"/>
                      <a:pt x="801" y="2217"/>
                      <a:pt x="535" y="2484"/>
                    </a:cubicBezTo>
                    <a:cubicBezTo>
                      <a:pt x="301" y="2717"/>
                      <a:pt x="1" y="3151"/>
                      <a:pt x="34" y="3451"/>
                    </a:cubicBezTo>
                    <a:cubicBezTo>
                      <a:pt x="101" y="3485"/>
                      <a:pt x="176" y="3501"/>
                      <a:pt x="255" y="3501"/>
                    </a:cubicBezTo>
                    <a:cubicBezTo>
                      <a:pt x="334" y="3501"/>
                      <a:pt x="418" y="3485"/>
                      <a:pt x="501" y="3451"/>
                    </a:cubicBezTo>
                    <a:cubicBezTo>
                      <a:pt x="535" y="3385"/>
                      <a:pt x="601" y="3351"/>
                      <a:pt x="635" y="3284"/>
                    </a:cubicBezTo>
                    <a:cubicBezTo>
                      <a:pt x="901" y="3018"/>
                      <a:pt x="1235" y="2784"/>
                      <a:pt x="1569" y="2584"/>
                    </a:cubicBezTo>
                    <a:cubicBezTo>
                      <a:pt x="2436" y="2084"/>
                      <a:pt x="3370" y="1650"/>
                      <a:pt x="4304" y="1316"/>
                    </a:cubicBezTo>
                    <a:cubicBezTo>
                      <a:pt x="4771" y="1150"/>
                      <a:pt x="5271" y="983"/>
                      <a:pt x="5772" y="883"/>
                    </a:cubicBezTo>
                    <a:cubicBezTo>
                      <a:pt x="5939" y="837"/>
                      <a:pt x="6121" y="798"/>
                      <a:pt x="6294" y="798"/>
                    </a:cubicBezTo>
                    <a:cubicBezTo>
                      <a:pt x="6500" y="798"/>
                      <a:pt x="6694" y="853"/>
                      <a:pt x="6839" y="1016"/>
                    </a:cubicBezTo>
                    <a:cubicBezTo>
                      <a:pt x="6872" y="1083"/>
                      <a:pt x="6906" y="1116"/>
                      <a:pt x="6939" y="1150"/>
                    </a:cubicBezTo>
                    <a:cubicBezTo>
                      <a:pt x="6906" y="1083"/>
                      <a:pt x="6872" y="1016"/>
                      <a:pt x="6872" y="983"/>
                    </a:cubicBezTo>
                    <a:cubicBezTo>
                      <a:pt x="6806" y="783"/>
                      <a:pt x="6906" y="549"/>
                      <a:pt x="6806" y="382"/>
                    </a:cubicBezTo>
                    <a:cubicBezTo>
                      <a:pt x="6806" y="316"/>
                      <a:pt x="6772" y="282"/>
                      <a:pt x="6739" y="249"/>
                    </a:cubicBezTo>
                    <a:cubicBezTo>
                      <a:pt x="6571" y="62"/>
                      <a:pt x="6371" y="1"/>
                      <a:pt x="6163" y="1"/>
                    </a:cubicBezTo>
                    <a:close/>
                    <a:moveTo>
                      <a:pt x="3156" y="3461"/>
                    </a:moveTo>
                    <a:cubicBezTo>
                      <a:pt x="3039" y="3461"/>
                      <a:pt x="2921" y="3469"/>
                      <a:pt x="2803" y="3485"/>
                    </a:cubicBezTo>
                    <a:cubicBezTo>
                      <a:pt x="2703" y="3518"/>
                      <a:pt x="2636" y="3585"/>
                      <a:pt x="2569" y="3685"/>
                    </a:cubicBezTo>
                    <a:cubicBezTo>
                      <a:pt x="3070" y="3785"/>
                      <a:pt x="3637" y="3785"/>
                      <a:pt x="4170" y="3785"/>
                    </a:cubicBezTo>
                    <a:cubicBezTo>
                      <a:pt x="4170" y="3751"/>
                      <a:pt x="4204" y="3751"/>
                      <a:pt x="4204" y="3751"/>
                    </a:cubicBezTo>
                    <a:cubicBezTo>
                      <a:pt x="3898" y="3548"/>
                      <a:pt x="3534" y="3461"/>
                      <a:pt x="3156" y="34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730;p37">
                <a:extLst>
                  <a:ext uri="{FF2B5EF4-FFF2-40B4-BE49-F238E27FC236}">
                    <a16:creationId xmlns:a16="http://schemas.microsoft.com/office/drawing/2014/main" id="{CB4C4902-6881-2F4D-8991-2446960C07E9}"/>
                  </a:ext>
                </a:extLst>
              </p:cNvPr>
              <p:cNvSpPr/>
              <p:nvPr/>
            </p:nvSpPr>
            <p:spPr>
              <a:xfrm flipH="1">
                <a:off x="3016758" y="1770042"/>
                <a:ext cx="65558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3469" extrusionOk="0">
                    <a:moveTo>
                      <a:pt x="719" y="0"/>
                    </a:moveTo>
                    <a:cubicBezTo>
                      <a:pt x="425" y="0"/>
                      <a:pt x="115" y="453"/>
                      <a:pt x="67" y="767"/>
                    </a:cubicBezTo>
                    <a:cubicBezTo>
                      <a:pt x="0" y="1067"/>
                      <a:pt x="167" y="1367"/>
                      <a:pt x="301" y="1634"/>
                    </a:cubicBezTo>
                    <a:cubicBezTo>
                      <a:pt x="634" y="2235"/>
                      <a:pt x="1034" y="2835"/>
                      <a:pt x="1435" y="3369"/>
                    </a:cubicBezTo>
                    <a:cubicBezTo>
                      <a:pt x="1468" y="3402"/>
                      <a:pt x="1501" y="3436"/>
                      <a:pt x="1535" y="3469"/>
                    </a:cubicBezTo>
                    <a:lnTo>
                      <a:pt x="1635" y="3469"/>
                    </a:lnTo>
                    <a:cubicBezTo>
                      <a:pt x="1868" y="3369"/>
                      <a:pt x="1968" y="3102"/>
                      <a:pt x="1935" y="2835"/>
                    </a:cubicBezTo>
                    <a:cubicBezTo>
                      <a:pt x="1935" y="2602"/>
                      <a:pt x="1768" y="2368"/>
                      <a:pt x="1668" y="2168"/>
                    </a:cubicBezTo>
                    <a:cubicBezTo>
                      <a:pt x="1368" y="1568"/>
                      <a:pt x="1335" y="800"/>
                      <a:pt x="1034" y="233"/>
                    </a:cubicBezTo>
                    <a:cubicBezTo>
                      <a:pt x="942" y="67"/>
                      <a:pt x="832" y="0"/>
                      <a:pt x="7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731;p37">
                <a:extLst>
                  <a:ext uri="{FF2B5EF4-FFF2-40B4-BE49-F238E27FC236}">
                    <a16:creationId xmlns:a16="http://schemas.microsoft.com/office/drawing/2014/main" id="{842FDFC0-D761-B67C-B7D0-370F1668BEEF}"/>
                  </a:ext>
                </a:extLst>
              </p:cNvPr>
              <p:cNvSpPr/>
              <p:nvPr/>
            </p:nvSpPr>
            <p:spPr>
              <a:xfrm flipH="1">
                <a:off x="2972342" y="781248"/>
                <a:ext cx="385423" cy="916412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27524" extrusionOk="0">
                    <a:moveTo>
                      <a:pt x="8613" y="0"/>
                    </a:moveTo>
                    <a:cubicBezTo>
                      <a:pt x="8313" y="0"/>
                      <a:pt x="8007" y="36"/>
                      <a:pt x="7706" y="77"/>
                    </a:cubicBezTo>
                    <a:cubicBezTo>
                      <a:pt x="7039" y="143"/>
                      <a:pt x="6372" y="243"/>
                      <a:pt x="5705" y="343"/>
                    </a:cubicBezTo>
                    <a:cubicBezTo>
                      <a:pt x="4671" y="510"/>
                      <a:pt x="3603" y="777"/>
                      <a:pt x="2769" y="1444"/>
                    </a:cubicBezTo>
                    <a:cubicBezTo>
                      <a:pt x="2369" y="1711"/>
                      <a:pt x="1969" y="2011"/>
                      <a:pt x="1702" y="2445"/>
                    </a:cubicBezTo>
                    <a:cubicBezTo>
                      <a:pt x="1402" y="2879"/>
                      <a:pt x="1135" y="3379"/>
                      <a:pt x="901" y="3813"/>
                    </a:cubicBezTo>
                    <a:cubicBezTo>
                      <a:pt x="701" y="4246"/>
                      <a:pt x="501" y="4713"/>
                      <a:pt x="334" y="5147"/>
                    </a:cubicBezTo>
                    <a:cubicBezTo>
                      <a:pt x="168" y="5547"/>
                      <a:pt x="1" y="6047"/>
                      <a:pt x="234" y="6414"/>
                    </a:cubicBezTo>
                    <a:cubicBezTo>
                      <a:pt x="424" y="6722"/>
                      <a:pt x="781" y="6828"/>
                      <a:pt x="1151" y="6828"/>
                    </a:cubicBezTo>
                    <a:cubicBezTo>
                      <a:pt x="1303" y="6828"/>
                      <a:pt x="1457" y="6810"/>
                      <a:pt x="1602" y="6781"/>
                    </a:cubicBezTo>
                    <a:cubicBezTo>
                      <a:pt x="2469" y="6648"/>
                      <a:pt x="3270" y="6314"/>
                      <a:pt x="4070" y="6014"/>
                    </a:cubicBezTo>
                    <a:cubicBezTo>
                      <a:pt x="5571" y="5514"/>
                      <a:pt x="7106" y="5214"/>
                      <a:pt x="8674" y="5113"/>
                    </a:cubicBezTo>
                    <a:cubicBezTo>
                      <a:pt x="9041" y="5113"/>
                      <a:pt x="9508" y="5113"/>
                      <a:pt x="9874" y="5013"/>
                    </a:cubicBezTo>
                    <a:cubicBezTo>
                      <a:pt x="10175" y="4947"/>
                      <a:pt x="10408" y="4780"/>
                      <a:pt x="10675" y="4546"/>
                    </a:cubicBezTo>
                    <a:cubicBezTo>
                      <a:pt x="11409" y="3946"/>
                      <a:pt x="11576" y="2812"/>
                      <a:pt x="11242" y="1945"/>
                    </a:cubicBezTo>
                    <a:cubicBezTo>
                      <a:pt x="11009" y="1244"/>
                      <a:pt x="10475" y="710"/>
                      <a:pt x="9841" y="310"/>
                    </a:cubicBezTo>
                    <a:cubicBezTo>
                      <a:pt x="9467" y="74"/>
                      <a:pt x="9046" y="0"/>
                      <a:pt x="8613" y="0"/>
                    </a:cubicBezTo>
                    <a:close/>
                    <a:moveTo>
                      <a:pt x="8507" y="21192"/>
                    </a:moveTo>
                    <a:cubicBezTo>
                      <a:pt x="8473" y="21192"/>
                      <a:pt x="8407" y="21225"/>
                      <a:pt x="8373" y="21258"/>
                    </a:cubicBezTo>
                    <a:cubicBezTo>
                      <a:pt x="7973" y="21625"/>
                      <a:pt x="7740" y="21892"/>
                      <a:pt x="7206" y="22026"/>
                    </a:cubicBezTo>
                    <a:cubicBezTo>
                      <a:pt x="6706" y="22159"/>
                      <a:pt x="6172" y="22326"/>
                      <a:pt x="5671" y="22459"/>
                    </a:cubicBezTo>
                    <a:cubicBezTo>
                      <a:pt x="4637" y="22726"/>
                      <a:pt x="3637" y="22960"/>
                      <a:pt x="2636" y="23260"/>
                    </a:cubicBezTo>
                    <a:cubicBezTo>
                      <a:pt x="2469" y="23293"/>
                      <a:pt x="2302" y="23360"/>
                      <a:pt x="2169" y="23460"/>
                    </a:cubicBezTo>
                    <a:cubicBezTo>
                      <a:pt x="2069" y="23593"/>
                      <a:pt x="2036" y="23793"/>
                      <a:pt x="2002" y="23960"/>
                    </a:cubicBezTo>
                    <a:cubicBezTo>
                      <a:pt x="1802" y="24894"/>
                      <a:pt x="1802" y="25895"/>
                      <a:pt x="1969" y="26829"/>
                    </a:cubicBezTo>
                    <a:cubicBezTo>
                      <a:pt x="2002" y="27063"/>
                      <a:pt x="2069" y="27296"/>
                      <a:pt x="2236" y="27396"/>
                    </a:cubicBezTo>
                    <a:cubicBezTo>
                      <a:pt x="2354" y="27495"/>
                      <a:pt x="2484" y="27523"/>
                      <a:pt x="2619" y="27523"/>
                    </a:cubicBezTo>
                    <a:cubicBezTo>
                      <a:pt x="2712" y="27523"/>
                      <a:pt x="2808" y="27510"/>
                      <a:pt x="2903" y="27496"/>
                    </a:cubicBezTo>
                    <a:cubicBezTo>
                      <a:pt x="3537" y="27363"/>
                      <a:pt x="4137" y="27163"/>
                      <a:pt x="4737" y="26929"/>
                    </a:cubicBezTo>
                    <a:cubicBezTo>
                      <a:pt x="5805" y="26562"/>
                      <a:pt x="6839" y="26162"/>
                      <a:pt x="7906" y="25728"/>
                    </a:cubicBezTo>
                    <a:cubicBezTo>
                      <a:pt x="8340" y="25561"/>
                      <a:pt x="8774" y="25361"/>
                      <a:pt x="9041" y="24994"/>
                    </a:cubicBezTo>
                    <a:cubicBezTo>
                      <a:pt x="9307" y="24561"/>
                      <a:pt x="9241" y="23994"/>
                      <a:pt x="9174" y="23493"/>
                    </a:cubicBezTo>
                    <a:cubicBezTo>
                      <a:pt x="9041" y="22759"/>
                      <a:pt x="8874" y="22059"/>
                      <a:pt x="8640" y="21358"/>
                    </a:cubicBezTo>
                    <a:cubicBezTo>
                      <a:pt x="8607" y="21292"/>
                      <a:pt x="8574" y="21192"/>
                      <a:pt x="8507" y="211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732;p37">
                <a:extLst>
                  <a:ext uri="{FF2B5EF4-FFF2-40B4-BE49-F238E27FC236}">
                    <a16:creationId xmlns:a16="http://schemas.microsoft.com/office/drawing/2014/main" id="{FFF6F030-5970-E33E-638E-FFE989D3B573}"/>
                  </a:ext>
                </a:extLst>
              </p:cNvPr>
              <p:cNvSpPr/>
              <p:nvPr/>
            </p:nvSpPr>
            <p:spPr>
              <a:xfrm flipH="1">
                <a:off x="2969013" y="759106"/>
                <a:ext cx="500923" cy="916412"/>
              </a:xfrm>
              <a:custGeom>
                <a:avLst/>
                <a:gdLst/>
                <a:ahLst/>
                <a:cxnLst/>
                <a:rect l="l" t="t" r="r" b="b"/>
                <a:pathLst>
                  <a:path w="15045" h="27524" extrusionOk="0">
                    <a:moveTo>
                      <a:pt x="12038" y="0"/>
                    </a:moveTo>
                    <a:cubicBezTo>
                      <a:pt x="11746" y="0"/>
                      <a:pt x="11447" y="35"/>
                      <a:pt x="11142" y="74"/>
                    </a:cubicBezTo>
                    <a:cubicBezTo>
                      <a:pt x="10475" y="141"/>
                      <a:pt x="9808" y="241"/>
                      <a:pt x="9141" y="375"/>
                    </a:cubicBezTo>
                    <a:cubicBezTo>
                      <a:pt x="8106" y="541"/>
                      <a:pt x="7039" y="808"/>
                      <a:pt x="6205" y="1442"/>
                    </a:cubicBezTo>
                    <a:cubicBezTo>
                      <a:pt x="5805" y="1709"/>
                      <a:pt x="5405" y="2042"/>
                      <a:pt x="5138" y="2443"/>
                    </a:cubicBezTo>
                    <a:cubicBezTo>
                      <a:pt x="4871" y="2876"/>
                      <a:pt x="4604" y="3377"/>
                      <a:pt x="4370" y="3844"/>
                    </a:cubicBezTo>
                    <a:cubicBezTo>
                      <a:pt x="4137" y="4277"/>
                      <a:pt x="3937" y="4711"/>
                      <a:pt x="3770" y="5145"/>
                    </a:cubicBezTo>
                    <a:cubicBezTo>
                      <a:pt x="3603" y="5545"/>
                      <a:pt x="3470" y="6045"/>
                      <a:pt x="3703" y="6412"/>
                    </a:cubicBezTo>
                    <a:cubicBezTo>
                      <a:pt x="3893" y="6720"/>
                      <a:pt x="4250" y="6826"/>
                      <a:pt x="4620" y="6826"/>
                    </a:cubicBezTo>
                    <a:cubicBezTo>
                      <a:pt x="4772" y="6826"/>
                      <a:pt x="4926" y="6808"/>
                      <a:pt x="5071" y="6779"/>
                    </a:cubicBezTo>
                    <a:cubicBezTo>
                      <a:pt x="5905" y="6646"/>
                      <a:pt x="6705" y="6312"/>
                      <a:pt x="7506" y="6045"/>
                    </a:cubicBezTo>
                    <a:cubicBezTo>
                      <a:pt x="9007" y="5545"/>
                      <a:pt x="10542" y="5211"/>
                      <a:pt x="12109" y="5145"/>
                    </a:cubicBezTo>
                    <a:cubicBezTo>
                      <a:pt x="12510" y="5111"/>
                      <a:pt x="12943" y="5111"/>
                      <a:pt x="13310" y="5011"/>
                    </a:cubicBezTo>
                    <a:cubicBezTo>
                      <a:pt x="13610" y="4945"/>
                      <a:pt x="13844" y="4778"/>
                      <a:pt x="14111" y="4544"/>
                    </a:cubicBezTo>
                    <a:cubicBezTo>
                      <a:pt x="14845" y="3944"/>
                      <a:pt x="15045" y="2843"/>
                      <a:pt x="14678" y="1942"/>
                    </a:cubicBezTo>
                    <a:cubicBezTo>
                      <a:pt x="14444" y="1275"/>
                      <a:pt x="13911" y="708"/>
                      <a:pt x="13310" y="341"/>
                    </a:cubicBezTo>
                    <a:cubicBezTo>
                      <a:pt x="12908" y="80"/>
                      <a:pt x="12481" y="0"/>
                      <a:pt x="12038" y="0"/>
                    </a:cubicBezTo>
                    <a:close/>
                    <a:moveTo>
                      <a:pt x="12276" y="12583"/>
                    </a:moveTo>
                    <a:cubicBezTo>
                      <a:pt x="11809" y="12917"/>
                      <a:pt x="11242" y="13017"/>
                      <a:pt x="10675" y="13117"/>
                    </a:cubicBezTo>
                    <a:cubicBezTo>
                      <a:pt x="8874" y="13384"/>
                      <a:pt x="7072" y="13517"/>
                      <a:pt x="5271" y="13784"/>
                    </a:cubicBezTo>
                    <a:cubicBezTo>
                      <a:pt x="4270" y="13951"/>
                      <a:pt x="3236" y="14184"/>
                      <a:pt x="2336" y="14685"/>
                    </a:cubicBezTo>
                    <a:cubicBezTo>
                      <a:pt x="2069" y="14818"/>
                      <a:pt x="1" y="16186"/>
                      <a:pt x="1068" y="16386"/>
                    </a:cubicBezTo>
                    <a:cubicBezTo>
                      <a:pt x="1096" y="16390"/>
                      <a:pt x="1124" y="16391"/>
                      <a:pt x="1152" y="16391"/>
                    </a:cubicBezTo>
                    <a:cubicBezTo>
                      <a:pt x="1384" y="16391"/>
                      <a:pt x="1593" y="16272"/>
                      <a:pt x="1802" y="16153"/>
                    </a:cubicBezTo>
                    <a:cubicBezTo>
                      <a:pt x="3737" y="14885"/>
                      <a:pt x="6005" y="14184"/>
                      <a:pt x="8307" y="14084"/>
                    </a:cubicBezTo>
                    <a:cubicBezTo>
                      <a:pt x="9040" y="14051"/>
                      <a:pt x="9808" y="14084"/>
                      <a:pt x="10542" y="13918"/>
                    </a:cubicBezTo>
                    <a:cubicBezTo>
                      <a:pt x="11275" y="13717"/>
                      <a:pt x="11976" y="13284"/>
                      <a:pt x="12276" y="12583"/>
                    </a:cubicBezTo>
                    <a:close/>
                    <a:moveTo>
                      <a:pt x="10706" y="15712"/>
                    </a:moveTo>
                    <a:cubicBezTo>
                      <a:pt x="10685" y="15712"/>
                      <a:pt x="10664" y="15715"/>
                      <a:pt x="10642" y="15719"/>
                    </a:cubicBezTo>
                    <a:cubicBezTo>
                      <a:pt x="10508" y="15719"/>
                      <a:pt x="10375" y="15786"/>
                      <a:pt x="10275" y="15819"/>
                    </a:cubicBezTo>
                    <a:cubicBezTo>
                      <a:pt x="7906" y="16986"/>
                      <a:pt x="5071" y="16920"/>
                      <a:pt x="2703" y="18054"/>
                    </a:cubicBezTo>
                    <a:cubicBezTo>
                      <a:pt x="2002" y="18387"/>
                      <a:pt x="1402" y="18821"/>
                      <a:pt x="1001" y="19455"/>
                    </a:cubicBezTo>
                    <a:cubicBezTo>
                      <a:pt x="801" y="19755"/>
                      <a:pt x="334" y="20489"/>
                      <a:pt x="601" y="20856"/>
                    </a:cubicBezTo>
                    <a:cubicBezTo>
                      <a:pt x="694" y="20976"/>
                      <a:pt x="799" y="21025"/>
                      <a:pt x="910" y="21025"/>
                    </a:cubicBezTo>
                    <a:cubicBezTo>
                      <a:pt x="1354" y="21025"/>
                      <a:pt x="1889" y="20229"/>
                      <a:pt x="2102" y="19989"/>
                    </a:cubicBezTo>
                    <a:cubicBezTo>
                      <a:pt x="2636" y="19455"/>
                      <a:pt x="3203" y="18921"/>
                      <a:pt x="3870" y="18554"/>
                    </a:cubicBezTo>
                    <a:cubicBezTo>
                      <a:pt x="4437" y="18221"/>
                      <a:pt x="5104" y="18054"/>
                      <a:pt x="5738" y="17887"/>
                    </a:cubicBezTo>
                    <a:cubicBezTo>
                      <a:pt x="7573" y="17420"/>
                      <a:pt x="9474" y="17053"/>
                      <a:pt x="10975" y="15919"/>
                    </a:cubicBezTo>
                    <a:cubicBezTo>
                      <a:pt x="10946" y="15803"/>
                      <a:pt x="10842" y="15712"/>
                      <a:pt x="10706" y="15712"/>
                    </a:cubicBezTo>
                    <a:close/>
                    <a:moveTo>
                      <a:pt x="12576" y="18154"/>
                    </a:moveTo>
                    <a:cubicBezTo>
                      <a:pt x="12076" y="18721"/>
                      <a:pt x="11409" y="19088"/>
                      <a:pt x="10675" y="19321"/>
                    </a:cubicBezTo>
                    <a:cubicBezTo>
                      <a:pt x="9941" y="19588"/>
                      <a:pt x="9141" y="19722"/>
                      <a:pt x="8373" y="19955"/>
                    </a:cubicBezTo>
                    <a:cubicBezTo>
                      <a:pt x="7606" y="20155"/>
                      <a:pt x="6906" y="20489"/>
                      <a:pt x="6205" y="20823"/>
                    </a:cubicBezTo>
                    <a:cubicBezTo>
                      <a:pt x="4904" y="21456"/>
                      <a:pt x="3637" y="22190"/>
                      <a:pt x="2269" y="22657"/>
                    </a:cubicBezTo>
                    <a:cubicBezTo>
                      <a:pt x="2169" y="22724"/>
                      <a:pt x="1935" y="22791"/>
                      <a:pt x="1735" y="22924"/>
                    </a:cubicBezTo>
                    <a:cubicBezTo>
                      <a:pt x="1869" y="23158"/>
                      <a:pt x="2035" y="23391"/>
                      <a:pt x="2202" y="23658"/>
                    </a:cubicBezTo>
                    <a:cubicBezTo>
                      <a:pt x="2636" y="23424"/>
                      <a:pt x="3136" y="22991"/>
                      <a:pt x="3370" y="22857"/>
                    </a:cubicBezTo>
                    <a:cubicBezTo>
                      <a:pt x="5671" y="21390"/>
                      <a:pt x="8507" y="21023"/>
                      <a:pt x="11009" y="20022"/>
                    </a:cubicBezTo>
                    <a:cubicBezTo>
                      <a:pt x="11576" y="19788"/>
                      <a:pt x="12143" y="19522"/>
                      <a:pt x="12543" y="19088"/>
                    </a:cubicBezTo>
                    <a:cubicBezTo>
                      <a:pt x="12643" y="18955"/>
                      <a:pt x="12743" y="18754"/>
                      <a:pt x="12810" y="18588"/>
                    </a:cubicBezTo>
                    <a:cubicBezTo>
                      <a:pt x="12743" y="18421"/>
                      <a:pt x="12643" y="18287"/>
                      <a:pt x="12576" y="18154"/>
                    </a:cubicBezTo>
                    <a:close/>
                    <a:moveTo>
                      <a:pt x="11943" y="21189"/>
                    </a:moveTo>
                    <a:cubicBezTo>
                      <a:pt x="11909" y="21189"/>
                      <a:pt x="11876" y="21223"/>
                      <a:pt x="11842" y="21256"/>
                    </a:cubicBezTo>
                    <a:cubicBezTo>
                      <a:pt x="11442" y="21623"/>
                      <a:pt x="11175" y="21890"/>
                      <a:pt x="10642" y="22023"/>
                    </a:cubicBezTo>
                    <a:cubicBezTo>
                      <a:pt x="10141" y="22190"/>
                      <a:pt x="9608" y="22324"/>
                      <a:pt x="9107" y="22457"/>
                    </a:cubicBezTo>
                    <a:cubicBezTo>
                      <a:pt x="8106" y="22724"/>
                      <a:pt x="7072" y="22991"/>
                      <a:pt x="6072" y="23258"/>
                    </a:cubicBezTo>
                    <a:cubicBezTo>
                      <a:pt x="5905" y="23324"/>
                      <a:pt x="5738" y="23358"/>
                      <a:pt x="5638" y="23491"/>
                    </a:cubicBezTo>
                    <a:cubicBezTo>
                      <a:pt x="5505" y="23591"/>
                      <a:pt x="5471" y="23791"/>
                      <a:pt x="5438" y="23958"/>
                    </a:cubicBezTo>
                    <a:cubicBezTo>
                      <a:pt x="5271" y="24925"/>
                      <a:pt x="5238" y="25893"/>
                      <a:pt x="5405" y="26827"/>
                    </a:cubicBezTo>
                    <a:cubicBezTo>
                      <a:pt x="5438" y="27060"/>
                      <a:pt x="5505" y="27294"/>
                      <a:pt x="5671" y="27427"/>
                    </a:cubicBezTo>
                    <a:cubicBezTo>
                      <a:pt x="5782" y="27501"/>
                      <a:pt x="5903" y="27524"/>
                      <a:pt x="6028" y="27524"/>
                    </a:cubicBezTo>
                    <a:cubicBezTo>
                      <a:pt x="6130" y="27524"/>
                      <a:pt x="6234" y="27509"/>
                      <a:pt x="6339" y="27494"/>
                    </a:cubicBezTo>
                    <a:cubicBezTo>
                      <a:pt x="6972" y="27361"/>
                      <a:pt x="7573" y="27160"/>
                      <a:pt x="8173" y="26960"/>
                    </a:cubicBezTo>
                    <a:cubicBezTo>
                      <a:pt x="9241" y="26560"/>
                      <a:pt x="10308" y="26160"/>
                      <a:pt x="11342" y="25726"/>
                    </a:cubicBezTo>
                    <a:cubicBezTo>
                      <a:pt x="11776" y="25559"/>
                      <a:pt x="12209" y="25359"/>
                      <a:pt x="12476" y="24992"/>
                    </a:cubicBezTo>
                    <a:cubicBezTo>
                      <a:pt x="12743" y="24559"/>
                      <a:pt x="12676" y="23991"/>
                      <a:pt x="12610" y="23491"/>
                    </a:cubicBezTo>
                    <a:cubicBezTo>
                      <a:pt x="12476" y="22757"/>
                      <a:pt x="12309" y="22057"/>
                      <a:pt x="12076" y="21356"/>
                    </a:cubicBezTo>
                    <a:cubicBezTo>
                      <a:pt x="12076" y="21290"/>
                      <a:pt x="12009" y="21189"/>
                      <a:pt x="11943" y="2118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733;p37">
                <a:extLst>
                  <a:ext uri="{FF2B5EF4-FFF2-40B4-BE49-F238E27FC236}">
                    <a16:creationId xmlns:a16="http://schemas.microsoft.com/office/drawing/2014/main" id="{4B38A702-D162-0040-1168-3A32C47BF477}"/>
                  </a:ext>
                </a:extLst>
              </p:cNvPr>
              <p:cNvSpPr/>
              <p:nvPr/>
            </p:nvSpPr>
            <p:spPr>
              <a:xfrm flipH="1">
                <a:off x="3074525" y="749351"/>
                <a:ext cx="83304" cy="131082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3937" extrusionOk="0">
                    <a:moveTo>
                      <a:pt x="1901" y="0"/>
                    </a:moveTo>
                    <a:cubicBezTo>
                      <a:pt x="1434" y="0"/>
                      <a:pt x="934" y="34"/>
                      <a:pt x="467" y="134"/>
                    </a:cubicBezTo>
                    <a:cubicBezTo>
                      <a:pt x="0" y="234"/>
                      <a:pt x="0" y="267"/>
                      <a:pt x="167" y="668"/>
                    </a:cubicBezTo>
                    <a:cubicBezTo>
                      <a:pt x="500" y="1535"/>
                      <a:pt x="600" y="2436"/>
                      <a:pt x="567" y="3370"/>
                    </a:cubicBezTo>
                    <a:cubicBezTo>
                      <a:pt x="534" y="3570"/>
                      <a:pt x="600" y="3903"/>
                      <a:pt x="801" y="3937"/>
                    </a:cubicBezTo>
                    <a:cubicBezTo>
                      <a:pt x="901" y="3937"/>
                      <a:pt x="967" y="3903"/>
                      <a:pt x="1067" y="3870"/>
                    </a:cubicBezTo>
                    <a:cubicBezTo>
                      <a:pt x="1468" y="3736"/>
                      <a:pt x="2001" y="3803"/>
                      <a:pt x="2302" y="3470"/>
                    </a:cubicBezTo>
                    <a:cubicBezTo>
                      <a:pt x="2502" y="3236"/>
                      <a:pt x="2502" y="2869"/>
                      <a:pt x="2502" y="2569"/>
                    </a:cubicBezTo>
                    <a:cubicBezTo>
                      <a:pt x="2468" y="1802"/>
                      <a:pt x="2435" y="1001"/>
                      <a:pt x="2235" y="267"/>
                    </a:cubicBezTo>
                    <a:cubicBezTo>
                      <a:pt x="2202" y="167"/>
                      <a:pt x="2168" y="101"/>
                      <a:pt x="2102" y="34"/>
                    </a:cubicBezTo>
                    <a:cubicBezTo>
                      <a:pt x="2035" y="0"/>
                      <a:pt x="1968" y="0"/>
                      <a:pt x="1901" y="0"/>
                    </a:cubicBezTo>
                    <a:close/>
                  </a:path>
                </a:pathLst>
              </a:custGeom>
              <a:solidFill>
                <a:srgbClr val="F9C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734;p37">
                <a:extLst>
                  <a:ext uri="{FF2B5EF4-FFF2-40B4-BE49-F238E27FC236}">
                    <a16:creationId xmlns:a16="http://schemas.microsoft.com/office/drawing/2014/main" id="{07D9061E-CBE6-E733-1736-295DF7CE70EF}"/>
                  </a:ext>
                </a:extLst>
              </p:cNvPr>
              <p:cNvSpPr/>
              <p:nvPr/>
            </p:nvSpPr>
            <p:spPr>
              <a:xfrm flipH="1">
                <a:off x="3220590" y="1825878"/>
                <a:ext cx="49443" cy="14753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4431" extrusionOk="0">
                    <a:moveTo>
                      <a:pt x="751" y="0"/>
                    </a:moveTo>
                    <a:cubicBezTo>
                      <a:pt x="612" y="0"/>
                      <a:pt x="467" y="94"/>
                      <a:pt x="335" y="324"/>
                    </a:cubicBezTo>
                    <a:cubicBezTo>
                      <a:pt x="1" y="925"/>
                      <a:pt x="101" y="2292"/>
                      <a:pt x="101" y="2959"/>
                    </a:cubicBezTo>
                    <a:cubicBezTo>
                      <a:pt x="101" y="3293"/>
                      <a:pt x="134" y="3660"/>
                      <a:pt x="268" y="3960"/>
                    </a:cubicBezTo>
                    <a:cubicBezTo>
                      <a:pt x="361" y="4238"/>
                      <a:pt x="597" y="4431"/>
                      <a:pt x="843" y="4431"/>
                    </a:cubicBezTo>
                    <a:cubicBezTo>
                      <a:pt x="863" y="4431"/>
                      <a:pt x="882" y="4430"/>
                      <a:pt x="902" y="4427"/>
                    </a:cubicBezTo>
                    <a:cubicBezTo>
                      <a:pt x="968" y="4394"/>
                      <a:pt x="1035" y="4360"/>
                      <a:pt x="1068" y="4327"/>
                    </a:cubicBezTo>
                    <a:cubicBezTo>
                      <a:pt x="1135" y="4260"/>
                      <a:pt x="1135" y="4127"/>
                      <a:pt x="1168" y="4027"/>
                    </a:cubicBezTo>
                    <a:cubicBezTo>
                      <a:pt x="1269" y="3493"/>
                      <a:pt x="1302" y="2926"/>
                      <a:pt x="1335" y="2359"/>
                    </a:cubicBezTo>
                    <a:lnTo>
                      <a:pt x="1435" y="1258"/>
                    </a:lnTo>
                    <a:cubicBezTo>
                      <a:pt x="1484" y="719"/>
                      <a:pt x="1137" y="0"/>
                      <a:pt x="7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735;p37">
                <a:extLst>
                  <a:ext uri="{FF2B5EF4-FFF2-40B4-BE49-F238E27FC236}">
                    <a16:creationId xmlns:a16="http://schemas.microsoft.com/office/drawing/2014/main" id="{68FDA199-F344-C0FE-12B5-86378F7DFF91}"/>
                  </a:ext>
                </a:extLst>
              </p:cNvPr>
              <p:cNvSpPr/>
              <p:nvPr/>
            </p:nvSpPr>
            <p:spPr>
              <a:xfrm flipH="1">
                <a:off x="4392840" y="2823796"/>
                <a:ext cx="546438" cy="372072"/>
              </a:xfrm>
              <a:custGeom>
                <a:avLst/>
                <a:gdLst/>
                <a:ahLst/>
                <a:cxnLst/>
                <a:rect l="l" t="t" r="r" b="b"/>
                <a:pathLst>
                  <a:path w="16412" h="11175" extrusionOk="0">
                    <a:moveTo>
                      <a:pt x="4160" y="0"/>
                    </a:moveTo>
                    <a:cubicBezTo>
                      <a:pt x="3342" y="0"/>
                      <a:pt x="2473" y="428"/>
                      <a:pt x="2068" y="1174"/>
                    </a:cubicBezTo>
                    <a:cubicBezTo>
                      <a:pt x="0" y="5210"/>
                      <a:pt x="8473" y="8413"/>
                      <a:pt x="10541" y="10047"/>
                    </a:cubicBezTo>
                    <a:cubicBezTo>
                      <a:pt x="11197" y="10584"/>
                      <a:pt x="11933" y="11174"/>
                      <a:pt x="12749" y="11174"/>
                    </a:cubicBezTo>
                    <a:cubicBezTo>
                      <a:pt x="12846" y="11174"/>
                      <a:pt x="12944" y="11166"/>
                      <a:pt x="13043" y="11148"/>
                    </a:cubicBezTo>
                    <a:cubicBezTo>
                      <a:pt x="14110" y="10948"/>
                      <a:pt x="14644" y="9680"/>
                      <a:pt x="14978" y="8613"/>
                    </a:cubicBezTo>
                    <a:cubicBezTo>
                      <a:pt x="15445" y="7045"/>
                      <a:pt x="15945" y="5444"/>
                      <a:pt x="16412" y="3876"/>
                    </a:cubicBezTo>
                    <a:cubicBezTo>
                      <a:pt x="15378" y="3409"/>
                      <a:pt x="13943" y="3276"/>
                      <a:pt x="13243" y="2976"/>
                    </a:cubicBezTo>
                    <a:cubicBezTo>
                      <a:pt x="12609" y="2742"/>
                      <a:pt x="12009" y="2442"/>
                      <a:pt x="11442" y="2142"/>
                    </a:cubicBezTo>
                    <a:lnTo>
                      <a:pt x="11408" y="2208"/>
                    </a:lnTo>
                    <a:cubicBezTo>
                      <a:pt x="10941" y="2309"/>
                      <a:pt x="10445" y="2363"/>
                      <a:pt x="9946" y="2363"/>
                    </a:cubicBezTo>
                    <a:cubicBezTo>
                      <a:pt x="9127" y="2363"/>
                      <a:pt x="8298" y="2219"/>
                      <a:pt x="7572" y="1908"/>
                    </a:cubicBezTo>
                    <a:cubicBezTo>
                      <a:pt x="6405" y="1408"/>
                      <a:pt x="5671" y="140"/>
                      <a:pt x="4337" y="7"/>
                    </a:cubicBezTo>
                    <a:cubicBezTo>
                      <a:pt x="4278" y="2"/>
                      <a:pt x="4219" y="0"/>
                      <a:pt x="41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736;p37">
                <a:extLst>
                  <a:ext uri="{FF2B5EF4-FFF2-40B4-BE49-F238E27FC236}">
                    <a16:creationId xmlns:a16="http://schemas.microsoft.com/office/drawing/2014/main" id="{004610C3-7A23-5967-C640-E277B798664F}"/>
                  </a:ext>
                </a:extLst>
              </p:cNvPr>
              <p:cNvSpPr/>
              <p:nvPr/>
            </p:nvSpPr>
            <p:spPr>
              <a:xfrm flipH="1">
                <a:off x="4453903" y="2870642"/>
                <a:ext cx="474287" cy="325226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9768" extrusionOk="0">
                    <a:moveTo>
                      <a:pt x="1635" y="1"/>
                    </a:moveTo>
                    <a:cubicBezTo>
                      <a:pt x="1" y="3937"/>
                      <a:pt x="8173" y="7039"/>
                      <a:pt x="10208" y="8640"/>
                    </a:cubicBezTo>
                    <a:cubicBezTo>
                      <a:pt x="10864" y="9177"/>
                      <a:pt x="11600" y="9767"/>
                      <a:pt x="12416" y="9767"/>
                    </a:cubicBezTo>
                    <a:cubicBezTo>
                      <a:pt x="12513" y="9767"/>
                      <a:pt x="12611" y="9759"/>
                      <a:pt x="12710" y="9741"/>
                    </a:cubicBezTo>
                    <a:cubicBezTo>
                      <a:pt x="13444" y="9608"/>
                      <a:pt x="13911" y="9007"/>
                      <a:pt x="14244" y="8273"/>
                    </a:cubicBezTo>
                    <a:lnTo>
                      <a:pt x="14244" y="8273"/>
                    </a:lnTo>
                    <a:cubicBezTo>
                      <a:pt x="14144" y="8307"/>
                      <a:pt x="14011" y="8340"/>
                      <a:pt x="13911" y="8373"/>
                    </a:cubicBezTo>
                    <a:cubicBezTo>
                      <a:pt x="13792" y="8396"/>
                      <a:pt x="13675" y="8407"/>
                      <a:pt x="13560" y="8407"/>
                    </a:cubicBezTo>
                    <a:cubicBezTo>
                      <a:pt x="12671" y="8407"/>
                      <a:pt x="11884" y="7771"/>
                      <a:pt x="11175" y="7239"/>
                    </a:cubicBezTo>
                    <a:cubicBezTo>
                      <a:pt x="9274" y="5838"/>
                      <a:pt x="2436" y="3270"/>
                      <a:pt x="16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737;p37">
                <a:extLst>
                  <a:ext uri="{FF2B5EF4-FFF2-40B4-BE49-F238E27FC236}">
                    <a16:creationId xmlns:a16="http://schemas.microsoft.com/office/drawing/2014/main" id="{14911662-0705-3431-4243-E08CCBAFD20E}"/>
                  </a:ext>
                </a:extLst>
              </p:cNvPr>
              <p:cNvSpPr/>
              <p:nvPr/>
            </p:nvSpPr>
            <p:spPr>
              <a:xfrm flipH="1">
                <a:off x="2941245" y="3009482"/>
                <a:ext cx="445387" cy="355424"/>
              </a:xfrm>
              <a:custGeom>
                <a:avLst/>
                <a:gdLst/>
                <a:ahLst/>
                <a:cxnLst/>
                <a:rect l="l" t="t" r="r" b="b"/>
                <a:pathLst>
                  <a:path w="13377" h="10675" extrusionOk="0">
                    <a:moveTo>
                      <a:pt x="9707" y="0"/>
                    </a:moveTo>
                    <a:cubicBezTo>
                      <a:pt x="9174" y="501"/>
                      <a:pt x="8607" y="1101"/>
                      <a:pt x="8273" y="1335"/>
                    </a:cubicBezTo>
                    <a:cubicBezTo>
                      <a:pt x="7573" y="1835"/>
                      <a:pt x="6839" y="2335"/>
                      <a:pt x="6105" y="2802"/>
                    </a:cubicBezTo>
                    <a:cubicBezTo>
                      <a:pt x="6238" y="3736"/>
                      <a:pt x="4804" y="5604"/>
                      <a:pt x="4203" y="5871"/>
                    </a:cubicBezTo>
                    <a:cubicBezTo>
                      <a:pt x="3670" y="6138"/>
                      <a:pt x="3069" y="6238"/>
                      <a:pt x="2502" y="6372"/>
                    </a:cubicBezTo>
                    <a:cubicBezTo>
                      <a:pt x="1935" y="6505"/>
                      <a:pt x="1335" y="6705"/>
                      <a:pt x="934" y="7139"/>
                    </a:cubicBezTo>
                    <a:cubicBezTo>
                      <a:pt x="0" y="8140"/>
                      <a:pt x="534" y="9941"/>
                      <a:pt x="1668" y="10441"/>
                    </a:cubicBezTo>
                    <a:cubicBezTo>
                      <a:pt x="2068" y="10611"/>
                      <a:pt x="2520" y="10675"/>
                      <a:pt x="2989" y="10675"/>
                    </a:cubicBezTo>
                    <a:cubicBezTo>
                      <a:pt x="3811" y="10675"/>
                      <a:pt x="4682" y="10478"/>
                      <a:pt x="5404" y="10308"/>
                    </a:cubicBezTo>
                    <a:cubicBezTo>
                      <a:pt x="7839" y="9707"/>
                      <a:pt x="10608" y="8740"/>
                      <a:pt x="12676" y="7239"/>
                    </a:cubicBezTo>
                    <a:cubicBezTo>
                      <a:pt x="12876" y="7105"/>
                      <a:pt x="13076" y="6939"/>
                      <a:pt x="13210" y="6739"/>
                    </a:cubicBezTo>
                    <a:cubicBezTo>
                      <a:pt x="13377" y="6405"/>
                      <a:pt x="13310" y="6005"/>
                      <a:pt x="13243" y="5638"/>
                    </a:cubicBezTo>
                    <a:cubicBezTo>
                      <a:pt x="12810" y="3603"/>
                      <a:pt x="11709" y="2836"/>
                      <a:pt x="10608" y="1268"/>
                    </a:cubicBezTo>
                    <a:cubicBezTo>
                      <a:pt x="10308" y="834"/>
                      <a:pt x="10008" y="434"/>
                      <a:pt x="9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738;p37">
                <a:extLst>
                  <a:ext uri="{FF2B5EF4-FFF2-40B4-BE49-F238E27FC236}">
                    <a16:creationId xmlns:a16="http://schemas.microsoft.com/office/drawing/2014/main" id="{CB4F67DE-6B1C-BB9E-65DE-01E583753D05}"/>
                  </a:ext>
                </a:extLst>
              </p:cNvPr>
              <p:cNvSpPr/>
              <p:nvPr/>
            </p:nvSpPr>
            <p:spPr>
              <a:xfrm flipH="1">
                <a:off x="2941245" y="3188276"/>
                <a:ext cx="426509" cy="176630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5305" extrusionOk="0">
                    <a:moveTo>
                      <a:pt x="12610" y="1"/>
                    </a:moveTo>
                    <a:cubicBezTo>
                      <a:pt x="12476" y="234"/>
                      <a:pt x="12276" y="401"/>
                      <a:pt x="12076" y="535"/>
                    </a:cubicBezTo>
                    <a:cubicBezTo>
                      <a:pt x="9874" y="2136"/>
                      <a:pt x="6905" y="3170"/>
                      <a:pt x="4304" y="3804"/>
                    </a:cubicBezTo>
                    <a:cubicBezTo>
                      <a:pt x="3558" y="3974"/>
                      <a:pt x="2635" y="4185"/>
                      <a:pt x="1762" y="4185"/>
                    </a:cubicBezTo>
                    <a:cubicBezTo>
                      <a:pt x="1268" y="4185"/>
                      <a:pt x="789" y="4118"/>
                      <a:pt x="367" y="3937"/>
                    </a:cubicBezTo>
                    <a:cubicBezTo>
                      <a:pt x="234" y="3870"/>
                      <a:pt x="134" y="3804"/>
                      <a:pt x="1" y="3737"/>
                    </a:cubicBezTo>
                    <a:lnTo>
                      <a:pt x="1" y="3737"/>
                    </a:lnTo>
                    <a:cubicBezTo>
                      <a:pt x="201" y="4304"/>
                      <a:pt x="601" y="4838"/>
                      <a:pt x="1101" y="5071"/>
                    </a:cubicBezTo>
                    <a:cubicBezTo>
                      <a:pt x="1501" y="5241"/>
                      <a:pt x="1953" y="5305"/>
                      <a:pt x="2422" y="5305"/>
                    </a:cubicBezTo>
                    <a:cubicBezTo>
                      <a:pt x="3244" y="5305"/>
                      <a:pt x="4115" y="5108"/>
                      <a:pt x="4837" y="4938"/>
                    </a:cubicBezTo>
                    <a:cubicBezTo>
                      <a:pt x="7272" y="4337"/>
                      <a:pt x="10041" y="3370"/>
                      <a:pt x="12109" y="1869"/>
                    </a:cubicBezTo>
                    <a:cubicBezTo>
                      <a:pt x="12309" y="1735"/>
                      <a:pt x="12509" y="1569"/>
                      <a:pt x="12643" y="1369"/>
                    </a:cubicBezTo>
                    <a:cubicBezTo>
                      <a:pt x="12810" y="1035"/>
                      <a:pt x="12743" y="635"/>
                      <a:pt x="12676" y="268"/>
                    </a:cubicBezTo>
                    <a:cubicBezTo>
                      <a:pt x="12676" y="168"/>
                      <a:pt x="12643" y="101"/>
                      <a:pt x="126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739;p37">
                <a:extLst>
                  <a:ext uri="{FF2B5EF4-FFF2-40B4-BE49-F238E27FC236}">
                    <a16:creationId xmlns:a16="http://schemas.microsoft.com/office/drawing/2014/main" id="{6822A07A-B2DF-86BF-1CB6-36CF04CD2497}"/>
                  </a:ext>
                </a:extLst>
              </p:cNvPr>
              <p:cNvSpPr/>
              <p:nvPr/>
            </p:nvSpPr>
            <p:spPr>
              <a:xfrm flipH="1">
                <a:off x="3166685" y="3099445"/>
                <a:ext cx="84436" cy="11167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354" extrusionOk="0">
                    <a:moveTo>
                      <a:pt x="2168" y="0"/>
                    </a:moveTo>
                    <a:cubicBezTo>
                      <a:pt x="2135" y="34"/>
                      <a:pt x="2068" y="67"/>
                      <a:pt x="2035" y="100"/>
                    </a:cubicBezTo>
                    <a:cubicBezTo>
                      <a:pt x="2168" y="1034"/>
                      <a:pt x="734" y="2902"/>
                      <a:pt x="133" y="3169"/>
                    </a:cubicBezTo>
                    <a:cubicBezTo>
                      <a:pt x="100" y="3203"/>
                      <a:pt x="33" y="3236"/>
                      <a:pt x="0" y="3236"/>
                    </a:cubicBezTo>
                    <a:cubicBezTo>
                      <a:pt x="130" y="3319"/>
                      <a:pt x="292" y="3354"/>
                      <a:pt x="467" y="3354"/>
                    </a:cubicBezTo>
                    <a:cubicBezTo>
                      <a:pt x="923" y="3354"/>
                      <a:pt x="1460" y="3119"/>
                      <a:pt x="1701" y="2902"/>
                    </a:cubicBezTo>
                    <a:cubicBezTo>
                      <a:pt x="2235" y="2435"/>
                      <a:pt x="2502" y="1668"/>
                      <a:pt x="2502" y="934"/>
                    </a:cubicBezTo>
                    <a:cubicBezTo>
                      <a:pt x="2535" y="601"/>
                      <a:pt x="2468" y="234"/>
                      <a:pt x="2202" y="34"/>
                    </a:cubicBezTo>
                    <a:cubicBezTo>
                      <a:pt x="2202" y="0"/>
                      <a:pt x="2202" y="0"/>
                      <a:pt x="21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740;p37">
                <a:extLst>
                  <a:ext uri="{FF2B5EF4-FFF2-40B4-BE49-F238E27FC236}">
                    <a16:creationId xmlns:a16="http://schemas.microsoft.com/office/drawing/2014/main" id="{03E6FA41-E655-30D0-C6EF-465598CF7590}"/>
                  </a:ext>
                </a:extLst>
              </p:cNvPr>
              <p:cNvSpPr/>
              <p:nvPr/>
            </p:nvSpPr>
            <p:spPr>
              <a:xfrm flipH="1">
                <a:off x="3469903" y="377279"/>
                <a:ext cx="40021" cy="49143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1476" extrusionOk="0">
                    <a:moveTo>
                      <a:pt x="134" y="1"/>
                    </a:moveTo>
                    <a:cubicBezTo>
                      <a:pt x="34" y="1"/>
                      <a:pt x="1" y="67"/>
                      <a:pt x="1" y="168"/>
                    </a:cubicBezTo>
                    <a:cubicBezTo>
                      <a:pt x="1" y="234"/>
                      <a:pt x="34" y="301"/>
                      <a:pt x="101" y="368"/>
                    </a:cubicBezTo>
                    <a:cubicBezTo>
                      <a:pt x="301" y="668"/>
                      <a:pt x="501" y="935"/>
                      <a:pt x="701" y="1235"/>
                    </a:cubicBezTo>
                    <a:cubicBezTo>
                      <a:pt x="768" y="1335"/>
                      <a:pt x="835" y="1435"/>
                      <a:pt x="968" y="1468"/>
                    </a:cubicBezTo>
                    <a:cubicBezTo>
                      <a:pt x="982" y="1473"/>
                      <a:pt x="996" y="1475"/>
                      <a:pt x="1010" y="1475"/>
                    </a:cubicBezTo>
                    <a:cubicBezTo>
                      <a:pt x="1102" y="1475"/>
                      <a:pt x="1202" y="1388"/>
                      <a:pt x="1202" y="1302"/>
                    </a:cubicBezTo>
                    <a:cubicBezTo>
                      <a:pt x="1168" y="1268"/>
                      <a:pt x="1168" y="1235"/>
                      <a:pt x="1135" y="1202"/>
                    </a:cubicBezTo>
                    <a:cubicBezTo>
                      <a:pt x="868" y="835"/>
                      <a:pt x="635" y="468"/>
                      <a:pt x="368" y="101"/>
                    </a:cubicBezTo>
                    <a:cubicBezTo>
                      <a:pt x="341" y="74"/>
                      <a:pt x="292" y="25"/>
                      <a:pt x="239" y="25"/>
                    </a:cubicBezTo>
                    <a:cubicBezTo>
                      <a:pt x="226" y="25"/>
                      <a:pt x="214" y="28"/>
                      <a:pt x="201" y="34"/>
                    </a:cubicBezTo>
                    <a:cubicBezTo>
                      <a:pt x="198" y="38"/>
                      <a:pt x="196" y="42"/>
                      <a:pt x="195" y="46"/>
                    </a:cubicBezTo>
                    <a:lnTo>
                      <a:pt x="195" y="46"/>
                    </a:lnTo>
                    <a:lnTo>
                      <a:pt x="1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65" name="Google Shape;606;p22">
            <a:extLst>
              <a:ext uri="{FF2B5EF4-FFF2-40B4-BE49-F238E27FC236}">
                <a16:creationId xmlns:a16="http://schemas.microsoft.com/office/drawing/2014/main" id="{00D41A66-F8BD-662A-FF22-42F50178287C}"/>
              </a:ext>
            </a:extLst>
          </p:cNvPr>
          <p:cNvSpPr/>
          <p:nvPr/>
        </p:nvSpPr>
        <p:spPr>
          <a:xfrm rot="454541">
            <a:off x="4433526" y="3396254"/>
            <a:ext cx="360671" cy="1283167"/>
          </a:xfrm>
          <a:custGeom>
            <a:avLst/>
            <a:gdLst/>
            <a:ahLst/>
            <a:cxnLst/>
            <a:rect l="l" t="t" r="r" b="b"/>
            <a:pathLst>
              <a:path w="22083" h="89400" extrusionOk="0">
                <a:moveTo>
                  <a:pt x="12632" y="0"/>
                </a:moveTo>
                <a:cubicBezTo>
                  <a:pt x="8339" y="0"/>
                  <a:pt x="3436" y="702"/>
                  <a:pt x="3436" y="702"/>
                </a:cubicBezTo>
                <a:lnTo>
                  <a:pt x="0" y="87931"/>
                </a:lnTo>
                <a:lnTo>
                  <a:pt x="14244" y="89399"/>
                </a:lnTo>
                <a:cubicBezTo>
                  <a:pt x="14244" y="89399"/>
                  <a:pt x="16178" y="60812"/>
                  <a:pt x="18714" y="38996"/>
                </a:cubicBezTo>
                <a:cubicBezTo>
                  <a:pt x="20582" y="22718"/>
                  <a:pt x="22083" y="13845"/>
                  <a:pt x="18914" y="1670"/>
                </a:cubicBezTo>
                <a:cubicBezTo>
                  <a:pt x="18576" y="374"/>
                  <a:pt x="15767" y="0"/>
                  <a:pt x="1263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iking Infographics by Slidesgo">
  <a:themeElements>
    <a:clrScheme name="Simple Light">
      <a:dk1>
        <a:srgbClr val="000000"/>
      </a:dk1>
      <a:lt1>
        <a:srgbClr val="FFFFFF"/>
      </a:lt1>
      <a:dk2>
        <a:srgbClr val="00485B"/>
      </a:dk2>
      <a:lt2>
        <a:srgbClr val="F3C700"/>
      </a:lt2>
      <a:accent1>
        <a:srgbClr val="EBAF00"/>
      </a:accent1>
      <a:accent2>
        <a:srgbClr val="CE9100"/>
      </a:accent2>
      <a:accent3>
        <a:srgbClr val="CB453A"/>
      </a:accent3>
      <a:accent4>
        <a:srgbClr val="64C562"/>
      </a:accent4>
      <a:accent5>
        <a:srgbClr val="75A871"/>
      </a:accent5>
      <a:accent6>
        <a:srgbClr val="0B5394"/>
      </a:accent6>
      <a:hlink>
        <a:srgbClr val="0048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Hiking Infographics by Slidesgo</vt:lpstr>
      <vt:lpstr>Astur</vt:lpstr>
      <vt:lpstr>AsturExplorers - ¡A explorar Asturias!</vt:lpstr>
      <vt:lpstr>PowerPoint Presentation</vt:lpstr>
      <vt:lpstr>¡Gracias! ¿Alguna pregunta?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2024-09-27T19:30:01Z</dcterms:modified>
</cp:coreProperties>
</file>