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4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78526" y="6061077"/>
            <a:ext cx="511307" cy="511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95" y="6329845"/>
            <a:ext cx="6630401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0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27100"/>
            <a:ext cx="1121198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928" y="2459736"/>
            <a:ext cx="11216640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474722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0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774701"/>
            <a:ext cx="12192000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4067"/>
            <a:ext cx="1121198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774701"/>
            <a:ext cx="12192000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42534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78526" y="6061077"/>
            <a:ext cx="511307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6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928" y="1642534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774700"/>
            <a:ext cx="12192000" cy="6083300"/>
          </a:xfrm>
          <a:solidFill>
            <a:schemeClr val="bg2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The Globe Alone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8300"/>
            <a:ext cx="1121198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4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370"/>
            <a:ext cx="11211984" cy="4812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82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629"/>
            <a:ext cx="1121198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4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46167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41377" y="1139825"/>
            <a:ext cx="546167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23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46167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9049" y="1206500"/>
            <a:ext cx="5476119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1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789" y="1139546"/>
            <a:ext cx="536448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1139825"/>
            <a:ext cx="536448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4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6" y="1143000"/>
            <a:ext cx="700117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27" y="1143000"/>
            <a:ext cx="395422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3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195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93" y="939800"/>
            <a:ext cx="1121198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193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195" y="3474722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05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27" y="1139825"/>
            <a:ext cx="395422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1068" y="1206502"/>
            <a:ext cx="6995884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7900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609735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687386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7067" y="1139825"/>
            <a:ext cx="38459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97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1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36448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9141" y="1118312"/>
            <a:ext cx="5363911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19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789" y="1117916"/>
            <a:ext cx="11216217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40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" y="1206500"/>
            <a:ext cx="12192000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44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8192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206500"/>
            <a:ext cx="6095998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77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91067" y="3520578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788" y="1206500"/>
            <a:ext cx="2844800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5571"/>
            <a:ext cx="802640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788" y="3721100"/>
            <a:ext cx="2844800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6651" y="3632261"/>
            <a:ext cx="802640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42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91067" y="2690205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91067" y="4365061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1067" y="1209839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6867"/>
            <a:ext cx="802640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1067" y="2868174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6651" y="2778379"/>
            <a:ext cx="802640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1067" y="4546625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6651" y="4465966"/>
            <a:ext cx="802640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48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1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4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41534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4" y="3709990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3709990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364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43988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51796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3" y="1208088"/>
            <a:ext cx="340143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7398" y="1208088"/>
            <a:ext cx="340143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301613" y="1208088"/>
            <a:ext cx="340143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834" y="3692709"/>
            <a:ext cx="3406501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1" y="3692709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1" y="3692709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0" y="594859"/>
            <a:ext cx="5611284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39802"/>
            <a:ext cx="1121198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928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474722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9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68465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0234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021420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4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3311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4072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42325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834" y="3684589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3684589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2" y="3684589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3684589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62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1" y="2686648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834" y="1118870"/>
            <a:ext cx="1121198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4" y="2624604"/>
            <a:ext cx="5364480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100"/>
            <a:ext cx="5364480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4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43988" y="2686648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51796" y="2686648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4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4641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2451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89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168465" y="2690652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4942" y="2690652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21420" y="2690652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834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3311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9788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6264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7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1" y="1769458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8" y="1210471"/>
            <a:ext cx="11216217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7" y="1769551"/>
            <a:ext cx="53742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8834" y="1769551"/>
            <a:ext cx="53742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2624604"/>
            <a:ext cx="5364480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100"/>
            <a:ext cx="5364480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64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43988" y="1769458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51796" y="1769458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8" y="1210471"/>
            <a:ext cx="11216217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7" y="1769551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4642" y="1769551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2451" y="1769551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1067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1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1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61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68465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1" y="1769458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021420" y="1780314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8" y="1210471"/>
            <a:ext cx="11216217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7" y="1769551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3311" y="1769551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4073" y="1769551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7691" y="1769551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1067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2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50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6" y="1139825"/>
            <a:ext cx="7944813" cy="480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6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48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6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1067" y="1206500"/>
            <a:ext cx="7939618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84115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465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6353864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27" y="3217928"/>
            <a:ext cx="2540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65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467" y="1142213"/>
            <a:ext cx="5349148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195" y="1587384"/>
            <a:ext cx="487680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3056" y="1142213"/>
            <a:ext cx="5339995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8128" y="1587384"/>
            <a:ext cx="487680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</a:t>
            </a:r>
            <a:r>
              <a:rPr lang="en-US" sz="600" baseline="0" dirty="0">
                <a:solidFill>
                  <a:schemeClr val="tx2"/>
                </a:solidFill>
              </a:rPr>
              <a:t> </a:t>
            </a:r>
            <a:r>
              <a:rPr lang="en-US" sz="600" dirty="0">
                <a:solidFill>
                  <a:schemeClr val="tx2"/>
                </a:solidFill>
              </a:rPr>
              <a:t>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995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799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91987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995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799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91987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872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type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873" y="4581144"/>
            <a:ext cx="1121664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873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13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155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5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282223" y="2"/>
            <a:ext cx="406763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white">
          <a:xfrm>
            <a:off x="11180235" y="6078715"/>
            <a:ext cx="1011765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914324" y="2189163"/>
            <a:ext cx="2340457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44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282223" y="2"/>
            <a:ext cx="406763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white">
          <a:xfrm>
            <a:off x="11180235" y="6078715"/>
            <a:ext cx="1011765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3906977" y="2520950"/>
            <a:ext cx="40980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973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282223" y="2"/>
            <a:ext cx="4067632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white">
          <a:xfrm>
            <a:off x="11180235" y="6078715"/>
            <a:ext cx="1011765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925771" y="2189163"/>
            <a:ext cx="2340457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1" y="2"/>
            <a:ext cx="4349855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white">
          <a:xfrm>
            <a:off x="11180235" y="6078715"/>
            <a:ext cx="1011765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042112" y="2520951"/>
            <a:ext cx="4107774" cy="16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1" y="2"/>
            <a:ext cx="4349855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white">
          <a:xfrm>
            <a:off x="11180235" y="6078715"/>
            <a:ext cx="1011765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297380" y="2560638"/>
            <a:ext cx="1597238" cy="15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0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282223" y="2"/>
            <a:ext cx="406763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white">
          <a:xfrm>
            <a:off x="11180235" y="6078715"/>
            <a:ext cx="1011765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043721" y="2520950"/>
            <a:ext cx="4104557" cy="16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0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" y="2"/>
            <a:ext cx="12192000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581144"/>
            <a:ext cx="1121664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9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995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799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91987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995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799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91987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928" y="4581144"/>
            <a:ext cx="1121664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74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" y="2"/>
            <a:ext cx="12192000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581144"/>
            <a:ext cx="1121664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8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77" y="6075785"/>
            <a:ext cx="661956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192000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The Globe Alone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928" y="3276600"/>
            <a:ext cx="1121198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809744"/>
            <a:ext cx="10888133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774701"/>
            <a:ext cx="12192000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161" y="1642534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1278526" y="6061077"/>
            <a:ext cx="511307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0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9024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DBF190B2-1DA4-48E0-B7E4-EAE11AFD82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1067" y="226831"/>
            <a:ext cx="1121198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Presentation title here—edit on Slide Master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67" y="1139001"/>
            <a:ext cx="1121198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481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</p:sldLayoutIdLst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Development Plan  -  …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16094232"/>
              </p:ext>
            </p:extLst>
          </p:nvPr>
        </p:nvGraphicFramePr>
        <p:xfrm>
          <a:off x="500009" y="1268614"/>
          <a:ext cx="11203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3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 Talents</a:t>
                      </a:r>
                    </a:p>
                    <a:p>
                      <a:r>
                        <a:rPr lang="en-US" sz="1400" dirty="0"/>
                        <a:t>What I think I can be the best</a:t>
                      </a:r>
                      <a:r>
                        <a:rPr lang="en-US" sz="1400" baseline="0" dirty="0"/>
                        <a:t>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 Passion</a:t>
                      </a:r>
                    </a:p>
                    <a:p>
                      <a:r>
                        <a:rPr lang="en-US" sz="1400" dirty="0"/>
                        <a:t>What I love and desire professionally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 Contribution</a:t>
                      </a:r>
                    </a:p>
                    <a:p>
                      <a:r>
                        <a:rPr lang="en-US" sz="1400" dirty="0"/>
                        <a:t>How I want to contribute to my team\group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 Personality</a:t>
                      </a:r>
                    </a:p>
                    <a:p>
                      <a:r>
                        <a:rPr lang="en-US" sz="1400" dirty="0"/>
                        <a:t>My Personal</a:t>
                      </a:r>
                      <a:r>
                        <a:rPr lang="en-US" sz="1400" baseline="0" dirty="0"/>
                        <a:t> Preferences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738"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Coding and Unit tests , E2E Automations 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Environments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Integration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Service oriented, 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 OPS tools 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CICD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Dev. Tools </a:t>
                      </a:r>
                    </a:p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 approve product Quality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Collaboration with other teams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Every time to move forward , learn a new things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204230"/>
              </p:ext>
            </p:extLst>
          </p:nvPr>
        </p:nvGraphicFramePr>
        <p:xfrm>
          <a:off x="488974" y="3058037"/>
          <a:ext cx="11203017" cy="480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6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4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3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Career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Areas of 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Areas to 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1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NOW</a:t>
                      </a:r>
                    </a:p>
                    <a:p>
                      <a:pPr algn="ctr"/>
                      <a:r>
                        <a:rPr lang="en-US" sz="1400" dirty="0"/>
                        <a:t>Current Position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Current Position: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Dev. junior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(less than 1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QA experience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r>
                        <a:rPr lang="en-US" sz="1200" b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skills</a:t>
                      </a: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r>
                        <a:rPr lang="en-US" sz="1200" b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player</a:t>
                      </a: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Technology Competency</a:t>
                      </a:r>
                    </a:p>
                    <a:p>
                      <a:pPr marL="0" algn="l" defTabSz="457200" rtl="0" eaLnBrk="1" latinLnBrk="0" hangingPunct="1"/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78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Short-Term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the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enf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2018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Dev.</a:t>
                      </a:r>
                    </a:p>
                    <a:p>
                      <a:pPr algn="ctr"/>
                      <a:endParaRPr lang="en-US" sz="12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Remarks: I wish to improve my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Team commitment: Delivery in time. Sprint USs acceptance</a:t>
                      </a:r>
                    </a:p>
                    <a:p>
                      <a:pPr marL="0" indent="0" algn="l" defTabSz="457200" rtl="0" eaLnBrk="1" latinLnBrk="0" hangingPunct="1">
                        <a:buFont typeface="+mj-lt"/>
                        <a:buNone/>
                      </a:pP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457200" rtl="0" eaLnBrk="1" latinLnBrk="0" hangingPunct="1">
                        <a:buFont typeface="+mj-lt"/>
                        <a:buNone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2.    To learn and improve the BIQ process .</a:t>
                      </a:r>
                    </a:p>
                    <a:p>
                      <a:pPr marL="0" indent="0" algn="l" defTabSz="457200" rtl="0" eaLnBrk="1" latinLnBrk="0" hangingPunct="1">
                        <a:buFont typeface="+mj-lt"/>
                        <a:buNone/>
                      </a:pP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Design writing 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Clean code .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 start resolve complicate tasks .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Unit tests 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848">
                <a:tc>
                  <a:txBody>
                    <a:bodyPr/>
                    <a:lstStyle/>
                    <a:p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2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278416"/>
      </p:ext>
    </p:extLst>
  </p:cSld>
  <p:clrMapOvr>
    <a:masterClrMapping/>
  </p:clrMapOvr>
</p:sld>
</file>

<file path=ppt/theme/theme1.xml><?xml version="1.0" encoding="utf-8"?>
<a:theme xmlns:a="http://schemas.openxmlformats.org/drawingml/2006/main" name="ATT_Theme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Theme" id="{C90BBA4A-5BCF-4943-B924-6598E69A30D9}" vid="{C303F3BE-D14B-452D-AC2C-DA37E017F7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ATT_Theme</Template>
  <TotalTime>4517</TotalTime>
  <Words>164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Grande</vt:lpstr>
      <vt:lpstr>ATT_Theme</vt:lpstr>
      <vt:lpstr>My Development Plan  - 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Alon</dc:creator>
  <cp:lastModifiedBy>Coral1, Alexander</cp:lastModifiedBy>
  <cp:revision>54</cp:revision>
  <dcterms:created xsi:type="dcterms:W3CDTF">2016-09-07T11:57:38Z</dcterms:created>
  <dcterms:modified xsi:type="dcterms:W3CDTF">2019-09-20T18:59:27Z</dcterms:modified>
</cp:coreProperties>
</file>