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handoutMasterIdLst>
    <p:handoutMasterId r:id="rId7"/>
  </p:handoutMasterIdLst>
  <p:sldIdLst>
    <p:sldId id="263" r:id="rId2"/>
    <p:sldId id="266" r:id="rId3"/>
    <p:sldId id="267" r:id="rId4"/>
    <p:sldId id="268" r:id="rId5"/>
  </p:sldIdLst>
  <p:sldSz cx="216058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 userDrawn="1">
          <p15:clr>
            <a:srgbClr val="A4A3A4"/>
          </p15:clr>
        </p15:guide>
        <p15:guide id="2" pos="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ralie Samson" initials="CS" lastIdx="1" clrIdx="0">
    <p:extLst>
      <p:ext uri="{19B8F6BF-5375-455C-9EA6-DF929625EA0E}">
        <p15:presenceInfo xmlns:p15="http://schemas.microsoft.com/office/powerpoint/2012/main" userId="S-1-5-21-479988891-1988954239-1834494585-116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3" autoAdjust="0"/>
    <p:restoredTop sz="94660"/>
  </p:normalViewPr>
  <p:slideViewPr>
    <p:cSldViewPr snapToGrid="0">
      <p:cViewPr>
        <p:scale>
          <a:sx n="310" d="100"/>
          <a:sy n="310" d="100"/>
        </p:scale>
        <p:origin x="1464" y="2084"/>
      </p:cViewPr>
      <p:guideLst>
        <p:guide orient="horz" pos="453"/>
        <p:guide pos="6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6" d="100"/>
          <a:sy n="126" d="100"/>
        </p:scale>
        <p:origin x="1068" y="64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411E3-62A9-438F-B3F7-7CB803925D9C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05DE8B-A0D4-40DF-BAEA-9BDC60691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5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C55F4-48C6-4084-AC9B-1927FD920423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6F4F9-ECF5-4737-8F3C-FF029D3B0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51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1pPr>
    <a:lvl2pPr marL="772805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2pPr>
    <a:lvl3pPr marL="1545610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3pPr>
    <a:lvl4pPr marL="2318415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4pPr>
    <a:lvl5pPr marL="3091221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5pPr>
    <a:lvl6pPr marL="3864026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6pPr>
    <a:lvl7pPr marL="4636831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7pPr>
    <a:lvl8pPr marL="5409636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8pPr>
    <a:lvl9pPr marL="6182441" algn="l" defTabSz="1545610" rtl="0" eaLnBrk="1" latinLnBrk="0" hangingPunct="1">
      <a:defRPr sz="2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T1</a:t>
            </a:r>
          </a:p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4F9-ECF5-4737-8F3C-FF029D3B0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76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T1</a:t>
            </a:r>
          </a:p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4F9-ECF5-4737-8F3C-FF029D3B0E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T1</a:t>
            </a:r>
          </a:p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4F9-ECF5-4737-8F3C-FF029D3B0E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4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T1</a:t>
            </a:r>
          </a:p>
          <a:p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6F4F9-ECF5-4737-8F3C-FF029D3B0E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70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235644"/>
            <a:ext cx="1836500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756262"/>
            <a:ext cx="1620441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2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6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76660"/>
            <a:ext cx="465877" cy="12202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76660"/>
            <a:ext cx="1370623" cy="12202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7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4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358966"/>
            <a:ext cx="1863507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963575"/>
            <a:ext cx="1863507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/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383297"/>
            <a:ext cx="918250" cy="913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383297"/>
            <a:ext cx="918250" cy="913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76660"/>
            <a:ext cx="1863507" cy="2783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352967"/>
            <a:ext cx="914030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525950"/>
            <a:ext cx="914030" cy="773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352967"/>
            <a:ext cx="918531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525950"/>
            <a:ext cx="918531" cy="7735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5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4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95991"/>
            <a:ext cx="69684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207314"/>
            <a:ext cx="1093798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431959"/>
            <a:ext cx="69684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95991"/>
            <a:ext cx="696846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207314"/>
            <a:ext cx="1093798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431959"/>
            <a:ext cx="696846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27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76660"/>
            <a:ext cx="1863507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383297"/>
            <a:ext cx="1863507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1334540"/>
            <a:ext cx="48613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D488-5B54-41A6-9066-AA080A8473F5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1334540"/>
            <a:ext cx="729198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1334540"/>
            <a:ext cx="486132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EC026-2303-4556-89B0-2740D8EE0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92024" rtl="0" eaLnBrk="1" latinLnBrk="0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0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0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53" y="-45639"/>
            <a:ext cx="2160588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3</a:t>
            </a:r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 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Minutes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3 Cookies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1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53" y="-45639"/>
            <a:ext cx="2160588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6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 Minutes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6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 Cookies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1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53" y="-45639"/>
            <a:ext cx="2160588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4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 Minutes</a:t>
            </a:r>
          </a:p>
          <a:p>
            <a:pPr algn="ctr"/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3 Cookies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22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53" y="-45639"/>
            <a:ext cx="2160588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6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 Minutes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5</a:t>
            </a:r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lk Serif" pitchFamily="50" charset="0"/>
              </a:rPr>
              <a:t> Cookies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halk Serif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81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Office PowerPoint</Application>
  <PresentationFormat>Custom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Chalk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fffff</dc:title>
  <dc:creator>Coralie Samson</dc:creator>
  <cp:lastModifiedBy>Coralie Samson</cp:lastModifiedBy>
  <cp:revision>28</cp:revision>
  <dcterms:created xsi:type="dcterms:W3CDTF">2022-11-24T12:32:06Z</dcterms:created>
  <dcterms:modified xsi:type="dcterms:W3CDTF">2022-12-05T15:05:57Z</dcterms:modified>
</cp:coreProperties>
</file>