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85" d="100"/>
          <a:sy n="85" d="100"/>
        </p:scale>
        <p:origin x="10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82EE-A3C7-4840-9B22-170314584C0A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EB0E4-988D-FA46-B85A-9B92FF24EE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7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EB0E4-988D-FA46-B85A-9B92FF24EE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39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75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79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2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69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71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6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67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59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40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8122-E944-4D4C-9F60-55F61BC3A2C4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ACB1-13F2-0D4B-B9D3-D063B8558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21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596" y="1112173"/>
            <a:ext cx="1600721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1/ Select destination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6194" y="250723"/>
            <a:ext cx="647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/>
              <a:t>Typical</a:t>
            </a:r>
            <a:r>
              <a:rPr lang="fr-FR" sz="4000" dirty="0" smtClean="0"/>
              <a:t> trip planning </a:t>
            </a:r>
            <a:r>
              <a:rPr lang="fr-FR" sz="4000" dirty="0" err="1" smtClean="0"/>
              <a:t>sequence</a:t>
            </a:r>
            <a:endParaRPr lang="fr-FR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9596" y="2519527"/>
            <a:ext cx="1600721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r>
              <a:rPr lang="fr-FR" dirty="0" smtClean="0"/>
              <a:t>/ Book </a:t>
            </a:r>
            <a:r>
              <a:rPr lang="fr-FR" dirty="0" err="1" smtClean="0"/>
              <a:t>flights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89595" y="3926881"/>
            <a:ext cx="1600721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3/ Book a car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89594" y="5334234"/>
            <a:ext cx="1600721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r>
              <a:rPr lang="fr-FR" dirty="0" smtClean="0"/>
              <a:t>/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itinerary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395272" y="2510611"/>
            <a:ext cx="1600721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6/ Book </a:t>
            </a:r>
            <a:r>
              <a:rPr lang="fr-FR" dirty="0" err="1" smtClean="0"/>
              <a:t>internal</a:t>
            </a:r>
            <a:r>
              <a:rPr lang="fr-FR" dirty="0" smtClean="0"/>
              <a:t> transports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395272" y="3918173"/>
            <a:ext cx="1600721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  <a:r>
              <a:rPr lang="fr-FR" dirty="0" smtClean="0"/>
              <a:t>/ Book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activities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5395272" y="5325319"/>
            <a:ext cx="1600721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  <a:r>
              <a:rPr lang="fr-FR" dirty="0" smtClean="0"/>
              <a:t>/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activities</a:t>
            </a:r>
            <a:r>
              <a:rPr lang="fr-FR" dirty="0" smtClean="0"/>
              <a:t> (to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booked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359630" y="1112173"/>
            <a:ext cx="157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Friends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Forums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etc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359630" y="2551622"/>
            <a:ext cx="157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Flight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engines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395272" y="1112173"/>
            <a:ext cx="1600721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  <a:r>
              <a:rPr lang="fr-FR" dirty="0" smtClean="0"/>
              <a:t>/ Book </a:t>
            </a:r>
            <a:r>
              <a:rPr lang="fr-FR" dirty="0" err="1" smtClean="0"/>
              <a:t>hotels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359630" y="3927528"/>
            <a:ext cx="157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Car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engines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359630" y="5357414"/>
            <a:ext cx="157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Guidebooks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Friends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Forums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381337" y="1112173"/>
            <a:ext cx="157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Booking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TripAdvisor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Friends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381337" y="2551622"/>
            <a:ext cx="1574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Local </a:t>
            </a:r>
            <a:r>
              <a:rPr lang="fr-FR" dirty="0" err="1" smtClean="0"/>
              <a:t>reservation</a:t>
            </a:r>
            <a:r>
              <a:rPr lang="fr-FR" dirty="0" smtClean="0"/>
              <a:t> </a:t>
            </a:r>
            <a:r>
              <a:rPr lang="fr-FR" dirty="0" err="1" smtClean="0"/>
              <a:t>websites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7381337" y="3927528"/>
            <a:ext cx="1574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Activity provider </a:t>
            </a:r>
            <a:r>
              <a:rPr lang="fr-FR" dirty="0" err="1" smtClean="0"/>
              <a:t>website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Phone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381337" y="5357414"/>
            <a:ext cx="157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Gudiebooks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Friends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21" y="1087722"/>
            <a:ext cx="478856" cy="471255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48" y="5357414"/>
            <a:ext cx="478856" cy="47125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55" y="1102583"/>
            <a:ext cx="478856" cy="47125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55" y="3917757"/>
            <a:ext cx="478856" cy="47125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33" y="5283733"/>
            <a:ext cx="478856" cy="4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8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the </a:t>
            </a:r>
            <a:r>
              <a:rPr lang="fr-FR" dirty="0" err="1" smtClean="0"/>
              <a:t>community</a:t>
            </a:r>
            <a:r>
              <a:rPr lang="fr-FR" dirty="0" smtClean="0"/>
              <a:t> help to select a destination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06713" y="1637599"/>
            <a:ext cx="30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Questions </a:t>
            </a:r>
            <a:r>
              <a:rPr lang="fr-FR" b="1" dirty="0" err="1" smtClean="0"/>
              <a:t>you</a:t>
            </a:r>
            <a:r>
              <a:rPr lang="fr-FR" b="1" dirty="0" smtClean="0"/>
              <a:t> </a:t>
            </a:r>
            <a:r>
              <a:rPr lang="fr-FR" b="1" dirty="0" err="1" smtClean="0"/>
              <a:t>would</a:t>
            </a:r>
            <a:r>
              <a:rPr lang="fr-FR" b="1" dirty="0" smtClean="0"/>
              <a:t> </a:t>
            </a:r>
            <a:r>
              <a:rPr lang="fr-FR" b="1" dirty="0" err="1" smtClean="0"/>
              <a:t>ask</a:t>
            </a:r>
            <a:r>
              <a:rPr lang="fr-FR" b="1" dirty="0" smtClean="0"/>
              <a:t> </a:t>
            </a:r>
            <a:r>
              <a:rPr lang="fr-FR" b="1" dirty="0" err="1" smtClean="0"/>
              <a:t>your</a:t>
            </a:r>
            <a:r>
              <a:rPr lang="fr-FR" b="1" dirty="0" smtClean="0"/>
              <a:t> </a:t>
            </a:r>
            <a:r>
              <a:rPr lang="fr-FR" b="1" dirty="0" err="1" smtClean="0"/>
              <a:t>friends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106714" y="2283930"/>
            <a:ext cx="30092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Andalucia</a:t>
            </a:r>
            <a:r>
              <a:rPr lang="fr-FR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best time of the </a:t>
            </a:r>
            <a:r>
              <a:rPr lang="fr-FR" dirty="0" err="1" smtClean="0"/>
              <a:t>year</a:t>
            </a:r>
            <a:r>
              <a:rPr lang="fr-FR" dirty="0" smtClean="0"/>
              <a:t> to go </a:t>
            </a:r>
            <a:r>
              <a:rPr lang="fr-FR" dirty="0" err="1" smtClean="0"/>
              <a:t>there</a:t>
            </a:r>
            <a:r>
              <a:rPr lang="fr-FR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recomend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for the </a:t>
            </a:r>
            <a:r>
              <a:rPr lang="fr-FR" dirty="0" err="1" smtClean="0"/>
              <a:t>kind</a:t>
            </a:r>
            <a:r>
              <a:rPr lang="fr-FR" dirty="0" smtClean="0"/>
              <a:t> of trip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do? (</a:t>
            </a:r>
            <a:r>
              <a:rPr lang="fr-FR" dirty="0" err="1" smtClean="0"/>
              <a:t>family</a:t>
            </a:r>
            <a:r>
              <a:rPr lang="fr-FR" dirty="0" smtClean="0"/>
              <a:t>? </a:t>
            </a:r>
            <a:r>
              <a:rPr lang="fr-FR" dirty="0" err="1" smtClean="0"/>
              <a:t>Relaxing</a:t>
            </a:r>
            <a:r>
              <a:rPr lang="fr-FR" dirty="0" smtClean="0"/>
              <a:t>?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 Is </a:t>
            </a:r>
            <a:r>
              <a:rPr lang="fr-FR" dirty="0" err="1" smtClean="0"/>
              <a:t>it</a:t>
            </a:r>
            <a:r>
              <a:rPr lang="fr-FR" dirty="0" smtClean="0"/>
              <a:t> an </a:t>
            </a:r>
            <a:r>
              <a:rPr lang="fr-FR" dirty="0" err="1" smtClean="0"/>
              <a:t>expensive</a:t>
            </a:r>
            <a:r>
              <a:rPr lang="fr-FR" dirty="0" smtClean="0"/>
              <a:t> destination?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Is xxx </a:t>
            </a:r>
            <a:r>
              <a:rPr lang="fr-FR" dirty="0" err="1" smtClean="0"/>
              <a:t>enough</a:t>
            </a:r>
            <a:r>
              <a:rPr lang="fr-FR" dirty="0" smtClean="0"/>
              <a:t> time </a:t>
            </a:r>
            <a:r>
              <a:rPr lang="fr-FR" dirty="0" err="1" smtClean="0"/>
              <a:t>there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84627" y="1879193"/>
            <a:ext cx="19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How to capture </a:t>
            </a:r>
            <a:r>
              <a:rPr lang="fr-FR" b="1" dirty="0" err="1" smtClean="0"/>
              <a:t>it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284627" y="2283930"/>
            <a:ext cx="2859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1 to 5 rating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go? </a:t>
            </a:r>
            <a:r>
              <a:rPr lang="fr-FR" i="1" dirty="0" smtClean="0"/>
              <a:t>(Data </a:t>
            </a:r>
            <a:r>
              <a:rPr lang="fr-FR" i="1" dirty="0" err="1" smtClean="0"/>
              <a:t>driven</a:t>
            </a:r>
            <a:r>
              <a:rPr lang="fr-FR" i="1" dirty="0" smtClean="0"/>
              <a:t>?)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Kind</a:t>
            </a:r>
            <a:r>
              <a:rPr lang="fr-FR" dirty="0" smtClean="0"/>
              <a:t> of trip </a:t>
            </a:r>
            <a:r>
              <a:rPr lang="fr-FR" dirty="0" err="1" smtClean="0"/>
              <a:t>taken</a:t>
            </a:r>
            <a:r>
              <a:rPr lang="fr-FR" dirty="0" smtClean="0"/>
              <a:t> (</a:t>
            </a:r>
            <a:r>
              <a:rPr lang="fr-FR" dirty="0" err="1" smtClean="0"/>
              <a:t>closed</a:t>
            </a:r>
            <a:r>
              <a:rPr lang="fr-F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Ask</a:t>
            </a:r>
            <a:r>
              <a:rPr lang="fr-FR" dirty="0" smtClean="0"/>
              <a:t> for perception (</a:t>
            </a:r>
            <a:r>
              <a:rPr lang="fr-FR" dirty="0" err="1" smtClean="0"/>
              <a:t>from</a:t>
            </a:r>
            <a:r>
              <a:rPr lang="fr-FR" dirty="0" smtClean="0"/>
              <a:t> $ to $$$) + use data (</a:t>
            </a:r>
            <a:r>
              <a:rPr lang="fr-FR" dirty="0" err="1" smtClean="0"/>
              <a:t>eg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of living)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How long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stay</a:t>
            </a:r>
            <a:r>
              <a:rPr lang="fr-FR" dirty="0" smtClean="0"/>
              <a:t>?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3553" y="1879193"/>
            <a:ext cx="205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Criteria</a:t>
            </a:r>
            <a:r>
              <a:rPr lang="fr-FR" b="1" dirty="0" smtClean="0"/>
              <a:t> for </a:t>
            </a:r>
            <a:r>
              <a:rPr lang="fr-FR" b="1" dirty="0" err="1" smtClean="0"/>
              <a:t>decision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03554" y="2283930"/>
            <a:ext cx="2803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General impression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Seasonality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Kind</a:t>
            </a:r>
            <a:r>
              <a:rPr lang="fr-FR" dirty="0" smtClean="0"/>
              <a:t> of trip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Price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Ideal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of </a:t>
            </a:r>
            <a:r>
              <a:rPr lang="fr-FR" dirty="0" err="1" smtClean="0"/>
              <a:t>stay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9144002" y="1879193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How to </a:t>
            </a:r>
            <a:r>
              <a:rPr lang="fr-FR" b="1" dirty="0" err="1" smtClean="0"/>
              <a:t>present</a:t>
            </a:r>
            <a:r>
              <a:rPr lang="fr-FR" b="1" dirty="0" smtClean="0"/>
              <a:t> </a:t>
            </a:r>
            <a:r>
              <a:rPr lang="fr-FR" b="1" dirty="0" err="1" smtClean="0"/>
              <a:t>results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2" y="2283930"/>
            <a:ext cx="2859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Average</a:t>
            </a:r>
            <a:r>
              <a:rPr lang="fr-FR" dirty="0" smtClean="0"/>
              <a:t> rating (1 to 5)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Calendar</a:t>
            </a:r>
            <a:r>
              <a:rPr lang="fr-FR" dirty="0" smtClean="0"/>
              <a:t> (green/ </a:t>
            </a:r>
            <a:r>
              <a:rPr lang="fr-FR" dirty="0" err="1" smtClean="0"/>
              <a:t>red</a:t>
            </a:r>
            <a:r>
              <a:rPr lang="fr-FR" dirty="0" smtClean="0"/>
              <a:t> </a:t>
            </a:r>
            <a:r>
              <a:rPr lang="fr-FR" dirty="0" err="1" smtClean="0"/>
              <a:t>months</a:t>
            </a:r>
            <a:r>
              <a:rPr lang="fr-F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Average</a:t>
            </a:r>
            <a:r>
              <a:rPr lang="fr-FR" dirty="0" smtClean="0"/>
              <a:t> rating per </a:t>
            </a:r>
            <a:r>
              <a:rPr lang="fr-FR" dirty="0" err="1" smtClean="0"/>
              <a:t>kind</a:t>
            </a:r>
            <a:r>
              <a:rPr lang="fr-FR" dirty="0" smtClean="0"/>
              <a:t> of trip / %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trip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Graduation (</a:t>
            </a:r>
            <a:r>
              <a:rPr lang="fr-FR" dirty="0" err="1" smtClean="0"/>
              <a:t>from</a:t>
            </a:r>
            <a:r>
              <a:rPr lang="fr-FR" dirty="0" smtClean="0"/>
              <a:t> $ to $$$)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of </a:t>
            </a:r>
            <a:r>
              <a:rPr lang="fr-FR" dirty="0" err="1" smtClean="0"/>
              <a:t>stay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237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the </a:t>
            </a:r>
            <a:r>
              <a:rPr lang="fr-FR" dirty="0" err="1" smtClean="0"/>
              <a:t>community</a:t>
            </a:r>
            <a:r>
              <a:rPr lang="fr-FR" dirty="0" smtClean="0"/>
              <a:t> help to select a </a:t>
            </a:r>
            <a:r>
              <a:rPr lang="fr-FR" dirty="0" err="1" smtClean="0"/>
              <a:t>itineraries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06713" y="1637599"/>
            <a:ext cx="30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Questions </a:t>
            </a:r>
            <a:r>
              <a:rPr lang="fr-FR" b="1" dirty="0" err="1" smtClean="0"/>
              <a:t>you</a:t>
            </a:r>
            <a:r>
              <a:rPr lang="fr-FR" b="1" dirty="0" smtClean="0"/>
              <a:t> </a:t>
            </a:r>
            <a:r>
              <a:rPr lang="fr-FR" b="1" dirty="0" err="1" smtClean="0"/>
              <a:t>would</a:t>
            </a:r>
            <a:r>
              <a:rPr lang="fr-FR" b="1" dirty="0" smtClean="0"/>
              <a:t> </a:t>
            </a:r>
            <a:r>
              <a:rPr lang="fr-FR" b="1" dirty="0" err="1" smtClean="0"/>
              <a:t>ask</a:t>
            </a:r>
            <a:r>
              <a:rPr lang="fr-FR" b="1" dirty="0" smtClean="0"/>
              <a:t> </a:t>
            </a:r>
            <a:r>
              <a:rPr lang="fr-FR" b="1" dirty="0" err="1" smtClean="0"/>
              <a:t>your</a:t>
            </a:r>
            <a:r>
              <a:rPr lang="fr-FR" b="1" dirty="0" smtClean="0"/>
              <a:t> </a:t>
            </a:r>
            <a:r>
              <a:rPr lang="fr-FR" b="1" dirty="0" err="1" smtClean="0"/>
              <a:t>friends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106714" y="2283930"/>
            <a:ext cx="30092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go?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do in XXX?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I </a:t>
            </a:r>
            <a:r>
              <a:rPr lang="fr-FR" dirty="0" err="1" smtClean="0"/>
              <a:t>am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in XXX. </a:t>
            </a:r>
            <a:r>
              <a:rPr lang="fr-FR" dirty="0" err="1" smtClean="0"/>
              <a:t>Where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recommend</a:t>
            </a:r>
            <a:r>
              <a:rPr lang="fr-FR" dirty="0" smtClean="0"/>
              <a:t> to go?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How long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recommend</a:t>
            </a:r>
            <a:r>
              <a:rPr lang="fr-FR" dirty="0" smtClean="0"/>
              <a:t> to </a:t>
            </a:r>
            <a:r>
              <a:rPr lang="fr-FR" dirty="0" err="1" smtClean="0"/>
              <a:t>stay</a:t>
            </a:r>
            <a:r>
              <a:rPr lang="fr-FR" dirty="0" smtClean="0"/>
              <a:t> in XXX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284627" y="1879193"/>
            <a:ext cx="19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How to capture </a:t>
            </a:r>
            <a:r>
              <a:rPr lang="fr-FR" b="1" dirty="0" err="1" smtClean="0"/>
              <a:t>it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284627" y="2283930"/>
            <a:ext cx="2859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go? For </a:t>
            </a:r>
            <a:r>
              <a:rPr lang="fr-FR" dirty="0" err="1" smtClean="0"/>
              <a:t>each</a:t>
            </a:r>
            <a:r>
              <a:rPr lang="fr-FR" dirty="0" smtClean="0"/>
              <a:t>,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(1 to 5)?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recommend</a:t>
            </a:r>
            <a:r>
              <a:rPr lang="fr-FR" dirty="0" smtClean="0"/>
              <a:t> to do in </a:t>
            </a:r>
            <a:r>
              <a:rPr lang="fr-FR" dirty="0" err="1" smtClean="0"/>
              <a:t>each</a:t>
            </a:r>
            <a:r>
              <a:rPr lang="fr-FR" dirty="0" smtClean="0"/>
              <a:t>? (1 or 2 max)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Data </a:t>
            </a:r>
            <a:r>
              <a:rPr lang="fr-FR" dirty="0" err="1" smtClean="0"/>
              <a:t>driven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How long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stay</a:t>
            </a:r>
            <a:r>
              <a:rPr lang="fr-FR" dirty="0" smtClean="0"/>
              <a:t>?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long/ Good </a:t>
            </a:r>
            <a:r>
              <a:rPr lang="fr-FR" dirty="0" err="1" smtClean="0"/>
              <a:t>enough</a:t>
            </a:r>
            <a:r>
              <a:rPr lang="fr-FR" dirty="0" smtClean="0"/>
              <a:t>/ </a:t>
            </a:r>
            <a:r>
              <a:rPr lang="fr-FR" dirty="0" err="1" smtClean="0"/>
              <a:t>Too</a:t>
            </a:r>
            <a:r>
              <a:rPr lang="fr-FR" dirty="0" smtClean="0"/>
              <a:t> short?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3553" y="1879193"/>
            <a:ext cx="205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Criteria</a:t>
            </a:r>
            <a:r>
              <a:rPr lang="fr-FR" b="1" dirty="0" smtClean="0"/>
              <a:t> for </a:t>
            </a:r>
            <a:r>
              <a:rPr lang="fr-FR" b="1" dirty="0" err="1" smtClean="0"/>
              <a:t>decision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03554" y="2283930"/>
            <a:ext cx="2803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General </a:t>
            </a:r>
            <a:r>
              <a:rPr lang="fr-FR" dirty="0" err="1" smtClean="0"/>
              <a:t>ideas</a:t>
            </a:r>
            <a:r>
              <a:rPr lang="fr-FR" dirty="0" smtClean="0"/>
              <a:t> on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do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Activities</a:t>
            </a:r>
            <a:r>
              <a:rPr lang="fr-FR" dirty="0" smtClean="0"/>
              <a:t> in </a:t>
            </a:r>
            <a:r>
              <a:rPr lang="fr-FR" dirty="0" err="1" smtClean="0"/>
              <a:t>each</a:t>
            </a:r>
            <a:r>
              <a:rPr lang="fr-FR" dirty="0" smtClean="0"/>
              <a:t> destination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Seasonality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Time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each</a:t>
            </a:r>
            <a:r>
              <a:rPr lang="fr-FR" dirty="0" smtClean="0"/>
              <a:t> destination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144002" y="1879193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How to </a:t>
            </a:r>
            <a:r>
              <a:rPr lang="fr-FR" b="1" dirty="0" err="1" smtClean="0"/>
              <a:t>present</a:t>
            </a:r>
            <a:r>
              <a:rPr lang="fr-FR" b="1" dirty="0" smtClean="0"/>
              <a:t> </a:t>
            </a:r>
            <a:r>
              <a:rPr lang="fr-FR" b="1" dirty="0" err="1" smtClean="0"/>
              <a:t>results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2" y="2283930"/>
            <a:ext cx="2859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Top </a:t>
            </a:r>
            <a:r>
              <a:rPr lang="fr-FR" dirty="0" err="1" smtClean="0"/>
              <a:t>rated</a:t>
            </a:r>
            <a:r>
              <a:rPr lang="fr-FR" dirty="0" smtClean="0"/>
              <a:t> destinations (</a:t>
            </a:r>
            <a:r>
              <a:rPr lang="fr-FR" dirty="0" err="1" smtClean="0"/>
              <a:t>avge</a:t>
            </a:r>
            <a:r>
              <a:rPr lang="fr-FR" dirty="0" smtClean="0"/>
              <a:t> </a:t>
            </a:r>
            <a:r>
              <a:rPr lang="fr-FR" dirty="0" err="1" smtClean="0"/>
              <a:t>ranking</a:t>
            </a:r>
            <a:r>
              <a:rPr lang="fr-FR" dirty="0" smtClean="0"/>
              <a:t> and nb of </a:t>
            </a:r>
            <a:r>
              <a:rPr lang="fr-FR" dirty="0" err="1" smtClean="0"/>
              <a:t>rankings</a:t>
            </a:r>
            <a:r>
              <a:rPr lang="fr-F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Main </a:t>
            </a:r>
            <a:r>
              <a:rPr lang="fr-FR" dirty="0" err="1" smtClean="0"/>
              <a:t>activities</a:t>
            </a:r>
            <a:r>
              <a:rPr lang="fr-FR" dirty="0" smtClean="0"/>
              <a:t> (</a:t>
            </a:r>
            <a:r>
              <a:rPr lang="fr-FR" dirty="0" err="1" smtClean="0"/>
              <a:t>regroup</a:t>
            </a:r>
            <a:r>
              <a:rPr lang="fr-FR" dirty="0" smtClean="0"/>
              <a:t> by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themes</a:t>
            </a:r>
            <a:r>
              <a:rPr lang="fr-FR" dirty="0" smtClean="0"/>
              <a:t>/ </a:t>
            </a:r>
            <a:r>
              <a:rPr lang="fr-FR" dirty="0" err="1" smtClean="0"/>
              <a:t>words</a:t>
            </a:r>
            <a:r>
              <a:rPr lang="fr-FR" dirty="0" smtClean="0"/>
              <a:t>)</a:t>
            </a: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Calendar</a:t>
            </a:r>
            <a:r>
              <a:rPr lang="fr-FR" dirty="0" smtClean="0"/>
              <a:t> </a:t>
            </a:r>
            <a:r>
              <a:rPr lang="fr-FR" dirty="0" err="1" smtClean="0"/>
              <a:t>red</a:t>
            </a:r>
            <a:r>
              <a:rPr lang="fr-FR" dirty="0" smtClean="0"/>
              <a:t>/ green</a:t>
            </a:r>
            <a:endParaRPr lang="fr-FR" dirty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of </a:t>
            </a:r>
            <a:r>
              <a:rPr lang="fr-FR" dirty="0" err="1" smtClean="0"/>
              <a:t>stay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148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the </a:t>
            </a:r>
            <a:r>
              <a:rPr lang="fr-FR" dirty="0" err="1" smtClean="0"/>
              <a:t>community</a:t>
            </a:r>
            <a:r>
              <a:rPr lang="fr-FR" dirty="0" smtClean="0"/>
              <a:t> help book </a:t>
            </a:r>
            <a:r>
              <a:rPr lang="fr-FR" dirty="0" err="1" smtClean="0"/>
              <a:t>hotels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06713" y="1637599"/>
            <a:ext cx="30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Questions </a:t>
            </a:r>
            <a:r>
              <a:rPr lang="fr-FR" b="1" dirty="0" err="1" smtClean="0"/>
              <a:t>you</a:t>
            </a:r>
            <a:r>
              <a:rPr lang="fr-FR" b="1" dirty="0" smtClean="0"/>
              <a:t> </a:t>
            </a:r>
            <a:r>
              <a:rPr lang="fr-FR" b="1" dirty="0" err="1" smtClean="0"/>
              <a:t>would</a:t>
            </a:r>
            <a:r>
              <a:rPr lang="fr-FR" b="1" dirty="0" smtClean="0"/>
              <a:t> </a:t>
            </a:r>
            <a:r>
              <a:rPr lang="fr-FR" b="1" dirty="0" err="1" smtClean="0"/>
              <a:t>ask</a:t>
            </a:r>
            <a:r>
              <a:rPr lang="fr-FR" b="1" dirty="0" smtClean="0"/>
              <a:t> </a:t>
            </a:r>
            <a:r>
              <a:rPr lang="fr-FR" b="1" dirty="0" err="1" smtClean="0"/>
              <a:t>your</a:t>
            </a:r>
            <a:r>
              <a:rPr lang="fr-FR" b="1" dirty="0" smtClean="0"/>
              <a:t> </a:t>
            </a:r>
            <a:r>
              <a:rPr lang="fr-FR" b="1" dirty="0" err="1" smtClean="0"/>
              <a:t>friends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106714" y="3345759"/>
            <a:ext cx="300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hotel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go to?</a:t>
            </a:r>
            <a:r>
              <a:rPr lang="fr-FR" dirty="0"/>
              <a:t> </a:t>
            </a: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recommend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Price?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284627" y="1879193"/>
            <a:ext cx="19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How to capture </a:t>
            </a:r>
            <a:r>
              <a:rPr lang="fr-FR" b="1" dirty="0" err="1" smtClean="0"/>
              <a:t>it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284627" y="3345759"/>
            <a:ext cx="285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Rank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hotel</a:t>
            </a:r>
            <a:r>
              <a:rPr lang="fr-FR" dirty="0" smtClean="0"/>
              <a:t> 1 to 5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Price (data </a:t>
            </a:r>
            <a:r>
              <a:rPr lang="fr-FR" dirty="0" err="1" smtClean="0"/>
              <a:t>driven</a:t>
            </a:r>
            <a:r>
              <a:rPr lang="fr-FR" dirty="0" smtClean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3553" y="1879193"/>
            <a:ext cx="205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Criteria</a:t>
            </a:r>
            <a:r>
              <a:rPr lang="fr-FR" b="1" dirty="0" smtClean="0"/>
              <a:t> for </a:t>
            </a:r>
            <a:r>
              <a:rPr lang="fr-FR" b="1" dirty="0" err="1" smtClean="0"/>
              <a:t>decision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07302" y="2283930"/>
            <a:ext cx="2803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Quality</a:t>
            </a:r>
            <a:r>
              <a:rPr lang="fr-FR" dirty="0" smtClean="0"/>
              <a:t> of </a:t>
            </a:r>
            <a:r>
              <a:rPr lang="fr-FR" dirty="0" err="1" smtClean="0"/>
              <a:t>hotel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Price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Location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Something </a:t>
            </a:r>
            <a:r>
              <a:rPr lang="fr-FR" dirty="0" err="1" smtClean="0"/>
              <a:t>special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Type of </a:t>
            </a:r>
            <a:r>
              <a:rPr lang="fr-FR" dirty="0" err="1" smtClean="0"/>
              <a:t>hotel</a:t>
            </a:r>
            <a:r>
              <a:rPr lang="fr-FR" dirty="0" smtClean="0"/>
              <a:t> (</a:t>
            </a:r>
            <a:r>
              <a:rPr lang="fr-FR" dirty="0" err="1" smtClean="0"/>
              <a:t>guesthouse</a:t>
            </a:r>
            <a:r>
              <a:rPr lang="fr-FR" dirty="0" smtClean="0"/>
              <a:t>, </a:t>
            </a:r>
            <a:r>
              <a:rPr lang="fr-FR" dirty="0" err="1" smtClean="0"/>
              <a:t>hotel</a:t>
            </a:r>
            <a:r>
              <a:rPr lang="fr-FR" dirty="0" smtClean="0"/>
              <a:t> club, boutique </a:t>
            </a:r>
            <a:r>
              <a:rPr lang="fr-FR" dirty="0" err="1" smtClean="0"/>
              <a:t>hotel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144002" y="1879193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How to </a:t>
            </a:r>
            <a:r>
              <a:rPr lang="fr-FR" b="1" dirty="0" err="1" smtClean="0"/>
              <a:t>present</a:t>
            </a:r>
            <a:r>
              <a:rPr lang="fr-FR" b="1" dirty="0" smtClean="0"/>
              <a:t> </a:t>
            </a:r>
            <a:r>
              <a:rPr lang="fr-FR" b="1" dirty="0" err="1" smtClean="0"/>
              <a:t>results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2" y="3345759"/>
            <a:ext cx="285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Top </a:t>
            </a:r>
            <a:r>
              <a:rPr lang="fr-FR" dirty="0" err="1" smtClean="0"/>
              <a:t>result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of 3 </a:t>
            </a:r>
            <a:r>
              <a:rPr lang="fr-FR" dirty="0" err="1" smtClean="0"/>
              <a:t>price</a:t>
            </a:r>
            <a:r>
              <a:rPr lang="fr-FR" dirty="0" smtClean="0"/>
              <a:t> </a:t>
            </a:r>
            <a:r>
              <a:rPr lang="fr-FR" dirty="0" err="1" smtClean="0"/>
              <a:t>categories</a:t>
            </a:r>
            <a:r>
              <a:rPr lang="fr-FR" dirty="0" smtClean="0"/>
              <a:t> ($, $$ and $$$)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13" name="Accolade fermante 12"/>
          <p:cNvSpPr/>
          <p:nvPr/>
        </p:nvSpPr>
        <p:spPr>
          <a:xfrm>
            <a:off x="2746989" y="2562440"/>
            <a:ext cx="384084" cy="2972040"/>
          </a:xfrm>
          <a:prstGeom prst="rightBrace">
            <a:avLst>
              <a:gd name="adj1" fmla="val 629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59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the </a:t>
            </a:r>
            <a:r>
              <a:rPr lang="fr-FR" dirty="0" err="1" smtClean="0"/>
              <a:t>community</a:t>
            </a:r>
            <a:r>
              <a:rPr lang="fr-FR" dirty="0" smtClean="0"/>
              <a:t> help select (and book) </a:t>
            </a:r>
            <a:r>
              <a:rPr lang="fr-FR" dirty="0" err="1" smtClean="0"/>
              <a:t>activities</a:t>
            </a:r>
            <a:r>
              <a:rPr lang="fr-FR" dirty="0" smtClean="0"/>
              <a:t>/ restaurants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106713" y="2117283"/>
            <a:ext cx="300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Questions </a:t>
            </a:r>
            <a:r>
              <a:rPr lang="fr-FR" b="1" dirty="0" err="1" smtClean="0"/>
              <a:t>you</a:t>
            </a:r>
            <a:r>
              <a:rPr lang="fr-FR" b="1" dirty="0" smtClean="0"/>
              <a:t> </a:t>
            </a:r>
            <a:r>
              <a:rPr lang="fr-FR" b="1" dirty="0" err="1" smtClean="0"/>
              <a:t>would</a:t>
            </a:r>
            <a:r>
              <a:rPr lang="fr-FR" b="1" dirty="0" smtClean="0"/>
              <a:t> </a:t>
            </a:r>
            <a:r>
              <a:rPr lang="fr-FR" b="1" dirty="0" err="1" smtClean="0"/>
              <a:t>ask</a:t>
            </a:r>
            <a:r>
              <a:rPr lang="fr-FR" b="1" dirty="0" smtClean="0"/>
              <a:t> </a:t>
            </a:r>
            <a:r>
              <a:rPr lang="fr-FR" b="1" dirty="0" err="1" smtClean="0"/>
              <a:t>your</a:t>
            </a:r>
            <a:r>
              <a:rPr lang="fr-FR" b="1" dirty="0" smtClean="0"/>
              <a:t> </a:t>
            </a:r>
            <a:r>
              <a:rPr lang="fr-FR" b="1" dirty="0" err="1" smtClean="0"/>
              <a:t>friends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106714" y="2763614"/>
            <a:ext cx="3009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Open questions /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do </a:t>
            </a:r>
            <a:r>
              <a:rPr lang="fr-FR" dirty="0" err="1" smtClean="0"/>
              <a:t>this</a:t>
            </a:r>
            <a:r>
              <a:rPr lang="fr-FR" dirty="0" smtClean="0"/>
              <a:t>. </a:t>
            </a:r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recommend</a:t>
            </a:r>
            <a:r>
              <a:rPr lang="fr-FR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What</a:t>
            </a:r>
            <a:r>
              <a:rPr lang="fr-FR" dirty="0" smtClean="0"/>
              <a:t> are the top </a:t>
            </a:r>
            <a:r>
              <a:rPr lang="fr-FR" dirty="0" err="1" smtClean="0"/>
              <a:t>things</a:t>
            </a:r>
            <a:r>
              <a:rPr lang="fr-FR" dirty="0" smtClean="0"/>
              <a:t> to do in xx?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Is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expensive</a:t>
            </a:r>
            <a:r>
              <a:rPr lang="fr-FR" dirty="0" smtClean="0"/>
              <a:t>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284627" y="2358877"/>
            <a:ext cx="19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How to capture </a:t>
            </a:r>
            <a:r>
              <a:rPr lang="fr-FR" b="1" dirty="0" err="1" smtClean="0"/>
              <a:t>it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284627" y="2763614"/>
            <a:ext cx="2859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do? For </a:t>
            </a:r>
            <a:r>
              <a:rPr lang="fr-FR" dirty="0" err="1" smtClean="0"/>
              <a:t>each</a:t>
            </a:r>
            <a:r>
              <a:rPr lang="fr-FR" dirty="0" smtClean="0"/>
              <a:t>,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(1 to 5)?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Cost</a:t>
            </a:r>
            <a:r>
              <a:rPr lang="fr-FR" dirty="0" smtClean="0"/>
              <a:t> of </a:t>
            </a:r>
            <a:r>
              <a:rPr lang="fr-FR" dirty="0" err="1" smtClean="0"/>
              <a:t>activity</a:t>
            </a:r>
            <a:r>
              <a:rPr lang="fr-FR" dirty="0" smtClean="0"/>
              <a:t> ($ to $$$) </a:t>
            </a:r>
            <a:r>
              <a:rPr lang="fr-FR" i="1" dirty="0" smtClean="0"/>
              <a:t> data </a:t>
            </a:r>
            <a:r>
              <a:rPr lang="fr-FR" i="1" dirty="0" err="1" smtClean="0"/>
              <a:t>driven</a:t>
            </a:r>
            <a:r>
              <a:rPr lang="fr-FR" i="1" dirty="0" smtClean="0"/>
              <a:t>?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03553" y="2358877"/>
            <a:ext cx="205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Criteria</a:t>
            </a:r>
            <a:r>
              <a:rPr lang="fr-FR" b="1" dirty="0" smtClean="0"/>
              <a:t> for </a:t>
            </a:r>
            <a:r>
              <a:rPr lang="fr-FR" b="1" dirty="0" err="1" smtClean="0"/>
              <a:t>decision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03554" y="2763614"/>
            <a:ext cx="2803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Personal</a:t>
            </a:r>
            <a:r>
              <a:rPr lang="fr-FR" dirty="0" smtClean="0"/>
              <a:t> tastes 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Must </a:t>
            </a:r>
            <a:r>
              <a:rPr lang="fr-FR" dirty="0" err="1" smtClean="0"/>
              <a:t>sees</a:t>
            </a:r>
            <a:r>
              <a:rPr lang="fr-FR" dirty="0" smtClean="0"/>
              <a:t>/ dos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Price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144002" y="2358877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How to </a:t>
            </a:r>
            <a:r>
              <a:rPr lang="fr-FR" b="1" dirty="0" err="1" smtClean="0"/>
              <a:t>present</a:t>
            </a:r>
            <a:r>
              <a:rPr lang="fr-FR" b="1" dirty="0" smtClean="0"/>
              <a:t> </a:t>
            </a:r>
            <a:r>
              <a:rPr lang="fr-FR" b="1" dirty="0" err="1" smtClean="0"/>
              <a:t>results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2" y="2763614"/>
            <a:ext cx="285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Top </a:t>
            </a:r>
            <a:r>
              <a:rPr lang="fr-FR" dirty="0" err="1" smtClean="0"/>
              <a:t>rated</a:t>
            </a:r>
            <a:r>
              <a:rPr lang="fr-FR" dirty="0" smtClean="0"/>
              <a:t> </a:t>
            </a:r>
            <a:r>
              <a:rPr lang="fr-FR" dirty="0" err="1" smtClean="0"/>
              <a:t>activities</a:t>
            </a:r>
            <a:r>
              <a:rPr lang="fr-FR" dirty="0" smtClean="0"/>
              <a:t> (</a:t>
            </a:r>
            <a:r>
              <a:rPr lang="fr-FR" dirty="0" err="1" smtClean="0"/>
              <a:t>avge</a:t>
            </a:r>
            <a:r>
              <a:rPr lang="fr-FR" dirty="0" smtClean="0"/>
              <a:t> </a:t>
            </a:r>
            <a:r>
              <a:rPr lang="fr-FR" dirty="0" err="1" smtClean="0"/>
              <a:t>ranking</a:t>
            </a:r>
            <a:r>
              <a:rPr lang="fr-FR" dirty="0" smtClean="0"/>
              <a:t> and nb of </a:t>
            </a:r>
            <a:r>
              <a:rPr lang="fr-FR" dirty="0" err="1" smtClean="0"/>
              <a:t>rankings</a:t>
            </a:r>
            <a:r>
              <a:rPr lang="fr-FR" dirty="0" smtClean="0"/>
              <a:t>),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price</a:t>
            </a:r>
            <a:r>
              <a:rPr lang="fr-FR" dirty="0" smtClean="0"/>
              <a:t> ($ to $$$)</a:t>
            </a:r>
          </a:p>
        </p:txBody>
      </p:sp>
      <p:sp>
        <p:nvSpPr>
          <p:cNvPr id="14" name="Accolade fermante 13"/>
          <p:cNvSpPr/>
          <p:nvPr/>
        </p:nvSpPr>
        <p:spPr>
          <a:xfrm>
            <a:off x="6071020" y="2763614"/>
            <a:ext cx="213608" cy="1433632"/>
          </a:xfrm>
          <a:prstGeom prst="rightBrace">
            <a:avLst>
              <a:gd name="adj1" fmla="val 629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/>
          <p:cNvSpPr/>
          <p:nvPr/>
        </p:nvSpPr>
        <p:spPr>
          <a:xfrm>
            <a:off x="8930394" y="2763614"/>
            <a:ext cx="213608" cy="2153160"/>
          </a:xfrm>
          <a:prstGeom prst="rightBrace">
            <a:avLst>
              <a:gd name="adj1" fmla="val 629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94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people </a:t>
            </a:r>
            <a:r>
              <a:rPr lang="fr-FR" dirty="0" err="1" smtClean="0"/>
              <a:t>fill</a:t>
            </a:r>
            <a:r>
              <a:rPr lang="fr-FR" dirty="0" smtClean="0"/>
              <a:t> a </a:t>
            </a:r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r>
              <a:rPr lang="fr-FR" dirty="0" smtClean="0"/>
              <a:t> a trip,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understand</a:t>
            </a:r>
            <a:r>
              <a:rPr lang="fr-FR" dirty="0" smtClean="0"/>
              <a:t> how </a:t>
            </a:r>
            <a:r>
              <a:rPr lang="fr-FR" dirty="0" err="1" smtClean="0"/>
              <a:t>Planisfer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and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share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searching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looking</a:t>
            </a:r>
            <a:r>
              <a:rPr lang="fr-FR" dirty="0" smtClean="0"/>
              <a:t> for inspiration for </a:t>
            </a:r>
            <a:r>
              <a:rPr lang="fr-FR" dirty="0" err="1" smtClean="0"/>
              <a:t>their</a:t>
            </a:r>
            <a:r>
              <a:rPr lang="fr-FR" dirty="0" smtClean="0"/>
              <a:t> destination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friends</a:t>
            </a:r>
            <a:r>
              <a:rPr lang="fr-FR" dirty="0" smtClean="0"/>
              <a:t> and </a:t>
            </a:r>
            <a:r>
              <a:rPr lang="fr-FR" dirty="0" err="1" smtClean="0"/>
              <a:t>want</a:t>
            </a:r>
            <a:r>
              <a:rPr lang="fr-FR" smtClean="0"/>
              <a:t> to help 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r>
              <a:rPr lang="fr-FR" dirty="0" smtClean="0"/>
              <a:t> in the user </a:t>
            </a:r>
            <a:r>
              <a:rPr lang="fr-FR" dirty="0" err="1" smtClean="0"/>
              <a:t>journey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100764" y="1741763"/>
            <a:ext cx="2978931" cy="9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2</a:t>
            </a:r>
            <a:r>
              <a:rPr lang="fr-FR" sz="2000" dirty="0" smtClean="0"/>
              <a:t>/ User looks for inspiration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1488135" y="1741763"/>
            <a:ext cx="2978931" cy="9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1/ User </a:t>
            </a:r>
            <a:r>
              <a:rPr lang="fr-FR" sz="2000" dirty="0" err="1" smtClean="0"/>
              <a:t>knows</a:t>
            </a:r>
            <a:r>
              <a:rPr lang="fr-FR" sz="2000" dirty="0" smtClean="0"/>
              <a:t> </a:t>
            </a:r>
            <a:r>
              <a:rPr lang="fr-FR" sz="2000" dirty="0" err="1" smtClean="0"/>
              <a:t>where</a:t>
            </a:r>
            <a:r>
              <a:rPr lang="fr-FR" sz="2000" dirty="0" smtClean="0"/>
              <a:t> </a:t>
            </a:r>
            <a:r>
              <a:rPr lang="fr-FR" sz="2000" dirty="0" err="1" smtClean="0"/>
              <a:t>he</a:t>
            </a:r>
            <a:r>
              <a:rPr lang="fr-FR" sz="2000" dirty="0" smtClean="0"/>
              <a:t> </a:t>
            </a:r>
            <a:r>
              <a:rPr lang="fr-FR" sz="2000" dirty="0" err="1" smtClean="0"/>
              <a:t>goes</a:t>
            </a:r>
            <a:r>
              <a:rPr lang="fr-FR" sz="2000" dirty="0" smtClean="0"/>
              <a:t> and </a:t>
            </a:r>
            <a:r>
              <a:rPr lang="fr-FR" sz="2000" dirty="0" err="1" smtClean="0"/>
              <a:t>wants</a:t>
            </a:r>
            <a:r>
              <a:rPr lang="fr-FR" sz="2000" dirty="0" smtClean="0"/>
              <a:t> to book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8569739" y="1741763"/>
            <a:ext cx="2978931" cy="9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3/ Friends </a:t>
            </a:r>
            <a:r>
              <a:rPr lang="fr-FR" sz="2000" dirty="0" err="1" smtClean="0"/>
              <a:t>who</a:t>
            </a:r>
            <a:r>
              <a:rPr lang="fr-FR" sz="2000" dirty="0" smtClean="0"/>
              <a:t> </a:t>
            </a:r>
            <a:r>
              <a:rPr lang="fr-FR" sz="2000" dirty="0" err="1" smtClean="0"/>
              <a:t>want</a:t>
            </a:r>
            <a:r>
              <a:rPr lang="fr-FR" sz="2000" dirty="0" smtClean="0"/>
              <a:t> to help us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1488135" y="2884216"/>
            <a:ext cx="3188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Book </a:t>
            </a:r>
            <a:r>
              <a:rPr lang="fr-FR" dirty="0" err="1" smtClean="0"/>
              <a:t>flights</a:t>
            </a:r>
            <a:r>
              <a:rPr lang="fr-FR" dirty="0" smtClean="0"/>
              <a:t> and cars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Get</a:t>
            </a:r>
            <a:r>
              <a:rPr lang="fr-FR" dirty="0" smtClean="0"/>
              <a:t> inspiration on </a:t>
            </a:r>
            <a:r>
              <a:rPr lang="fr-FR" dirty="0" err="1" smtClean="0"/>
              <a:t>itineraries</a:t>
            </a:r>
            <a:r>
              <a:rPr lang="fr-FR" dirty="0" smtClean="0"/>
              <a:t>,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b="1" dirty="0" smtClean="0"/>
              <a:t>Feedback </a:t>
            </a:r>
            <a:r>
              <a:rPr lang="fr-FR" b="1" dirty="0" err="1" smtClean="0"/>
              <a:t>form</a:t>
            </a:r>
            <a:r>
              <a:rPr lang="fr-FR" b="1" dirty="0" smtClean="0"/>
              <a:t> </a:t>
            </a:r>
            <a:r>
              <a:rPr lang="fr-FR" b="1" dirty="0" err="1" smtClean="0"/>
              <a:t>after</a:t>
            </a:r>
            <a:r>
              <a:rPr lang="fr-FR" b="1" dirty="0" smtClean="0"/>
              <a:t> trips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379091" y="2884216"/>
            <a:ext cx="0" cy="1902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100764" y="2884216"/>
            <a:ext cx="3188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b="1" dirty="0" smtClean="0"/>
              <a:t>Survey on </a:t>
            </a:r>
            <a:r>
              <a:rPr lang="fr-FR" b="1" dirty="0" err="1" smtClean="0"/>
              <a:t>previous</a:t>
            </a:r>
            <a:r>
              <a:rPr lang="fr-FR" b="1" dirty="0" smtClean="0"/>
              <a:t> trips accessible </a:t>
            </a:r>
            <a:r>
              <a:rPr lang="fr-FR" b="1" dirty="0" err="1" smtClean="0"/>
              <a:t>from</a:t>
            </a:r>
            <a:r>
              <a:rPr lang="fr-FR" b="1" dirty="0" smtClean="0"/>
              <a:t> Home Page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Recommendations</a:t>
            </a: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Start </a:t>
            </a:r>
            <a:r>
              <a:rPr lang="fr-FR" dirty="0" err="1" smtClean="0"/>
              <a:t>booking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8599719" y="2884216"/>
            <a:ext cx="318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/>
              <a:t>Survey on </a:t>
            </a:r>
            <a:r>
              <a:rPr lang="fr-FR" dirty="0" err="1" smtClean="0"/>
              <a:t>previous</a:t>
            </a:r>
            <a:r>
              <a:rPr lang="fr-FR" dirty="0" smtClean="0"/>
              <a:t> trips, </a:t>
            </a:r>
            <a:r>
              <a:rPr lang="fr-FR" dirty="0" err="1" smtClean="0"/>
              <a:t>outside</a:t>
            </a: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endParaRPr lang="fr-FR" dirty="0" smtClean="0"/>
          </a:p>
        </p:txBody>
      </p:sp>
      <p:sp>
        <p:nvSpPr>
          <p:cNvPr id="15" name="Triangle 14"/>
          <p:cNvSpPr/>
          <p:nvPr/>
        </p:nvSpPr>
        <p:spPr>
          <a:xfrm rot="10800000">
            <a:off x="1860833" y="4789227"/>
            <a:ext cx="2233534" cy="3147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488135" y="5104022"/>
            <a:ext cx="318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trip</a:t>
            </a:r>
          </a:p>
        </p:txBody>
      </p:sp>
      <p:sp>
        <p:nvSpPr>
          <p:cNvPr id="18" name="Triangle 17"/>
          <p:cNvSpPr/>
          <p:nvPr/>
        </p:nvSpPr>
        <p:spPr>
          <a:xfrm rot="10800000">
            <a:off x="5578393" y="4811715"/>
            <a:ext cx="2233534" cy="3147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190703" y="5104022"/>
            <a:ext cx="3188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us new </a:t>
            </a:r>
            <a:r>
              <a:rPr lang="fr-FR" dirty="0" err="1" smtClean="0"/>
              <a:t>users</a:t>
            </a:r>
            <a:r>
              <a:rPr lang="fr-FR" dirty="0" smtClean="0"/>
              <a:t> +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community</a:t>
            </a:r>
            <a:r>
              <a:rPr lang="fr-FR" dirty="0" smtClean="0"/>
              <a:t> content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comms</a:t>
            </a:r>
            <a:r>
              <a:rPr lang="fr-FR" dirty="0" smtClean="0"/>
              <a:t> (new concept)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But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 conversion and business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fr-FR" dirty="0" smtClean="0"/>
          </a:p>
        </p:txBody>
      </p:sp>
      <p:sp>
        <p:nvSpPr>
          <p:cNvPr id="20" name="Triangle 19"/>
          <p:cNvSpPr/>
          <p:nvPr/>
        </p:nvSpPr>
        <p:spPr>
          <a:xfrm rot="10800000">
            <a:off x="8972417" y="4789227"/>
            <a:ext cx="2233534" cy="3147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8599719" y="5104022"/>
            <a:ext cx="3188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They</a:t>
            </a:r>
            <a:r>
              <a:rPr lang="fr-FR" dirty="0" smtClean="0"/>
              <a:t> do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mostly</a:t>
            </a:r>
            <a:r>
              <a:rPr lang="fr-FR" dirty="0" smtClean="0"/>
              <a:t> to help us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 </a:t>
            </a:r>
            <a:r>
              <a:rPr lang="fr-FR" i="1" dirty="0" smtClean="0"/>
              <a:t>or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believe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filling</a:t>
            </a:r>
            <a:r>
              <a:rPr lang="fr-FR" dirty="0" smtClean="0"/>
              <a:t>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reco</a:t>
            </a:r>
            <a:r>
              <a:rPr lang="fr-FR" dirty="0" smtClean="0"/>
              <a:t> in the future</a:t>
            </a:r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111542" y="1843170"/>
            <a:ext cx="92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Use cases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11542" y="3299714"/>
            <a:ext cx="92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User </a:t>
            </a:r>
            <a:r>
              <a:rPr lang="fr-FR" b="1" dirty="0" err="1" smtClean="0"/>
              <a:t>journey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029317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779</Words>
  <Application>Microsoft Macintosh PowerPoint</Application>
  <PresentationFormat>Grand écran</PresentationFormat>
  <Paragraphs>176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Thème Office</vt:lpstr>
      <vt:lpstr>Présentation PowerPoint</vt:lpstr>
      <vt:lpstr>How can the community help to select a destination</vt:lpstr>
      <vt:lpstr>How can the community help to select a itineraries</vt:lpstr>
      <vt:lpstr>How can the community help book hotels</vt:lpstr>
      <vt:lpstr>How can the community help select (and book) activities/ restaurants</vt:lpstr>
      <vt:lpstr>Why would people fill a community form?</vt:lpstr>
      <vt:lpstr>How to integrate community forms in the user journey?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Ferrary</dc:creator>
  <cp:lastModifiedBy>Nicolas Ferrary</cp:lastModifiedBy>
  <cp:revision>22</cp:revision>
  <dcterms:created xsi:type="dcterms:W3CDTF">2017-06-15T13:09:26Z</dcterms:created>
  <dcterms:modified xsi:type="dcterms:W3CDTF">2017-06-19T09:13:19Z</dcterms:modified>
</cp:coreProperties>
</file>