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_intro.asp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slideshow is both a teaching resource and a learning resource.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b6d7efe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b6d7efe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b6d7efe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b6d7efe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6d7efe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6d7efe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b6d7efe1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b6d7efe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b6d7efe1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b6d7efe1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b6d7efe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b6d7efe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b6d7efe1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b6d7efe1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b6d7efe1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b6d7efe1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b6d7efe1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b6d7efe1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b6d7efe1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b6d7efe1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b6d1dfe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b6d1dfe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b6d7efe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b6d7efe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b6d7efe1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b6d7efe1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b6d7efe1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b6d7efe1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b6d7efe1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b6d7efe1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b6d7efe1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b6d7efe1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b6d7efe1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b6d7efe1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b6d7efe1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b6d7efe1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b6d7efe1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b6d7efe1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b6d7efe1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b6d7efe1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b6d7efe1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b6d7efe1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b6d1dfee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b6d1dfee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b6d1df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b6d1df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all website examples, go to “Slideshow” mode and click repeatedly, as the website screenshots will appear and disappear due to the animations set.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b6d1dfe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b6d1dfe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https://www.w3schools.com/html/html_intro.asp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b6d7efe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b6d7efe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https://www.w3schools.com/html/html_intro.asp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b6d7efe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b6d7efe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b6d7efe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b6d7efe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b6d7efe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b6d7efe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mazon.com/" TargetMode="External"/><Relationship Id="rId4" Type="http://schemas.openxmlformats.org/officeDocument/2006/relationships/hyperlink" Target="https://www.apple.com/us-edu/store#home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25.png"/><Relationship Id="rId5" Type="http://schemas.openxmlformats.org/officeDocument/2006/relationships/hyperlink" Target="https://en.wikipedia.org/wiki/Main_Page" TargetMode="External"/><Relationship Id="rId6" Type="http://schemas.openxmlformats.org/officeDocument/2006/relationships/hyperlink" Target="https://www.linkedin.com/" TargetMode="External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1 - Web Development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 basic tags!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10450" y="3251925"/>
            <a:ext cx="5506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Please log in to Replit.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headings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4892201" cy="25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00" y="2100150"/>
            <a:ext cx="4481199" cy="13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 (oh look it’s an empty element!)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1901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50" y="1595425"/>
            <a:ext cx="5695950" cy="1123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7" name="Google Shape;137;p24"/>
          <p:cNvCxnSpPr/>
          <p:nvPr/>
        </p:nvCxnSpPr>
        <p:spPr>
          <a:xfrm flipH="1">
            <a:off x="6016025" y="1658325"/>
            <a:ext cx="1153200" cy="518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4"/>
          <p:cNvSpPr txBox="1"/>
          <p:nvPr/>
        </p:nvSpPr>
        <p:spPr>
          <a:xfrm>
            <a:off x="427550" y="3200100"/>
            <a:ext cx="83049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Stretches across the webpage horizontally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 text (i.e. regular text)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996650" cy="376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5"/>
          <p:cNvSpPr txBox="1"/>
          <p:nvPr/>
        </p:nvSpPr>
        <p:spPr>
          <a:xfrm>
            <a:off x="362775" y="1736100"/>
            <a:ext cx="72813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43150"/>
            <a:ext cx="65151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formatting!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21709" t="12549"/>
          <a:stretch/>
        </p:blipFill>
        <p:spPr>
          <a:xfrm>
            <a:off x="400650" y="1256725"/>
            <a:ext cx="3265874" cy="3200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6"/>
          <p:cNvSpPr txBox="1"/>
          <p:nvPr/>
        </p:nvSpPr>
        <p:spPr>
          <a:xfrm>
            <a:off x="3922613" y="3070575"/>
            <a:ext cx="4978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See how I coded the first sentence.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If I told you I used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&lt;i&gt;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&lt;u&gt;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&lt;sup&gt;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&lt;sub&gt;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and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&lt;del&gt;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for each subsequent line, how would you code it?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550" y="1366150"/>
            <a:ext cx="4978326" cy="2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2550" y="1619500"/>
            <a:ext cx="4978199" cy="13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something cool… the title attribute!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Kind of like a hidden message… hover over it to see more text!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75" y="1682450"/>
            <a:ext cx="69151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95900"/>
            <a:ext cx="8520600" cy="63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table, and input!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List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073740" cy="16050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33725"/>
            <a:ext cx="5832975" cy="18113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List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536" y="1199525"/>
            <a:ext cx="4792925" cy="3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List (cont)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113" y="1162078"/>
            <a:ext cx="6529775" cy="28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Basics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301" cy="2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1170125"/>
            <a:ext cx="4267199" cy="271549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4724400" y="3885625"/>
            <a:ext cx="3977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4302350"/>
            <a:ext cx="1481275" cy="2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Input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43550" cy="1333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89475"/>
            <a:ext cx="79057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 Input</a:t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152475"/>
            <a:ext cx="5052206" cy="1503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8375"/>
            <a:ext cx="6131225" cy="13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Input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1276"/>
            <a:ext cx="7911635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50" y="1017725"/>
            <a:ext cx="3306462" cy="1734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Input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300" cy="133045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700" y="1152475"/>
            <a:ext cx="3862156" cy="1330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17675"/>
            <a:ext cx="7889401" cy="22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short All-About-Me page!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sections, separated by dividers </a:t>
            </a:r>
            <a:r>
              <a:rPr b="1" lang="en"/>
              <a:t>&lt;hr&gt;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At least 3 sections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Bio</a:t>
            </a:r>
            <a:r>
              <a:rPr lang="en" sz="1800"/>
              <a:t>: full name, grade, school, fun fact about you.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Favorite things:</a:t>
            </a:r>
            <a:r>
              <a:rPr lang="en" sz="1800"/>
              <a:t> e.g. books, places, activities, people, colors, etc. (at least 2 of the above)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Quiz:</a:t>
            </a:r>
            <a:r>
              <a:rPr lang="en" sz="1800"/>
              <a:t> At least 4 questions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section, use a heading, e.g. </a:t>
            </a:r>
            <a:r>
              <a:rPr b="1" lang="en"/>
              <a:t>&lt;h2&gt;</a:t>
            </a:r>
            <a:r>
              <a:rPr lang="en"/>
              <a:t> with either </a:t>
            </a:r>
            <a:r>
              <a:rPr b="1" lang="en"/>
              <a:t>bold, italic, </a:t>
            </a:r>
            <a:r>
              <a:rPr lang="en"/>
              <a:t>or</a:t>
            </a:r>
            <a:r>
              <a:rPr b="1" lang="en"/>
              <a:t> underline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865"/>
              <a:t>Bio section:</a:t>
            </a:r>
            <a:endParaRPr b="1" sz="18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Use a paragraph element for regular text.</a:t>
            </a:r>
            <a:endParaRPr sz="18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65"/>
              <a:t>Favorite things:</a:t>
            </a:r>
            <a:endParaRPr b="1" sz="18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Use an unordered list somewhere in the section and an ordered list somewhere else.</a:t>
            </a:r>
            <a:endParaRPr sz="18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65"/>
              <a:t>Quiz:</a:t>
            </a:r>
            <a:endParaRPr sz="18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Create at least one question of each input type we learned (checkbox, text, radio, select). (Total of at least 4 questions)</a:t>
            </a:r>
            <a:endParaRPr sz="18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Points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+1 → </a:t>
            </a:r>
            <a:r>
              <a:rPr lang="en"/>
              <a:t>use a nested ordered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+1 → </a:t>
            </a:r>
            <a:r>
              <a:rPr lang="en"/>
              <a:t>use a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+1 → </a:t>
            </a:r>
            <a:r>
              <a:rPr lang="en"/>
              <a:t>use a title attribute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&amp; Happy Hacking!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Intros!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 development is a collaborative process – let’s introduce ourselves!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State your: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Grade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School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 fun fact about you!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cool websites!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4465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What’s </a:t>
            </a:r>
            <a:r>
              <a:rPr i="1" lang="en"/>
              <a:t>your</a:t>
            </a:r>
            <a:r>
              <a:rPr lang="en"/>
              <a:t> favorite website? Examples: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Amazon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Apple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Wikipedia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Linkedin</a:t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5563" y="1632475"/>
            <a:ext cx="6558776" cy="32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5575" y="1632475"/>
            <a:ext cx="6558776" cy="333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92613" y="1578028"/>
            <a:ext cx="6558776" cy="334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5575" y="1578025"/>
            <a:ext cx="6665795" cy="33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HTML?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Hyper Text Markup Language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in every single webpage!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does HTML do?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Structure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Comprised of a series of </a:t>
            </a:r>
            <a:r>
              <a:rPr b="1" lang="en" sz="2000"/>
              <a:t>elements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do these “</a:t>
            </a:r>
            <a:r>
              <a:rPr b="1" lang="en" sz="2000"/>
              <a:t>elements</a:t>
            </a:r>
            <a:r>
              <a:rPr lang="en" sz="2000"/>
              <a:t>” do?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Label pieces of content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Tell browser how to display that content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an HTML Element?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Template:</a:t>
            </a:r>
            <a:endParaRPr/>
          </a:p>
          <a:p>
            <a:pPr indent="0" lvl="0" marL="101600" marR="1016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tagname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Content goes here... 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/tagname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2300">
              <a:solidFill>
                <a:srgbClr val="0000CD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from start tag to end tag. Examples:</a:t>
            </a:r>
            <a:endParaRPr/>
          </a:p>
          <a:p>
            <a:pPr indent="0" lvl="0" marL="101600" marR="10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CD"/>
              </a:solidFill>
              <a:highlight>
                <a:srgbClr val="FFFFFF"/>
              </a:highlight>
            </a:endParaRPr>
          </a:p>
          <a:p>
            <a:pPr indent="0" lvl="0" marL="101600" marR="10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h1</a:t>
            </a: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My First Heading</a:t>
            </a: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/h1</a:t>
            </a: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1600">
              <a:solidFill>
                <a:srgbClr val="0000CD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101600" marR="10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My first paragraph.</a:t>
            </a: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1600">
                <a:solidFill>
                  <a:srgbClr val="A52A2A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/p</a:t>
            </a:r>
            <a:r>
              <a:rPr lang="en" sz="1600">
                <a:solidFill>
                  <a:srgbClr val="0000CD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1600">
              <a:solidFill>
                <a:srgbClr val="0000CD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175" y="3049576"/>
            <a:ext cx="5271498" cy="10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36850" y="4249550"/>
            <a:ext cx="8602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Some elements (</a:t>
            </a:r>
            <a:r>
              <a:rPr b="1"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empty elements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don’t have any content and don’t have an end tag, like </a:t>
            </a:r>
            <a:r>
              <a:rPr lang="en" sz="15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&lt;br&gt;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HTML Program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0" y="889350"/>
            <a:ext cx="42603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&lt;!DOCTYPE html&gt;</a:t>
            </a:r>
            <a:r>
              <a:rPr lang="en"/>
              <a:t> declaration: this document is an HTML5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&lt;html&gt; </a:t>
            </a:r>
            <a:r>
              <a:rPr lang="en"/>
              <a:t>element is root element of an HTML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&lt;head&gt;</a:t>
            </a:r>
            <a:r>
              <a:rPr lang="en"/>
              <a:t> element contains meta information about the HTML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&lt;</a:t>
            </a:r>
            <a:r>
              <a:rPr b="1" lang="en"/>
              <a:t>title&gt;</a:t>
            </a:r>
            <a:r>
              <a:rPr lang="en"/>
              <a:t> element specifies a title for the HTML page (in title bar/page tab)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58239" t="0"/>
          <a:stretch/>
        </p:blipFill>
        <p:spPr>
          <a:xfrm>
            <a:off x="311700" y="1152475"/>
            <a:ext cx="3821251" cy="32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HTML Program (cont)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572000" y="889350"/>
            <a:ext cx="42603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&lt;body&gt;</a:t>
            </a:r>
            <a:r>
              <a:rPr lang="en"/>
              <a:t> element defines the document's body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container for all the visible contents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&lt;h1&gt;</a:t>
            </a:r>
            <a:r>
              <a:rPr lang="en"/>
              <a:t> element defines a large heading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&lt;p&gt; </a:t>
            </a:r>
            <a:r>
              <a:rPr lang="en"/>
              <a:t>element defines a paragraph</a:t>
            </a:r>
            <a:endParaRPr b="1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58239" t="0"/>
          <a:stretch/>
        </p:blipFill>
        <p:spPr>
          <a:xfrm>
            <a:off x="311700" y="1152475"/>
            <a:ext cx="3821251" cy="32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HTML page structure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75" y="789125"/>
            <a:ext cx="5816450" cy="38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