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3dae4a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3dae4a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3dae4a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3dae4a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83dae4a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83dae4a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3dae4a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3dae4a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3dae4a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3dae4a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3dae4a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3dae4a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3dae4a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83dae4a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3dae4af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83dae4af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 and Positioning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Learn how to use CSS for layout and positioning of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Topics Covered: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box model: margins, borders, padding, and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positioning: static, relative, absolute, fixed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Flexbox for 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173" y="1578135"/>
            <a:ext cx="4245000" cy="34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3" y="1584663"/>
            <a:ext cx="4282502" cy="34316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1122975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box that wraps around every HTML element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 Parts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r>
              <a:rPr lang="en"/>
              <a:t> - The content of the box, where text and images appear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Padding</a:t>
            </a:r>
            <a:r>
              <a:rPr lang="en"/>
              <a:t> - Clears an area around the content. The padding is transparent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Border</a:t>
            </a:r>
            <a:r>
              <a:rPr lang="en"/>
              <a:t> - A border that goes around the padding and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Margin</a:t>
            </a:r>
            <a:r>
              <a:rPr lang="en"/>
              <a:t> - Clears an area outside the border. The margin is transparent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add a border around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space between elements.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and Height of an Element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56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When you set the width and height properties of an element with CSS, you just set the width and height of the </a:t>
            </a:r>
            <a:r>
              <a:rPr b="1" lang="en" sz="2550"/>
              <a:t>content area</a:t>
            </a:r>
            <a:r>
              <a:rPr lang="en" sz="2550"/>
              <a:t>. To calculate the total width and height of an </a:t>
            </a:r>
            <a:r>
              <a:rPr b="1" lang="en" sz="2550"/>
              <a:t>element</a:t>
            </a:r>
            <a:r>
              <a:rPr lang="en" sz="2550"/>
              <a:t>, you must also include the </a:t>
            </a:r>
            <a:r>
              <a:rPr b="1" lang="en" sz="2550"/>
              <a:t>padding and borders</a:t>
            </a:r>
            <a:r>
              <a:rPr lang="en" sz="2550"/>
              <a:t>.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rgbClr val="B6D7A8"/>
                </a:highlight>
              </a:rPr>
              <a:t>Total element width = width + left padding + right padding + left border + right border</a:t>
            </a:r>
            <a:endParaRPr sz="2550">
              <a:highlight>
                <a:srgbClr val="B6D7A8"/>
              </a:highlight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rgbClr val="FFFF00"/>
                </a:highlight>
              </a:rPr>
              <a:t>Total element height = height + top padding + bottom padding + top border + bottom border</a:t>
            </a:r>
            <a:endParaRPr sz="255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850" y="1668363"/>
            <a:ext cx="2888400" cy="1806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488900" y="3353100"/>
            <a:ext cx="196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width and height of &lt;div&gt;?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0" y="1108050"/>
            <a:ext cx="5695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1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&lt;title&gt;Box Model Exercise&lt;/title&gt;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&lt;link rel="stylesheet" type="text/css" href="style.css"&gt;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&lt;div class="box"&gt;This is a box!&lt;/div&gt;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127675" y="1152475"/>
            <a:ext cx="31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(CSS)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padding of 20px.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a border of 5px solid black.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a margin of 15px.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background color to lightblue.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+ Discussion Questions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3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.box {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padding: 20px;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border: 5px solid black;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margin: 15px;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background-color: lightblue;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}</a:t>
            </a:r>
            <a:endParaRPr sz="1095"/>
          </a:p>
        </p:txBody>
      </p:sp>
      <p:sp>
        <p:nvSpPr>
          <p:cNvPr id="113" name="Google Shape;113;p21"/>
          <p:cNvSpPr txBox="1"/>
          <p:nvPr/>
        </p:nvSpPr>
        <p:spPr>
          <a:xfrm>
            <a:off x="4719175" y="1152475"/>
            <a:ext cx="4232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changing the padding value affect the space inside the box?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What happens when you increase or decrease the border width?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adjusting the margin affect the space around the box?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