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tG7PYwa1_L_W52gPIsg7p2g6hPD6ODYH23t07yc8NYk/edit?usp=sharing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/ppt/slides/slide22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83dae4af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83dae4af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83dae4af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83dae4af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cc47d5e8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cc47d5e8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cc47d5e8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cc47d5e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cc47d5e8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cc47d5e8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cc47d5e8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cc47d5e8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cc47d5e8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cc47d5e8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cc47d5e8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cc47d5e8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cc47d5e8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cc47d5e8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Video summary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cc47d5e8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cc47d5e8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83dae4af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83dae4af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cc47d5e8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cc47d5e8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cc47d5e8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cc47d5e8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cc47d5e8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ecc47d5e8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85b38392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785b3839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85b38392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785b38392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Make at least one aspect/part of the web page responsive (see the </a:t>
            </a:r>
            <a:r>
              <a:rPr lang="en" sz="1800" u="sng">
                <a:solidFill>
                  <a:srgbClr val="FF5252"/>
                </a:solidFill>
                <a:latin typeface="Proxima Nova"/>
                <a:ea typeface="Proxima Nova"/>
                <a:cs typeface="Proxima Nova"/>
                <a:sym typeface="Proxima Nova"/>
                <a:hlinkClick action="ppaction://hlinksldjump"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media query activity</a:t>
            </a: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Extra credit: Have the arrangement of your content change with media query breakpoints (for smaller/bigger screen sizes) 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*add this for tomorrow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85b38392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785b38392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83dae4af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83dae4af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83dae4af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83dae4af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83dae4af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83dae4af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83dae4af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83dae4af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83dae4af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83dae4af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83dae4af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83dae4af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83dae4af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83dae4af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css/tryit.asp?filename=trycss_position_static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css/tryit.asp?filename=trycss_position_relativ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css/tryit.asp?filename=trycss_position_fixed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css/tryit.asp?filename=trycss_position_absolu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css/tryit.asp?filename=trycss_position_sticky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replit.com/@coraljellyfish/Lesson-4-Flexbox-Exercise?v=1" TargetMode="External"/><Relationship Id="rId4" Type="http://schemas.openxmlformats.org/officeDocument/2006/relationships/hyperlink" Target="https://www.youtube.com/watch?v=GteJWhCikCk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youtube.com/watch?v=yU7jJ3NbPdA" TargetMode="External"/><Relationship Id="rId4" Type="http://schemas.openxmlformats.org/officeDocument/2006/relationships/hyperlink" Target="https://www.w3schools.com/css/css_rwd_mediaqueries.asp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w3schools.com/css/tryit.asp?filename=tryresponsive_mediaquery_orientation2" TargetMode="External"/><Relationship Id="rId4" Type="http://schemas.openxmlformats.org/officeDocument/2006/relationships/hyperlink" Target="https://www.w3schools.com/css/tryit.asp?filename=tryresponsive_breakpoints" TargetMode="External"/><Relationship Id="rId5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w3schools.com/css/tryit.asp?filename=tryresponsive_mediaquery_breakpoints" TargetMode="External"/><Relationship Id="rId4" Type="http://schemas.openxmlformats.org/officeDocument/2006/relationships/hyperlink" Target="https://replit.com/@coraljellyfish/Lesson-4-Media-Query-Exercise?v=1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Layout and Positioning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Layout: the position Property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positioning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affected by the top, bottom, left, right </a:t>
            </a:r>
            <a:r>
              <a:rPr lang="en"/>
              <a:t>properties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positioned in any special way – just according to the flow of the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position: static;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positioning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Positioned relative to its normal (would-be)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Top, bottom, left, right: allow it to be adjusted away from normal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position: relative;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positioning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Positioned relative to viewport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Stays in the same place even if page is scrolled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Top, bottom, left, right are used to position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  <a:r>
              <a:rPr lang="en"/>
              <a:t> (copy paste &lt;p&gt; a bunch of times)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Absolute </a:t>
            </a:r>
            <a:r>
              <a:rPr lang="en"/>
              <a:t>positioning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Positioned relative to the nearest positioned ancestor (instead of relative to the viewport)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positioned ancestors? It uses &lt;body&gt; and moves along with the page 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Ancestor: an element that contains another specific element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in the example, the outer div is the ancestor of the inner div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outer div did not have position: relative; the inner div would be positioned relative to the viewport, not the outer div.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Sticky </a:t>
            </a:r>
            <a:r>
              <a:rPr lang="en"/>
              <a:t>positioning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Positioned based on user scroll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Toggles between relative and fixed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</a:t>
            </a:r>
            <a:r>
              <a:rPr lang="en"/>
              <a:t>elative until a given position is met in the viewport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Then, fixed (sticking in place)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position: sticky;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</a:t>
            </a:r>
            <a:endParaRPr/>
          </a:p>
        </p:txBody>
      </p:sp>
      <p:sp>
        <p:nvSpPr>
          <p:cNvPr id="154" name="Google Shape;154;p28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responsive web design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Flexbox (Cheatsheet →)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486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llows responsive elements within a container to be automatically arranged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viewport (visible screen)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Flexible 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Manipulate spacing, alignment within container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●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display: flex; </a:t>
            </a:r>
            <a:r>
              <a:rPr lang="en"/>
              <a:t>enables it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475" y="77600"/>
            <a:ext cx="3383676" cy="478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 Exercise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 this code/copy it on your own device: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Watch </a:t>
            </a:r>
            <a:r>
              <a:rPr lang="en" u="sng">
                <a:solidFill>
                  <a:schemeClr val="hlink"/>
                </a:solidFill>
                <a:hlinkClick r:id="rId4"/>
              </a:rPr>
              <a:t>this video</a:t>
            </a:r>
            <a:r>
              <a:rPr lang="en"/>
              <a:t> and follow along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Learn how to use CSS for layout and positioning of elements.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Topics Covered: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box model: margins, borders, padding, and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CSS positioning: static, relative, absolute, fixed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Flexbox for layout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Media Queries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Activity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 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Watch this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video</a:t>
            </a:r>
            <a:r>
              <a:rPr b="1" lang="en"/>
              <a:t> to go over this topic. Still need help? See this </a:t>
            </a:r>
            <a:r>
              <a:rPr b="1" lang="en" u="sng">
                <a:solidFill>
                  <a:schemeClr val="hlink"/>
                </a:solidFill>
                <a:hlinkClick r:id="rId4"/>
              </a:rPr>
              <a:t>article</a:t>
            </a:r>
            <a:r>
              <a:rPr b="1" lang="en"/>
              <a:t>.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technique that includes a block of CSS properties if a condition(s) is met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Check width and height of viewport, orientation of device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@media only screen </a:t>
            </a:r>
            <a:r>
              <a:rPr b="1" lang="en">
                <a:latin typeface="Courier"/>
                <a:ea typeface="Courier"/>
                <a:cs typeface="Courier"/>
                <a:sym typeface="Courier"/>
              </a:rPr>
              <a:t>and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(max-width: 600px) {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body {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  background-color: lightblue;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}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And</a:t>
            </a:r>
            <a:r>
              <a:rPr lang="en"/>
              <a:t>: see if both conditions are true. If the browser window (</a:t>
            </a:r>
            <a:r>
              <a:rPr b="1" lang="en"/>
              <a:t>screen</a:t>
            </a:r>
            <a:r>
              <a:rPr lang="en"/>
              <a:t>) is 600px or smaller, the background color will be lightblue.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 (cont.)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152475"/>
            <a:ext cx="524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Checking orientation with media queries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Responsive breakpoints</a:t>
            </a:r>
            <a:r>
              <a:rPr lang="en"/>
              <a:t> (for making the webpage respond differently and rearrange its content according to viewport size)</a:t>
            </a:r>
            <a:endParaRPr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8400" y="729952"/>
            <a:ext cx="3388575" cy="3792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Query Breakpoints Activity (cont.)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152475"/>
            <a:ext cx="85206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the full </a:t>
            </a:r>
            <a:r>
              <a:rPr lang="en" u="sng">
                <a:solidFill>
                  <a:schemeClr val="hlink"/>
                </a:solidFill>
                <a:hlinkClick r:id="rId3"/>
              </a:rPr>
              <a:t>code</a:t>
            </a:r>
            <a:r>
              <a:rPr lang="en"/>
              <a:t> (this is the solution, don’t look at it yet)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template code</a:t>
            </a:r>
            <a:r>
              <a:rPr lang="en"/>
              <a:t> on your own device (fork the repl or copy paste)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Exercise: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(already done for you) </a:t>
            </a:r>
            <a:r>
              <a:rPr lang="en"/>
              <a:t>For screen sizes 600px and down, make the background 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(already done for you)</a:t>
            </a:r>
            <a:r>
              <a:rPr lang="en"/>
              <a:t> </a:t>
            </a:r>
            <a:r>
              <a:rPr lang="en"/>
              <a:t>For screen sizes 600px and up, make the background green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screen sizes 768px and up, make the background 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screen sizes 992px and up, make the background 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screen sizes 1200px and down, make the background red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your All About Me </a:t>
            </a:r>
            <a:r>
              <a:rPr lang="en"/>
              <a:t>web page</a:t>
            </a:r>
            <a:r>
              <a:rPr lang="en"/>
              <a:t> responsive</a:t>
            </a:r>
            <a:endParaRPr/>
          </a:p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311700" y="1139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the box model in the parts of your All About me webpage, e.g. all the headings, the three different sections (Bio, Favorite Things, Quiz),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position property somewhere at least twice (</a:t>
            </a:r>
            <a:r>
              <a:rPr i="1" lang="en"/>
              <a:t>no </a:t>
            </a:r>
            <a:r>
              <a:rPr lang="en"/>
              <a:t>static positioning)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flexbox somewhere at least once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&amp; Happy Hacking!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Box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Model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-12027" l="-26252" r="-1559" t="-15784"/>
          <a:stretch/>
        </p:blipFill>
        <p:spPr>
          <a:xfrm>
            <a:off x="4429350" y="-2368675"/>
            <a:ext cx="4800400" cy="5492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238" y="2671091"/>
            <a:ext cx="3037433" cy="343161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-4679850" y="2194225"/>
            <a:ext cx="596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 box that wraps around every HTML element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Model Parts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Content</a:t>
            </a:r>
            <a:r>
              <a:rPr lang="en"/>
              <a:t> - The content of the box, where text and images appear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Padding</a:t>
            </a:r>
            <a:r>
              <a:rPr lang="en"/>
              <a:t> - Clears an area around the content. The padding is transparent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Border</a:t>
            </a:r>
            <a:r>
              <a:rPr lang="en"/>
              <a:t> - A border that goes around the padding and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Margin</a:t>
            </a:r>
            <a:r>
              <a:rPr lang="en"/>
              <a:t> - Clears an area outside the border. The margin is transparent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us to add a border around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space between elements.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Width and Height of an Element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563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50"/>
              <a:t>When you set the width and height properties of an element with CSS, you just set the width and height of the </a:t>
            </a:r>
            <a:r>
              <a:rPr b="1" lang="en" sz="2550"/>
              <a:t>content area</a:t>
            </a:r>
            <a:r>
              <a:rPr lang="en" sz="2550"/>
              <a:t>. To calculate the total width and height of an </a:t>
            </a:r>
            <a:r>
              <a:rPr b="1" lang="en" sz="2550"/>
              <a:t>element</a:t>
            </a:r>
            <a:r>
              <a:rPr lang="en" sz="2550"/>
              <a:t>, you must also include the </a:t>
            </a:r>
            <a:r>
              <a:rPr b="1" lang="en" sz="2550"/>
              <a:t>padding and borders</a:t>
            </a:r>
            <a:r>
              <a:rPr lang="en" sz="2550"/>
              <a:t>.</a:t>
            </a:r>
            <a:endParaRPr sz="255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50">
                <a:highlight>
                  <a:srgbClr val="B6D7A8"/>
                </a:highlight>
              </a:rPr>
              <a:t>Total element width = width + left padding + right padding + left border + right border</a:t>
            </a:r>
            <a:endParaRPr sz="2550">
              <a:highlight>
                <a:srgbClr val="B6D7A8"/>
              </a:highlight>
            </a:endParaRPr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50">
                <a:highlight>
                  <a:srgbClr val="FFFF00"/>
                </a:highlight>
              </a:rPr>
              <a:t>Total element height = height + top padding + bottom padding + top border + bottom border</a:t>
            </a:r>
            <a:endParaRPr sz="2550"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850" y="1668363"/>
            <a:ext cx="2888400" cy="18067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6488900" y="3353100"/>
            <a:ext cx="19662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Total width and height of &lt;div&gt;?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000" y="1108050"/>
            <a:ext cx="56959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Exercise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319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&lt;!DOCTYPE html&gt;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&lt;html&gt;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&lt;head&gt;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  &lt;title&gt;Box Model Exercise&lt;/title&gt;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  &lt;link rel="stylesheet" type="text/css" href="style.css"&gt;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&lt;/head&gt;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&lt;body&gt;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  &lt;div class="box"&gt;This is a box!&lt;/div&gt;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&lt;/body&gt;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&lt;/html&gt;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127675" y="1152475"/>
            <a:ext cx="319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(CSS)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Add padding of 20px.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Add a border of 5px solid black.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Add a margin of 15px.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Set the background color to lightblue.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+ Discussion Questions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431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63">
                <a:latin typeface="Courier"/>
                <a:ea typeface="Courier"/>
                <a:cs typeface="Courier"/>
                <a:sym typeface="Courier"/>
              </a:rPr>
              <a:t>.box {</a:t>
            </a:r>
            <a:endParaRPr sz="1663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663">
                <a:latin typeface="Courier"/>
                <a:ea typeface="Courier"/>
                <a:cs typeface="Courier"/>
                <a:sym typeface="Courier"/>
              </a:rPr>
              <a:t>  padding: 20px; </a:t>
            </a:r>
            <a:endParaRPr sz="1663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663">
                <a:latin typeface="Courier"/>
                <a:ea typeface="Courier"/>
                <a:cs typeface="Courier"/>
                <a:sym typeface="Courier"/>
              </a:rPr>
              <a:t>  border: 5px solid black; </a:t>
            </a:r>
            <a:endParaRPr sz="1663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663">
                <a:latin typeface="Courier"/>
                <a:ea typeface="Courier"/>
                <a:cs typeface="Courier"/>
                <a:sym typeface="Courier"/>
              </a:rPr>
              <a:t>  margin: 15px; </a:t>
            </a:r>
            <a:endParaRPr sz="1663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663">
                <a:latin typeface="Courier"/>
                <a:ea typeface="Courier"/>
                <a:cs typeface="Courier"/>
                <a:sym typeface="Courier"/>
              </a:rPr>
              <a:t>  background-color: lightblue; </a:t>
            </a:r>
            <a:endParaRPr sz="1663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663">
                <a:latin typeface="Courier"/>
                <a:ea typeface="Courier"/>
                <a:cs typeface="Courier"/>
                <a:sym typeface="Courier"/>
              </a:rPr>
              <a:t>}</a:t>
            </a:r>
            <a:endParaRPr sz="1095"/>
          </a:p>
        </p:txBody>
      </p:sp>
      <p:sp>
        <p:nvSpPr>
          <p:cNvPr id="113" name="Google Shape;113;p21"/>
          <p:cNvSpPr txBox="1"/>
          <p:nvPr/>
        </p:nvSpPr>
        <p:spPr>
          <a:xfrm>
            <a:off x="4719175" y="1152475"/>
            <a:ext cx="42327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How does changing the padding value affect the space inside the box?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What happens when you increase or decrease the border width?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How does adjusting the margin affect the space around the box?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