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b6d1dfe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b6d1dfe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82aeec9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82aeec9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2aeec9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2aeec9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2aeec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82aeec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2aeec9b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2aeec9b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2aeec9b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2aeec9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82aeec9b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82aeec9b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2aeec9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82aeec9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2aeec9b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2aeec9b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82aeec9b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82aeec9b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82aeec9b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82aeec9b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e6df4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e6df4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82aeec9b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82aeec9b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2aeec9b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2aeec9b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2aeec9b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2aeec9b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2aeec9b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82aeec9b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82aeec9b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82aeec9b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82aeec9b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82aeec9b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b6d7efe1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b6d7efe1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2aeec9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2aeec9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82aeec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82aeec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82aeec9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82aeec9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82aeec9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82aeec9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2aeec9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2aeec9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82aeec9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82aeec9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82aeec9b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82aeec9b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html/tryit.asp?filename=tryhtml_id_css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html/tryit.asp?filename=tryhtml_classes_capital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html/tryit.asp?filename=tryhtml_id_class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olors/colors_picker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css/css_link.asp" TargetMode="External"/><Relationship Id="rId4" Type="http://schemas.openxmlformats.org/officeDocument/2006/relationships/slide" Target="/ppt/slides/slide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/css_intro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css/tryit.asp?filename=trycss_howto_multiple" TargetMode="External"/><Relationship Id="rId5" Type="http://schemas.openxmlformats.org/officeDocument/2006/relationships/hyperlink" Target="https://www.w3schools.com/css/tryit.asp?filename=trycss_howto_multipl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28344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86">
                <a:solidFill>
                  <a:srgbClr val="980000"/>
                </a:solidFill>
                <a:latin typeface="Courier"/>
                <a:ea typeface="Courier"/>
                <a:cs typeface="Courier"/>
                <a:sym typeface="Courier"/>
              </a:rPr>
              <a:t>selector</a:t>
            </a:r>
            <a:r>
              <a:rPr b="1" lang="en" sz="7486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7486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 sz="7486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486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7486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property</a:t>
            </a:r>
            <a:r>
              <a:rPr b="1" lang="en" sz="7486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7486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7486">
                <a:solidFill>
                  <a:srgbClr val="0000CD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1" lang="en" sz="7486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7486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486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7486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675" y="244550"/>
            <a:ext cx="3381974" cy="220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3"/>
          <p:cNvCxnSpPr>
            <a:stCxn id="127" idx="1"/>
          </p:cNvCxnSpPr>
          <p:nvPr/>
        </p:nvCxnSpPr>
        <p:spPr>
          <a:xfrm flipH="1">
            <a:off x="2245725" y="973150"/>
            <a:ext cx="8463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3"/>
          <p:cNvSpPr txBox="1"/>
          <p:nvPr/>
        </p:nvSpPr>
        <p:spPr>
          <a:xfrm>
            <a:off x="3092025" y="742300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410350" y="245272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9" name="Google Shape;129;p23"/>
          <p:cNvCxnSpPr>
            <a:stCxn id="128" idx="1"/>
          </p:cNvCxnSpPr>
          <p:nvPr/>
        </p:nvCxnSpPr>
        <p:spPr>
          <a:xfrm rot="10800000">
            <a:off x="962450" y="2452875"/>
            <a:ext cx="4479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3"/>
          <p:cNvSpPr txBox="1"/>
          <p:nvPr/>
        </p:nvSpPr>
        <p:spPr>
          <a:xfrm>
            <a:off x="3675575" y="158807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semicolon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1" name="Google Shape;131;p23"/>
          <p:cNvCxnSpPr>
            <a:stCxn id="130" idx="1"/>
          </p:cNvCxnSpPr>
          <p:nvPr/>
        </p:nvCxnSpPr>
        <p:spPr>
          <a:xfrm flipH="1">
            <a:off x="3092075" y="1818925"/>
            <a:ext cx="5835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 &amp; class attributes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attribute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a unique ID for a HTML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be the same as another value in another id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to point to a specific style declaration in a style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Use # to refer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to it in CSS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200" y="2289025"/>
            <a:ext cx="4704250" cy="258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5"/>
          <p:cNvCxnSpPr/>
          <p:nvPr/>
        </p:nvCxnSpPr>
        <p:spPr>
          <a:xfrm flipH="1" rot="10800000">
            <a:off x="3322050" y="2504550"/>
            <a:ext cx="962400" cy="10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attribute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oint to a class name in a style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groups of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w3schools.com: “In the following example we have three &lt;div&gt; elements with a class attribute with the value of "city". All of the three &lt;div&gt; elements will be styled equally according to the .city style definition in the head section.”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Refer to it in CSS with a period. I.e.: </a:t>
            </a:r>
            <a:r>
              <a:rPr b="1" lang="en" u="sng"/>
              <a:t>.</a:t>
            </a:r>
            <a:r>
              <a:rPr lang="en" u="sng"/>
              <a:t>className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vs class Attribute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Ex.</a:t>
            </a:r>
            <a:r>
              <a:rPr lang="en"/>
              <a:t>)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125" y="1152474"/>
            <a:ext cx="6043876" cy="33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CSS Properties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538150" y="3166825"/>
            <a:ext cx="81033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use this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color picker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or google “color picker” to find the exact hex code.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Styling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color: Text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font-family: Font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font-size: Font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font-style: Italics.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font-weight: Boldness.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text-align: Alignment (left, center, right, justify).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text-decoration: Underline, overline, line-through, none.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background-color: Background color.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background-image: Background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background-repeat: Repeat pattern (repeat, no-repeat, repeat-x, repeat-y).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background-position: Position of the background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and height: Dimensions of an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padding: Space inside the border of an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border: Border properties (width, style, color).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margin: Space outside the border of an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 today?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Inline/Internal/External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&amp; class </a:t>
            </a:r>
            <a:r>
              <a:rPr lang="en"/>
              <a:t>attribute</a:t>
            </a:r>
            <a:r>
              <a:rPr lang="en"/>
              <a:t> in HTML and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CSS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basic CSS properties to style an HTML document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Create a simple HTML file with some text elements.</a:t>
            </a:r>
            <a:endParaRPr sz="1560"/>
          </a:p>
          <a:p>
            <a:pPr indent="-3276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Style the elements using an internal CSS block.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 u="sng"/>
              <a:t>Instructions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Complete the following tasks within the &lt;style&gt; tag: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Change the background color of the page to light grey.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Set the text color of the title (h1) to dark blue and center-align it.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Make the introductory paragraph (.intro) text size 18px and color dark green.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Add a yellow background color to the note (.note) and set its text to bold.</a:t>
            </a:r>
            <a:endParaRPr sz="1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this code for the activity: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&lt;title&gt;CSS Classwork Activity&lt;/title&gt;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&lt;style&gt;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560">
                <a:solidFill>
                  <a:srgbClr val="A52A2A"/>
                </a:solidFill>
                <a:latin typeface="Courier"/>
                <a:ea typeface="Courier"/>
                <a:cs typeface="Courier"/>
                <a:sym typeface="Courier"/>
              </a:rPr>
              <a:t>/* Add your CSS here */</a:t>
            </a:r>
            <a:endParaRPr sz="1560">
              <a:solidFill>
                <a:srgbClr val="A52A2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&lt;/style&gt;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&lt;h1 class="title"&gt;Welcome to My Page&lt;/h1&gt;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&lt;p class="intro"&gt;This is an introductory paragraph.&lt;/p&gt;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  &lt;p class="note"&gt;Note: CSS is awesome!&lt;/p&gt;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(Example)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body {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background-color: lightgrey;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.title {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color: darkblue;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text-align: center;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.intro {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font-size: 18px;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color: darkgreen;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.note {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background-color: yellow;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  font-weight: bold;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- All About Me CSS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Add CSS to your All About Me page (Example)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You have a lot of freedom to express yourself and your design in this assignment.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Here’s what to style:</a:t>
            </a:r>
            <a:endParaRPr sz="5500"/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Headings (you can change the font if you want)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Text (paragraph) (you can change the font if you want)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Link(s) (</a:t>
            </a:r>
            <a:r>
              <a:rPr lang="en" sz="5500" u="sng">
                <a:solidFill>
                  <a:schemeClr val="hlink"/>
                </a:solidFill>
                <a:hlinkClick r:id="rId3"/>
              </a:rPr>
              <a:t>need help with this part?</a:t>
            </a:r>
            <a:r>
              <a:rPr lang="en" sz="5500"/>
              <a:t>)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Images (you can add borders, center the image, etc)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Background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00"/>
              <a:t>Required</a:t>
            </a:r>
            <a:r>
              <a:rPr lang="en" sz="5500"/>
              <a:t>: Make sure you’re using inline, internal, and an external stylesheet. Experiment with the hierarchy and what overrides what. </a:t>
            </a:r>
            <a:r>
              <a:rPr lang="en" sz="5500" u="sng">
                <a:solidFill>
                  <a:schemeClr val="hlink"/>
                </a:solidFill>
                <a:hlinkClick action="ppaction://hlinksldjump" r:id="rId4"/>
              </a:rPr>
              <a:t>See this slide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500"/>
              <a:t>Extra Credit </a:t>
            </a:r>
            <a:r>
              <a:rPr b="1" lang="en" sz="5500"/>
              <a:t>+5</a:t>
            </a:r>
            <a:r>
              <a:rPr lang="en" sz="5500"/>
              <a:t>: style anything else, like headers/footers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Happy Hacking!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Stylesheet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an HTML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Cascading Style Sheets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control the layout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multiple web pages</a:t>
            </a:r>
            <a:r>
              <a:rPr lang="en"/>
              <a:t>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how HTML elements are supposed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design, layout, and variations for different screen sizes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content from the presentation (visual aspect)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Inline, Internal, External 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CSS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already used it before!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style for a single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style attribute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25" y="2209775"/>
            <a:ext cx="81677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24" y="2938750"/>
            <a:ext cx="8765201" cy="1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CSS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if one single HTML page has a unique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inside the &lt;style&gt; element, inside &lt;head&gt;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this code in the &lt;head&gt; section.                 Then, in &lt;body&gt;, write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51" y="2424018"/>
            <a:ext cx="2372250" cy="241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175" y="2617625"/>
            <a:ext cx="3633850" cy="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CSS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style is in a .css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HTML page that uses external CSS needs to refer to that .css file, inside &lt;link&gt; element, inside &lt;head&gt; section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75" y="2499100"/>
            <a:ext cx="71247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W3schools: “If some properties have been defined for the same selector (element) in different style sheets, the value from the last read style sheet will be used.”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570" r="32315" t="0"/>
          <a:stretch/>
        </p:blipFill>
        <p:spPr>
          <a:xfrm>
            <a:off x="255900" y="2318800"/>
            <a:ext cx="3962352" cy="19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946875" y="2463075"/>
            <a:ext cx="35808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If internal style is defined after the link to the external style sheet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If internal style is defined BEFORE the link to the external style sheet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