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881d90aa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881d90aa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881d90aa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881d90aa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881d90aa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881d90aa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881d90aa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881d90aa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881d90aa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881d90aa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881d90aa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881d90aa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881d90aa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881d90aa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881d90aa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881d90aa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81d90a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81d90a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81d90aa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881d90aa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881d90aa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881d90aa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881d90aa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881d90aa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881d90aa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881d90aa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881d90aa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881d90aa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81d90aa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81d90aa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881d90aa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881d90aa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oolors.c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onts.google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1nYvntPBafCQZHUOJIYoz0G_jUjW3r1eWPUAExZTAeM/edit?usp=sharing" TargetMode="External"/><Relationship Id="rId4" Type="http://schemas.openxmlformats.org/officeDocument/2006/relationships/hyperlink" Target="https://www.w3schools.com/css/css_navbar.asp" TargetMode="External"/><Relationship Id="rId5" Type="http://schemas.openxmlformats.org/officeDocument/2006/relationships/hyperlink" Target="https://www.figma.com/resource-library/what-is-wireframing/" TargetMode="External"/><Relationship Id="rId6" Type="http://schemas.openxmlformats.org/officeDocument/2006/relationships/hyperlink" Target="https://www.google.com/search?sca_esv=18b826c2949f34ae&amp;sca_upv=1&amp;rlz=1C5GCCM_en&amp;sxsrf=ADLYWILUnQicvMsqr_Qq-eO5t_-ah76jdQ:1721433760407&amp;q=Wireframe+examples&amp;udm=2&amp;fbs=AEQNm0AbzhUJjXv6jRup8eVc0BvPyH5PazCaW205cG-Bd0in0SeU-Q4GVbDidOCCAlv8ddz_JDlkDHfHwu6ZdNN2gK7iwmPflMjTXNE3D4dG3cbrOMDQrnWSsU6RvHlEmGRBnAnMAlHnz3xRrbK4M8X4srFODSqdUZVCRe7vOOzf8sHLjphIY6p9icO56TGuTeuuo6mCHRdd5IqyoS0WoZg1jPxo6Gzlpg&amp;sa=X&amp;ved=2ahUKEwjp7Ku-qLSHAxUmg4kEHf-EBBAQtKgLegQIFBAB&amp;biw=1440&amp;bih=754&amp;dpr=2#vhid=4a7GBlPURS4wUM&amp;vssid=mosaic" TargetMode="External"/><Relationship Id="rId7" Type="http://schemas.openxmlformats.org/officeDocument/2006/relationships/hyperlink" Target="https://www.figma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+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0"/>
              <a:t>Writing Clean and Semantic HTML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 consistent spacing, font sizes, and colors across the site.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a limited color palette and stick to it. (try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www.coolors.co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Ensure that the site's design is cohesive.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48324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Separate Content from Presentation</a:t>
            </a:r>
            <a:endParaRPr sz="1920"/>
          </a:p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572100" y="12428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appropriate tags for content: &lt;header&gt;, &lt;footer&gt;, &lt;nav&gt;, &lt;article&gt;, &lt;section&gt;.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Ensure HTML is well-structured and easy to read.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Principles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Alignment: Ensure elements are properly aligned.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Proximity: Group related items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Contrast: Use contrasting colors to make important elements stand 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Repetition: Repeat design elements to create a cohesive look.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Navigation: Make your site fluid and easy to navigate.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Theory: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55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what looks best for your 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Complementary Colors: Colors opposite each other on the color wheel.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Analogous Colors: Colors next to each other on the color wheel.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200" y="1170125"/>
            <a:ext cx="3002401" cy="30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Fonts: Select fonts that are easy to read and match the site's theme.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Font Pairing: Use a maximum of two or three different fonts that complement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Readability: Ensure text is easy to read with appropriate font size, line height, and contrast.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https://fonts.google.com/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Website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want to create a personal website, you can try a website explaining a topic or a website about another person/character.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Instructions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Navbar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Wireframing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Examples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Wireframe on paper or on </a:t>
            </a:r>
            <a:r>
              <a:rPr lang="en" u="sng">
                <a:solidFill>
                  <a:schemeClr val="hlink"/>
                </a:solidFill>
                <a:hlinkClick r:id="rId7"/>
              </a:rPr>
              <a:t>Figma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&amp; Happy Hacking!</a:t>
            </a:r>
            <a:endParaRPr/>
          </a:p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create!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HTML Tags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Common tags: </a:t>
            </a:r>
            <a:r>
              <a:rPr lang="en"/>
              <a:t>&lt;div&gt;, &lt;span&gt;, &lt;header&gt;, &lt;footer&gt;, &lt;nav&gt;, &lt;section&gt;, &lt;article&gt;, &lt;p&gt;, &lt;h1&gt; - &lt;h6&gt;, &lt;a&gt;, &lt;img&gt;, &lt;ul&gt;, &lt;li&gt;, &lt;form&gt;, &lt;input&gt;,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Lists, input, text formatting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Semantic 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Attributes: </a:t>
            </a:r>
            <a:r>
              <a:rPr lang="en"/>
              <a:t>class, id, src, href, alt, title, style,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Images, Links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CSS Properties and Selectors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Properties: color, background-color, font-size, margin, padding, border, width, height, display, position, float, clear,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Selectors: element selectors, class selectors, id selectors, descendant selectors, pseudo-classes, pseudo-elements.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and Inline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Inline, internal and external 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CSS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Pseudo-classes (e.g. for &lt;a&gt;)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Transitions &amp; Animations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Use Divs to Divide Layouts into Major Sections</a:t>
            </a:r>
            <a:endParaRPr sz="1920"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to go for external CSS usually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not to avoid internal/inline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2023"/>
            <a:ext cx="3999899" cy="28437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48324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Separate Content from Presentation</a:t>
            </a:r>
            <a:endParaRPr sz="19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Group Similar Elements </a:t>
            </a:r>
            <a:endParaRPr sz="1920"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to go for external CSS usually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not to avoid internal/inline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48324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Separate Content from Presentation</a:t>
            </a:r>
            <a:endParaRPr sz="1920"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572100" y="12428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example, in CSS, if you are styling some headings and you want to have an animation for them or something else, keep all of the heading-related selectors together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Group Similar Elements </a:t>
            </a:r>
            <a:endParaRPr sz="1920"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to go for external CSS usually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not to avoid internal/inline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48324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Separate Content from Presentation</a:t>
            </a:r>
            <a:endParaRPr sz="1920"/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72100" y="12428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Group related styles together.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comments to separate different sections of the stylesheet.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Follow a consistent naming convention for classes and IDs.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