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4430D-55B2-4C69-BC85-FB0EA18963C3}">
          <p14:sldIdLst>
            <p14:sldId id="256"/>
            <p14:sldId id="257"/>
            <p14:sldId id="258"/>
            <p14:sldId id="260"/>
            <p14:sldId id="261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pp3ppLife" initials="C" lastIdx="1" clrIdx="0">
    <p:extLst>
      <p:ext uri="{19B8F6BF-5375-455C-9EA6-DF929625EA0E}">
        <p15:presenceInfo xmlns:p15="http://schemas.microsoft.com/office/powerpoint/2012/main" userId="Cpp3ppLi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06473F8-06AB-43D7-ADAC-4B57757A3A12}" type="datetimeFigureOut">
              <a:rPr lang="he-IL" smtClean="0"/>
              <a:t>י"ט/חשון/תשפ"א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49C419B-20A2-418E-BFBE-C1981B6DF3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68201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63F63B9-98C1-4305-9CA7-9EA00E8D2AF7}" type="datetimeFigureOut">
              <a:rPr lang="he-IL" smtClean="0"/>
              <a:t>י"ט/חשון/תשפ"א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16F9933-F828-4364-8511-2CCF1826D5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8379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5B2D82-1C13-4A69-816D-F814F6970C61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0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D47-09DB-4882-8AD9-B3E5C59A3DD1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77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8431-341C-4398-849B-538AB34939F0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35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4617-E605-4230-B6AD-65B16A5A1D32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630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4E5-2E2F-4497-990B-3A2CBC6C4CF9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32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FF39-DCA7-4162-925C-989870557E6A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001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3B34-615D-437D-89B1-17CF9FA438BD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15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BB66-10B0-4215-ADA8-2212810D4F59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0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9E3-1B30-4DC6-A0D9-960C9712ED44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7888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791746A-1D26-45A1-8F56-57958EA1E527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69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B10B-764D-49ED-A7C3-2ADE07A6A267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63B0-39A1-4BFC-8534-A79C91548DA6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201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BA40-6DC8-436E-B72A-40A5A7BEFA36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32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8D4B-6B80-4A29-8D15-242A491AAC67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9836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FDE1-AD88-43C9-8C05-7F14A8747AB0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8164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3782-3AD7-4C1D-AC79-6B5A7F18EFEE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25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A802-7589-4F8D-80CA-C65978F31246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59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D8F-3CFA-498E-AA31-752C4CF746E2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180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307E-E698-4C89-BF9A-26F224E323F1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370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8474-B9E5-46E0-A75E-7A81166DD5BF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2367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C8F-5324-4013-B02B-1B21B5741A1F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3070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1E9-6163-40A8-8AEF-32B2DB8F3DFF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2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24C-3241-4879-952A-191D56AE2A10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177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777E-F177-4DEA-B05E-E76BA3603BE8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4891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CAAC-FB5E-4731-BE96-69855FD2237D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11528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6ADB-71C2-4B34-87A4-7E6B0FAEC766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60072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003B-AB53-40A8-94B6-3FAD5F853BC2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3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1382-8D93-4D62-841D-74D9DEE44474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389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EC75-E588-4EF6-A729-3A9A05313376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228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7A3C-C652-4B7B-8CB7-B8C9E55C79FF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956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15ED-0C16-4B02-B32D-D488A4E4AEB4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48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CC5-5437-4239-BAB0-DEAFAB50EBF2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65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7776-4A75-4413-86A6-EE947FC19109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4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8506-4E66-42D1-A698-33ACE7710C64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07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E831-0421-434F-B453-D2B84102824E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20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45C40F-4AEE-4AC0-A636-96FE080A188B}" type="datetime8">
              <a:rPr lang="he-IL" smtClean="0"/>
              <a:t>06 נובמבר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964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9875"/>
            <a:ext cx="9144000" cy="1049567"/>
          </a:xfrm>
        </p:spPr>
        <p:txBody>
          <a:bodyPr>
            <a:normAutofit/>
          </a:bodyPr>
          <a:lstStyle/>
          <a:p>
            <a:r>
              <a:rPr lang="en-US" dirty="0"/>
              <a:t>The Compilation Power – C++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0202"/>
            <a:ext cx="9144000" cy="3287598"/>
          </a:xfrm>
        </p:spPr>
        <p:txBody>
          <a:bodyPr/>
          <a:lstStyle/>
          <a:p>
            <a:pPr algn="l"/>
            <a:r>
              <a:rPr lang="en-US" sz="3200" b="1" dirty="0"/>
              <a:t>Basic Knowledge</a:t>
            </a:r>
            <a:endParaRPr lang="en-US" b="1" dirty="0"/>
          </a:p>
          <a:p>
            <a:pPr algn="l"/>
            <a:r>
              <a:rPr lang="en-US" dirty="0"/>
              <a:t>Compilation is the stage which makes your code executable. It is the translation process, done by the compiler, from your coding language to a machine language (aka binary.)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Note: For this presentation I’ll use the Gnu Compilers Collection compiler (aka GCC.)</a:t>
            </a:r>
          </a:p>
        </p:txBody>
      </p:sp>
    </p:spTree>
    <p:extLst>
      <p:ext uri="{BB962C8B-B14F-4D97-AF65-F5344CB8AC3E}">
        <p14:creationId xmlns:p14="http://schemas.microsoft.com/office/powerpoint/2010/main" val="36652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9856"/>
            <a:ext cx="8534400" cy="1507067"/>
          </a:xfrm>
        </p:spPr>
        <p:txBody>
          <a:bodyPr/>
          <a:lstStyle/>
          <a:p>
            <a:r>
              <a:rPr lang="en-US" dirty="0"/>
              <a:t>C++ Metaprogramming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2102178"/>
            <a:ext cx="4411657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 Argument Restrictions: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Template-template.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Typename</a:t>
            </a:r>
            <a:r>
              <a:rPr lang="en-US" sz="2400" dirty="0"/>
              <a:t> restrictions.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Concepts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2" y="4041170"/>
            <a:ext cx="585038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Constexpr</a:t>
            </a:r>
            <a:r>
              <a:rPr lang="en-US" sz="2400" dirty="0"/>
              <a:t> </a:t>
            </a:r>
            <a:r>
              <a:rPr lang="en-US" sz="1600" dirty="0">
                <a:solidFill>
                  <a:srgbClr val="92D050"/>
                </a:solidFill>
              </a:rPr>
              <a:t>(Since C++11)</a:t>
            </a:r>
            <a:r>
              <a:rPr lang="en-US" sz="2400" dirty="0"/>
              <a:t> &amp; </a:t>
            </a:r>
            <a:r>
              <a:rPr lang="en-US" sz="2400" dirty="0" err="1"/>
              <a:t>Consteval</a:t>
            </a:r>
            <a:r>
              <a:rPr lang="en-US" sz="2400" dirty="0"/>
              <a:t>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2" y="4502835"/>
            <a:ext cx="640585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Concepts – More than just restrictions…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212" y="1640513"/>
            <a:ext cx="496110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Templates (Type / Value arguments.)</a:t>
            </a:r>
          </a:p>
        </p:txBody>
      </p:sp>
    </p:spTree>
    <p:extLst>
      <p:ext uri="{BB962C8B-B14F-4D97-AF65-F5344CB8AC3E}">
        <p14:creationId xmlns:p14="http://schemas.microsoft.com/office/powerpoint/2010/main" val="10311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88" y="2885974"/>
            <a:ext cx="4691318" cy="3835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Brief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9495"/>
            <a:ext cx="9905999" cy="963496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/>
              <a:t>Compile time auto generation for functions / classes which differed by compile time types / values parameters.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4063968"/>
            <a:ext cx="2378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the following calls: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498370"/>
            <a:ext cx="4924425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065837" y="2518729"/>
            <a:ext cx="53137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compiler will generate the following functions for us: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163713" y="2831537"/>
            <a:ext cx="464671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// Language lawyers like me: Please ignore operator functions parsing.</a:t>
            </a:r>
            <a:endParaRPr lang="he-IL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818952"/>
            <a:ext cx="43243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4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25491"/>
          </a:xfrm>
        </p:spPr>
        <p:txBody>
          <a:bodyPr/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9980"/>
            <a:ext cx="9905999" cy="442082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200" dirty="0"/>
              <a:t>Why?</a:t>
            </a:r>
          </a:p>
          <a:p>
            <a:pPr algn="l" rtl="0">
              <a:buFontTx/>
              <a:buChar char="-"/>
            </a:pPr>
            <a:r>
              <a:rPr lang="en-US" dirty="0"/>
              <a:t>Extended functionality (template-template).</a:t>
            </a:r>
          </a:p>
          <a:p>
            <a:pPr algn="l" rtl="0">
              <a:buFontTx/>
              <a:buChar char="-"/>
            </a:pPr>
            <a:r>
              <a:rPr lang="en-US" dirty="0"/>
              <a:t>Avoid developer mistakes.</a:t>
            </a:r>
            <a:endParaRPr lang="he-IL" dirty="0"/>
          </a:p>
          <a:p>
            <a:pPr marL="0" indent="0" algn="l" rtl="0">
              <a:buNone/>
            </a:pPr>
            <a:r>
              <a:rPr lang="en-US" dirty="0"/>
              <a:t>- Let your code speak for itself.</a:t>
            </a:r>
          </a:p>
          <a:p>
            <a:pPr marL="0" indent="0" algn="l" rtl="0">
              <a:buNone/>
            </a:pPr>
            <a:r>
              <a:rPr lang="en-US" dirty="0"/>
              <a:t>- Protect your code from strangers.</a:t>
            </a:r>
          </a:p>
        </p:txBody>
      </p:sp>
    </p:spTree>
    <p:extLst>
      <p:ext uri="{BB962C8B-B14F-4D97-AF65-F5344CB8AC3E}">
        <p14:creationId xmlns:p14="http://schemas.microsoft.com/office/powerpoint/2010/main" val="15343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76596"/>
            <a:ext cx="9905998" cy="752474"/>
          </a:xfrm>
        </p:spPr>
        <p:txBody>
          <a:bodyPr/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29071"/>
            <a:ext cx="9905999" cy="1562986"/>
          </a:xfrm>
        </p:spPr>
        <p:txBody>
          <a:bodyPr/>
          <a:lstStyle/>
          <a:p>
            <a:pPr algn="l" rtl="0"/>
            <a:r>
              <a:rPr lang="en-US" dirty="0"/>
              <a:t>Extended Functionality</a:t>
            </a:r>
          </a:p>
          <a:p>
            <a:pPr marL="0" indent="0" algn="l" rtl="0">
              <a:buNone/>
            </a:pPr>
            <a:r>
              <a:rPr lang="en-US" dirty="0"/>
              <a:t>With template-template we can gain an additional functionality when accessing a template-template argument.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892057"/>
            <a:ext cx="6829425" cy="146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455043"/>
            <a:ext cx="6276975" cy="676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4455043"/>
            <a:ext cx="6953250" cy="1428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1410" y="2892056"/>
            <a:ext cx="725948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All we want to specify on the call is the type to convert to:</a:t>
            </a:r>
            <a:endParaRPr lang="he-IL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0" y="3353721"/>
            <a:ext cx="3495675" cy="4286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1410" y="3934028"/>
            <a:ext cx="642791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The following implementation will allow us to do so: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2331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14859"/>
          </a:xfrm>
        </p:spPr>
        <p:txBody>
          <a:bodyPr>
            <a:normAutofit/>
          </a:bodyPr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643"/>
            <a:ext cx="9905999" cy="4536558"/>
          </a:xfrm>
        </p:spPr>
        <p:txBody>
          <a:bodyPr/>
          <a:lstStyle/>
          <a:p>
            <a:pPr algn="l" rtl="0"/>
            <a:r>
              <a:rPr lang="en-US" dirty="0" err="1"/>
              <a:t>Typename</a:t>
            </a:r>
            <a:r>
              <a:rPr lang="en-US" dirty="0"/>
              <a:t> Restrictions</a:t>
            </a:r>
          </a:p>
          <a:p>
            <a:pPr marL="0" indent="0" algn="l" rtl="0">
              <a:buNone/>
            </a:pPr>
            <a:r>
              <a:rPr lang="en-US" dirty="0"/>
              <a:t>Using </a:t>
            </a:r>
            <a:r>
              <a:rPr lang="en-US" dirty="0" err="1"/>
              <a:t>typename</a:t>
            </a:r>
            <a:r>
              <a:rPr lang="en-US" dirty="0"/>
              <a:t> restriction we can make sure on compile time to get </a:t>
            </a:r>
            <a:r>
              <a:rPr lang="en-US" u="sng"/>
              <a:t>more</a:t>
            </a:r>
            <a:r>
              <a:rPr lang="en-US"/>
              <a:t> informative errors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568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6082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If you have any questions, speak now or for ever hold your peace.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2810312"/>
            <a:ext cx="29542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 at least until you’ll be near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283516" y="3632433"/>
            <a:ext cx="21472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LinkedIn: /</a:t>
            </a:r>
            <a:r>
              <a:rPr lang="en-US" dirty="0" err="1"/>
              <a:t>koralkashri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459523" y="3632433"/>
            <a:ext cx="28603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Mail: koralkashri@gmail.com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283516" y="4001765"/>
            <a:ext cx="20749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GitHub: /</a:t>
            </a:r>
            <a:r>
              <a:rPr lang="en-US" dirty="0" err="1"/>
              <a:t>koralkashri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459523" y="4001765"/>
            <a:ext cx="21468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Twitter: @</a:t>
            </a:r>
            <a:r>
              <a:rPr lang="en-US" dirty="0" err="1"/>
              <a:t>koralkashri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74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2194</TotalTime>
  <Words>290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Trebuchet MS</vt:lpstr>
      <vt:lpstr>Tw Cen MT</vt:lpstr>
      <vt:lpstr>Circuit</vt:lpstr>
      <vt:lpstr>Celestial</vt:lpstr>
      <vt:lpstr>The Compilation Power – C++</vt:lpstr>
      <vt:lpstr>C++ Metaprogramming</vt:lpstr>
      <vt:lpstr>Templates Brief</vt:lpstr>
      <vt:lpstr>Template Argument Restrictions</vt:lpstr>
      <vt:lpstr>Template Argument Restrictions</vt:lpstr>
      <vt:lpstr>Template Argument Restrictions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Compilation Power – C++</dc:title>
  <dc:creator>Cpp3ppLife</dc:creator>
  <cp:lastModifiedBy>Cpp3ppLife</cp:lastModifiedBy>
  <cp:revision>34</cp:revision>
  <dcterms:created xsi:type="dcterms:W3CDTF">2020-10-31T01:05:55Z</dcterms:created>
  <dcterms:modified xsi:type="dcterms:W3CDTF">2020-11-07T09:48:30Z</dcterms:modified>
</cp:coreProperties>
</file>