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4430D-55B2-4C69-BC85-FB0EA18963C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p3ppLife" initials="C" lastIdx="1" clrIdx="0">
    <p:extLst>
      <p:ext uri="{19B8F6BF-5375-455C-9EA6-DF929625EA0E}">
        <p15:presenceInfo xmlns:p15="http://schemas.microsoft.com/office/powerpoint/2012/main" userId="Cpp3ppL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6473F8-06AB-43D7-ADAC-4B57757A3A12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49C419B-20A2-418E-BFBE-C1981B6DF3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8201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63F63B9-98C1-4305-9CA7-9EA00E8D2AF7}" type="datetimeFigureOut">
              <a:rPr lang="he-IL" smtClean="0"/>
              <a:t>כ"ה/טבת/תשפ"א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16F9933-F828-4364-8511-2CCF1826D5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379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B2D82-1C13-4A69-816D-F814F6970C6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0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3D47-09DB-4882-8AD9-B3E5C59A3DD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7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8431-341C-4398-849B-538AB34939F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4617-E605-4230-B6AD-65B16A5A1D3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3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E5-2E2F-4497-990B-3A2CBC6C4CF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32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FF39-DCA7-4162-925C-989870557E6A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01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3B34-615D-437D-89B1-17CF9FA438BD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15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BB66-10B0-4215-ADA8-2212810D4F5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0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9E3-1B30-4DC6-A0D9-960C9712ED4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7888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791746A-1D26-45A1-8F56-57958EA1E52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69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B10B-764D-49ED-A7C3-2ADE07A6A26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63B0-39A1-4BFC-8534-A79C91548DA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201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BA40-6DC8-436E-B72A-40A5A7BEFA3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8D4B-6B80-4A29-8D15-242A491AAC67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983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FDE1-AD88-43C9-8C05-7F14A8747AB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64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3782-3AD7-4C1D-AC79-6B5A7F18EFEE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25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A802-7589-4F8D-80CA-C65978F3124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59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BD8F-3CFA-498E-AA31-752C4CF746E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18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307E-E698-4C89-BF9A-26F224E323F1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70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8474-B9E5-46E0-A75E-7A81166DD5B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367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DC8F-5324-4013-B02B-1B21B5741A1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070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D1E9-6163-40A8-8AEF-32B2DB8F3DF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2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724C-3241-4879-952A-191D56AE2A10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177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777E-F177-4DEA-B05E-E76BA3603BE8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89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CAAC-FB5E-4731-BE96-69855FD2237D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1528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6ADB-71C2-4B34-87A4-7E6B0FAEC76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007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003B-AB53-40A8-94B6-3FAD5F853BC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1382-8D93-4D62-841D-74D9DEE4447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9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C75-E588-4EF6-A729-3A9A05313376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28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7A3C-C652-4B7B-8CB7-B8C9E55C79FF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5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15ED-0C16-4B02-B32D-D488A4E4AEB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4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FCC5-5437-4239-BAB0-DEAFAB50EBF2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6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7776-4A75-4413-86A6-EE947FC19109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8506-4E66-42D1-A698-33ACE7710C64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0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E831-0421-434F-B453-D2B84102824E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0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45C40F-4AEE-4AC0-A636-96FE080A188B}" type="datetime8">
              <a:rPr lang="he-IL" smtClean="0"/>
              <a:t>09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koralkashri@gmail.com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61BFB-65C0-4C3F-B7AB-4473C91BCD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64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875"/>
            <a:ext cx="9144000" cy="1049567"/>
          </a:xfrm>
        </p:spPr>
        <p:txBody>
          <a:bodyPr>
            <a:normAutofit/>
          </a:bodyPr>
          <a:lstStyle/>
          <a:p>
            <a:r>
              <a:rPr lang="en-US" dirty="0"/>
              <a:t>The Compilation Power – C++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0202"/>
            <a:ext cx="9144000" cy="3287598"/>
          </a:xfrm>
        </p:spPr>
        <p:txBody>
          <a:bodyPr/>
          <a:lstStyle/>
          <a:p>
            <a:pPr algn="l"/>
            <a:r>
              <a:rPr lang="en-US" sz="3200" b="1" dirty="0"/>
              <a:t>Basic Knowledge</a:t>
            </a:r>
            <a:endParaRPr lang="en-US" b="1" dirty="0"/>
          </a:p>
          <a:p>
            <a:pPr algn="l"/>
            <a:r>
              <a:rPr lang="en-US" dirty="0"/>
              <a:t>Compilation is the stage which makes your code executable. It is the translation process, done by the compiler, from your coding language to a machine language (aka binary.)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Note: For this presentation I’ll use the Gnu Compilers Collection compiler (aka GCC.)</a:t>
            </a:r>
          </a:p>
        </p:txBody>
      </p:sp>
    </p:spTree>
    <p:extLst>
      <p:ext uri="{BB962C8B-B14F-4D97-AF65-F5344CB8AC3E}">
        <p14:creationId xmlns:p14="http://schemas.microsoft.com/office/powerpoint/2010/main" val="36652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6082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If you have any questions, speak now or for ever hold your peace.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2810312"/>
            <a:ext cx="29542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Or at least until you’ll be near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283516" y="3632433"/>
            <a:ext cx="21472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LinkedIn: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459523" y="3632433"/>
            <a:ext cx="28603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Mail: koralkashri@gmail.com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83516" y="4001765"/>
            <a:ext cx="20749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GitHub: /</a:t>
            </a:r>
            <a:r>
              <a:rPr lang="en-US" dirty="0" err="1"/>
              <a:t>koralkashri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59523" y="4001765"/>
            <a:ext cx="21468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Twitter: @</a:t>
            </a:r>
            <a:r>
              <a:rPr lang="en-US" dirty="0" err="1"/>
              <a:t>koralkashri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74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9856"/>
            <a:ext cx="8534400" cy="1507067"/>
          </a:xfrm>
        </p:spPr>
        <p:txBody>
          <a:bodyPr/>
          <a:lstStyle/>
          <a:p>
            <a:r>
              <a:rPr lang="en-US" dirty="0"/>
              <a:t>C++ Metaprogramming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102178"/>
            <a:ext cx="4411657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Argument Restrictions: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Template-template.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Typename</a:t>
            </a:r>
            <a:r>
              <a:rPr lang="en-US" sz="2400" dirty="0"/>
              <a:t> restrictions.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Concepts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2" y="4041170"/>
            <a:ext cx="58503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Constexpr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C++11)</a:t>
            </a:r>
            <a:r>
              <a:rPr lang="en-US" sz="2400" dirty="0"/>
              <a:t> &amp; </a:t>
            </a:r>
            <a:r>
              <a:rPr lang="en-US" sz="2400" dirty="0" err="1"/>
              <a:t>Consteval</a:t>
            </a:r>
            <a:r>
              <a:rPr lang="en-US" sz="2400" dirty="0"/>
              <a:t> </a:t>
            </a:r>
            <a:r>
              <a:rPr lang="en-US" sz="1600" dirty="0">
                <a:solidFill>
                  <a:srgbClr val="92D050"/>
                </a:solidFill>
              </a:rPr>
              <a:t>(Since C++20)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2" y="4502835"/>
            <a:ext cx="640585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Concepts – More than just restrictions…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212" y="1640513"/>
            <a:ext cx="49611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Templates (Type / Value arguments.)</a:t>
            </a:r>
          </a:p>
        </p:txBody>
      </p:sp>
    </p:spTree>
    <p:extLst>
      <p:ext uri="{BB962C8B-B14F-4D97-AF65-F5344CB8AC3E}">
        <p14:creationId xmlns:p14="http://schemas.microsoft.com/office/powerpoint/2010/main" val="10311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88" y="2885974"/>
            <a:ext cx="4691318" cy="3835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Brief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9495"/>
            <a:ext cx="9905999" cy="96349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Compile time auto generation for functions / classes which differed by compile time types / values parameters.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4063968"/>
            <a:ext cx="2378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the following calls: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498370"/>
            <a:ext cx="4924425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65837" y="2518729"/>
            <a:ext cx="53137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compiler will generate the following functions for us: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163713" y="2831537"/>
            <a:ext cx="464671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// Language lawyers like me: Please ignore operator functions parsing.</a:t>
            </a:r>
            <a:endParaRPr lang="he-IL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818952"/>
            <a:ext cx="4324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25491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9980"/>
            <a:ext cx="9905999" cy="44208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/>
              <a:t>Why?</a:t>
            </a:r>
          </a:p>
          <a:p>
            <a:pPr algn="l" rtl="0">
              <a:buFontTx/>
              <a:buChar char="-"/>
            </a:pPr>
            <a:r>
              <a:rPr lang="en-US" dirty="0"/>
              <a:t>Extended functionality (template-template).</a:t>
            </a:r>
          </a:p>
          <a:p>
            <a:pPr algn="l" rtl="0">
              <a:buFontTx/>
              <a:buChar char="-"/>
            </a:pPr>
            <a:r>
              <a:rPr lang="en-US" dirty="0"/>
              <a:t>Avoid developer mistakes.</a:t>
            </a:r>
            <a:endParaRPr lang="he-IL" dirty="0"/>
          </a:p>
          <a:p>
            <a:pPr marL="0" indent="0" algn="l" rtl="0">
              <a:buNone/>
            </a:pPr>
            <a:r>
              <a:rPr lang="en-US" dirty="0"/>
              <a:t>- Let your code speak for itself.</a:t>
            </a:r>
          </a:p>
          <a:p>
            <a:pPr marL="0" indent="0" algn="l" rtl="0">
              <a:buNone/>
            </a:pPr>
            <a:r>
              <a:rPr lang="en-US" dirty="0"/>
              <a:t>- Protect your code from strangers.</a:t>
            </a:r>
          </a:p>
        </p:txBody>
      </p:sp>
    </p:spTree>
    <p:extLst>
      <p:ext uri="{BB962C8B-B14F-4D97-AF65-F5344CB8AC3E}">
        <p14:creationId xmlns:p14="http://schemas.microsoft.com/office/powerpoint/2010/main" val="15343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6596"/>
            <a:ext cx="9905998" cy="752474"/>
          </a:xfrm>
        </p:spPr>
        <p:txBody>
          <a:bodyPr/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29071"/>
            <a:ext cx="9905999" cy="1562986"/>
          </a:xfrm>
        </p:spPr>
        <p:txBody>
          <a:bodyPr/>
          <a:lstStyle/>
          <a:p>
            <a:pPr algn="l" rtl="0"/>
            <a:r>
              <a:rPr lang="en-US" dirty="0"/>
              <a:t>Extended Functionality</a:t>
            </a:r>
          </a:p>
          <a:p>
            <a:pPr marL="0" indent="0" algn="l" rtl="0">
              <a:buNone/>
            </a:pPr>
            <a:r>
              <a:rPr lang="en-US" dirty="0"/>
              <a:t>With template-template we can gain an additional functionality when accessing a template-template argument.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92057"/>
            <a:ext cx="682942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55043"/>
            <a:ext cx="6276975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455043"/>
            <a:ext cx="6953250" cy="142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1410" y="2892056"/>
            <a:ext cx="725948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All we want to specify on the call is the type to convert to:</a:t>
            </a:r>
            <a:endParaRPr lang="he-IL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3353721"/>
            <a:ext cx="3495675" cy="428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0" y="3934028"/>
            <a:ext cx="64279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The following implementation will allow us to do so: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233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err="1"/>
              <a:t>Typename</a:t>
            </a:r>
            <a:r>
              <a:rPr lang="en-US" dirty="0"/>
              <a:t> Restrictions</a:t>
            </a:r>
          </a:p>
          <a:p>
            <a:pPr marL="0" indent="0" algn="l" rtl="0">
              <a:buNone/>
            </a:pPr>
            <a:r>
              <a:rPr lang="en-US" dirty="0"/>
              <a:t>One of the problems when using templates are the errors we can get on wrong usage. Using </a:t>
            </a:r>
            <a:r>
              <a:rPr lang="en-US" dirty="0" err="1"/>
              <a:t>typename</a:t>
            </a:r>
            <a:r>
              <a:rPr lang="en-US" dirty="0"/>
              <a:t> restrictions we can make sure on compile time to get </a:t>
            </a:r>
            <a:r>
              <a:rPr lang="en-US" u="sng" dirty="0"/>
              <a:t>more</a:t>
            </a:r>
            <a:r>
              <a:rPr lang="en-US" dirty="0"/>
              <a:t> informative errors.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120146" y="4247202"/>
            <a:ext cx="864313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sum all the arguments that passed to it and to return the result.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5138306"/>
            <a:ext cx="106247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34616" y="1796786"/>
            <a:ext cx="1034539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But who wants to create a legacy broken code that everyone hates? There have</a:t>
            </a:r>
            <a:br>
              <a:rPr lang="en-US" sz="2400" dirty="0"/>
            </a:br>
            <a:r>
              <a:rPr lang="en-US" sz="2400" dirty="0"/>
              <a:t>to be a better way to warn developers before they break down our beautiful code!</a:t>
            </a:r>
            <a:endParaRPr lang="he-IL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76833"/>
            <a:ext cx="2105025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893533"/>
            <a:ext cx="3343275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790950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6" y="5986031"/>
            <a:ext cx="7867650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90" y="3176833"/>
            <a:ext cx="7181850" cy="800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1190" y="5145912"/>
            <a:ext cx="9018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relatively informative error in the real source of the problem:</a:t>
            </a:r>
            <a:endParaRPr lang="he-IL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79" y="5512819"/>
            <a:ext cx="378142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79" y="5986031"/>
            <a:ext cx="7934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5" grpId="0"/>
      <p:bldP spid="7" grpId="0"/>
      <p:bldP spid="7" grpId="1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r>
              <a:rPr lang="en-US" dirty="0"/>
              <a:t>Template Argument Restrictions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Concepts Restrictions</a:t>
            </a:r>
          </a:p>
          <a:p>
            <a:pPr marL="0" indent="0" algn="l" rtl="0">
              <a:buNone/>
            </a:pPr>
            <a:r>
              <a:rPr lang="en-US" dirty="0"/>
              <a:t>As we saw before, restrictions are important to make our type compiler errors more clear and informative. In C++20 we got an opportunity to create get clear errors alongside a clear code. Now the templates can speak for themselves even for a coder who has a weak metaprogramming knowledge.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7" y="3160244"/>
            <a:ext cx="29718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146" y="4247202"/>
            <a:ext cx="663957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 pretty function which should print all the arguments that passed to it.</a:t>
            </a:r>
            <a:br>
              <a:rPr lang="en-US" dirty="0"/>
            </a:br>
            <a:r>
              <a:rPr lang="en-US" dirty="0"/>
              <a:t>On the best case, it’ll work: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90" y="4925432"/>
            <a:ext cx="22383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2" y="5138306"/>
            <a:ext cx="106888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and we’ll get a very uncomfortable error that might lead to serious mistakes of our colleagues: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90" y="5521298"/>
            <a:ext cx="32004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48" y="5986723"/>
            <a:ext cx="112109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5" y="3160244"/>
            <a:ext cx="2962275" cy="2038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1190" y="5145148"/>
            <a:ext cx="97064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Worst case, it won’t compile and we’ll get a very clear error that will lead us to the root of the problem:</a:t>
            </a:r>
            <a:endParaRPr lang="he-I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45" y="5500056"/>
            <a:ext cx="31527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48" y="5987316"/>
            <a:ext cx="11139374" cy="600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185" y="6588222"/>
            <a:ext cx="117729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800"/>
                            </p:stCondLst>
                            <p:childTnLst>
                              <p:par>
                                <p:cTn id="8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3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800"/>
                            </p:stCondLst>
                            <p:childTnLst>
                              <p:par>
                                <p:cTn id="9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8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/>
      <p:bldP spid="5" grpId="1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9784"/>
            <a:ext cx="9905998" cy="61485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Back to Concepts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4643"/>
            <a:ext cx="9905999" cy="1922190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/>
              <a:t>Concepts got a special attention in C++20 and made it possible to move more elements from the runtime evaluation to the compile-time evaluation. In additional for this, it made it possible to help the compiler know more specific details about our template parameters ahead- Even before we made the call for them.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57576"/>
            <a:ext cx="4724400" cy="1590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1411" y="2996075"/>
            <a:ext cx="39649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Take for example the following interface: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141411" y="4948251"/>
            <a:ext cx="100985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Assume we want to create a class which inherit from a template parameter that have to inherit this interface.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5317583"/>
            <a:ext cx="7972425" cy="1209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41410" y="2994659"/>
            <a:ext cx="103385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wrong usage we’ll get a great compilation error, which will mark the class implementation as a mistake:</a:t>
            </a:r>
            <a:endParaRPr lang="he-IL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09" y="3363991"/>
            <a:ext cx="10078955" cy="16085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1408" y="4950075"/>
            <a:ext cx="7002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To fix this issue, and to be more clear at compile time, we can use concepts:</a:t>
            </a:r>
            <a:endParaRPr lang="he-IL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0" y="5316167"/>
            <a:ext cx="6226953" cy="1413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59" y="3364982"/>
            <a:ext cx="10344150" cy="15906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35859" y="2994659"/>
            <a:ext cx="4309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And now the error we get from wrong usage: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08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2" grpId="1"/>
      <p:bldP spid="18" grpId="0"/>
      <p:bldP spid="18" grpId="1"/>
      <p:bldP spid="21" grpId="0"/>
      <p:bldP spid="21" grpId="1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287"/>
          </a:xfrm>
        </p:spPr>
        <p:txBody>
          <a:bodyPr/>
          <a:lstStyle/>
          <a:p>
            <a:r>
              <a:rPr lang="en-US" dirty="0"/>
              <a:t>Concepts one step ahead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318438"/>
            <a:ext cx="37273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Interface Without Inheritance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1780103"/>
            <a:ext cx="1078301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Inheritance allows us to apply interfaces to different classes in order to allow a common functionality between them.</a:t>
            </a:r>
          </a:p>
          <a:p>
            <a:r>
              <a:rPr lang="en-US" dirty="0"/>
              <a:t>Concepts helps us to avoid unnecessary inheritance while keeping the common functionality: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41413" y="5007709"/>
            <a:ext cx="53905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You can also apply concept restrictions to auto variables:</a:t>
            </a:r>
            <a:endParaRPr lang="he-I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27" y="5377041"/>
            <a:ext cx="2076450" cy="447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27" y="2428232"/>
            <a:ext cx="7267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8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13142</TotalTime>
  <Words>690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Tw Cen MT</vt:lpstr>
      <vt:lpstr>Circuit</vt:lpstr>
      <vt:lpstr>Celestial</vt:lpstr>
      <vt:lpstr>The Compilation Power – C++</vt:lpstr>
      <vt:lpstr>C++ Metaprogramming</vt:lpstr>
      <vt:lpstr>Templates Brief</vt:lpstr>
      <vt:lpstr>Template Argument Restrictions</vt:lpstr>
      <vt:lpstr>Template Argument Restrictions</vt:lpstr>
      <vt:lpstr>Template Argument Restrictions</vt:lpstr>
      <vt:lpstr>Template Argument Restrictions</vt:lpstr>
      <vt:lpstr>Back to Concepts</vt:lpstr>
      <vt:lpstr>Concepts one step ahead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Compilation Power – C++</dc:title>
  <dc:creator>Cpp3ppLife</dc:creator>
  <cp:lastModifiedBy>Cpp3ppLife</cp:lastModifiedBy>
  <cp:revision>55</cp:revision>
  <dcterms:created xsi:type="dcterms:W3CDTF">2020-10-31T01:05:55Z</dcterms:created>
  <dcterms:modified xsi:type="dcterms:W3CDTF">2021-01-16T21:13:17Z</dcterms:modified>
</cp:coreProperties>
</file>