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 descr="Image result for goals and objectiv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Image result for goals and objectiv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Image result for goals and objectiv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8305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GOALS:</a:t>
            </a:r>
          </a:p>
          <a:p>
            <a:pPr lvl="0">
              <a:buFont typeface="Arial" pitchFamily="34" charset="0"/>
              <a:buChar char="•"/>
            </a:pPr>
            <a:endParaRPr lang="en-US" sz="3200" dirty="0" smtClean="0"/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reduce petroleum </a:t>
            </a:r>
            <a:r>
              <a:rPr lang="en-US" sz="2800" dirty="0" err="1" smtClean="0">
                <a:solidFill>
                  <a:srgbClr val="002060"/>
                </a:solidFill>
              </a:rPr>
              <a:t>usage,greenhouse</a:t>
            </a:r>
            <a:r>
              <a:rPr lang="en-US" sz="2800" dirty="0" smtClean="0">
                <a:solidFill>
                  <a:srgbClr val="002060"/>
                </a:solidFill>
              </a:rPr>
              <a:t> gas emissions  and air pollution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contribute to a more diverse and efficient energy infrastructure by enabling the widespread commercialization of fuel cell technologies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To be competitive with current </a:t>
            </a:r>
            <a:r>
              <a:rPr lang="en-US" sz="2800" dirty="0" err="1" smtClean="0">
                <a:solidFill>
                  <a:srgbClr val="002060"/>
                </a:solidFill>
              </a:rPr>
              <a:t>technologiesin</a:t>
            </a:r>
            <a:r>
              <a:rPr lang="en-US" sz="2800" dirty="0" smtClean="0">
                <a:solidFill>
                  <a:srgbClr val="002060"/>
                </a:solidFill>
              </a:rPr>
              <a:t> cost and performance.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2050" name="Picture 2" descr="Image result for goals and objecti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281310"/>
            <a:ext cx="2362200" cy="2012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OBJECTIVES: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build creative collaboration with leading fuel cell organizations and companies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discover and commercialize a low cost and highly efficient catalyst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extend the facilities to identify and implement different alternate non-polluting fuels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demonstrate on a large scale the feasibility of using hydrogen to support integration of renewable energy sources into the energy systems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10</cp:revision>
  <dcterms:created xsi:type="dcterms:W3CDTF">2006-08-16T00:00:00Z</dcterms:created>
  <dcterms:modified xsi:type="dcterms:W3CDTF">2019-08-29T16:36:57Z</dcterms:modified>
</cp:coreProperties>
</file>