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  <p:sldMasterId id="2147483655" r:id="rId3"/>
    <p:sldMasterId id="2147483656" r:id="rId4"/>
  </p:sldMasterIdLst>
  <p:sldIdLst>
    <p:sldId id="271" r:id="rId5"/>
    <p:sldId id="270" r:id="rId6"/>
    <p:sldId id="267" r:id="rId7"/>
    <p:sldId id="268" r:id="rId8"/>
    <p:sldId id="260" r:id="rId9"/>
    <p:sldId id="261" r:id="rId10"/>
    <p:sldId id="269" r:id="rId11"/>
    <p:sldId id="256" r:id="rId12"/>
    <p:sldId id="263" r:id="rId13"/>
    <p:sldId id="264" r:id="rId14"/>
    <p:sldId id="266" r:id="rId15"/>
    <p:sldId id="265" r:id="rId16"/>
  </p:sldIdLst>
  <p:sldSz cx="24384000" cy="13716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8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1pPr>
    <a:lvl2pPr marL="457200" algn="ctr" rtl="0" fontAlgn="base">
      <a:spcBef>
        <a:spcPct val="0"/>
      </a:spcBef>
      <a:spcAft>
        <a:spcPct val="0"/>
      </a:spcAft>
      <a:defRPr sz="58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2pPr>
    <a:lvl3pPr marL="914400" algn="ctr" rtl="0" fontAlgn="base">
      <a:spcBef>
        <a:spcPct val="0"/>
      </a:spcBef>
      <a:spcAft>
        <a:spcPct val="0"/>
      </a:spcAft>
      <a:defRPr sz="58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3pPr>
    <a:lvl4pPr marL="1371600" algn="ctr" rtl="0" fontAlgn="base">
      <a:spcBef>
        <a:spcPct val="0"/>
      </a:spcBef>
      <a:spcAft>
        <a:spcPct val="0"/>
      </a:spcAft>
      <a:defRPr sz="58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4pPr>
    <a:lvl5pPr marL="1828800" algn="ctr" rtl="0" fontAlgn="base">
      <a:spcBef>
        <a:spcPct val="0"/>
      </a:spcBef>
      <a:spcAft>
        <a:spcPct val="0"/>
      </a:spcAft>
      <a:defRPr sz="58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5pPr>
    <a:lvl6pPr marL="2286000" algn="l" defTabSz="914400" rtl="0" eaLnBrk="1" latinLnBrk="0" hangingPunct="1">
      <a:defRPr sz="58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6pPr>
    <a:lvl7pPr marL="2743200" algn="l" defTabSz="914400" rtl="0" eaLnBrk="1" latinLnBrk="0" hangingPunct="1">
      <a:defRPr sz="58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7pPr>
    <a:lvl8pPr marL="3200400" algn="l" defTabSz="914400" rtl="0" eaLnBrk="1" latinLnBrk="0" hangingPunct="1">
      <a:defRPr sz="58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8pPr>
    <a:lvl9pPr marL="3657600" algn="l" defTabSz="914400" rtl="0" eaLnBrk="1" latinLnBrk="0" hangingPunct="1">
      <a:defRPr sz="58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8EF"/>
    <a:srgbClr val="A08B6A"/>
    <a:srgbClr val="CBC6BC"/>
    <a:srgbClr val="F3ECE0"/>
    <a:srgbClr val="C5B185"/>
    <a:srgbClr val="B42622"/>
    <a:srgbClr val="D4CFC5"/>
    <a:srgbClr val="F77160"/>
    <a:srgbClr val="FB8773"/>
    <a:srgbClr val="CD6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84"/>
  </p:normalViewPr>
  <p:slideViewPr>
    <p:cSldViewPr>
      <p:cViewPr>
        <p:scale>
          <a:sx n="34" d="100"/>
          <a:sy n="34" d="100"/>
        </p:scale>
        <p:origin x="1176" y="119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00" y="5143500"/>
            <a:ext cx="33147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76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 Light"/>
              </a:defRPr>
            </a:lvl1pPr>
            <a:lvl2pPr>
              <a:defRPr sz="2800">
                <a:latin typeface="Open Sans Light"/>
              </a:defRPr>
            </a:lvl2pPr>
            <a:lvl3pPr>
              <a:defRPr sz="2400">
                <a:latin typeface="Open Sans Light"/>
              </a:defRPr>
            </a:lvl3pPr>
            <a:lvl4pPr>
              <a:defRPr sz="2000">
                <a:latin typeface="Open Sans Light"/>
              </a:defRPr>
            </a:lvl4pPr>
            <a:lvl5pPr>
              <a:defRPr sz="2000">
                <a:latin typeface="Open Sans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Open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845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Open Sans Ligh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Open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975541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00" y="5143500"/>
            <a:ext cx="33147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639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Open Sans Ligh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22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 bwMode="auto">
          <a:xfrm>
            <a:off x="1219200" y="3200400"/>
            <a:ext cx="21945600" cy="9051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noProof="0" dirty="0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noProof="0" dirty="0" smtClean="0">
                <a:sym typeface="Gill Sans Light" charset="0"/>
              </a:rPr>
              <a:t>Second level</a:t>
            </a:r>
          </a:p>
          <a:p>
            <a:pPr lvl="2"/>
            <a:r>
              <a:rPr lang="en-US" noProof="0" dirty="0" smtClean="0">
                <a:sym typeface="Gill Sans Light" charset="0"/>
              </a:rPr>
              <a:t>Third level</a:t>
            </a:r>
          </a:p>
          <a:p>
            <a:pPr lvl="3"/>
            <a:r>
              <a:rPr lang="en-US" noProof="0" dirty="0" smtClean="0">
                <a:sym typeface="Gill Sans Light" charset="0"/>
              </a:rPr>
              <a:t>Fourth level</a:t>
            </a:r>
          </a:p>
          <a:p>
            <a:pPr lvl="4"/>
            <a:r>
              <a:rPr lang="en-US" noProof="0" dirty="0" smtClean="0">
                <a:sym typeface="Gill Sans Light" charset="0"/>
              </a:rPr>
              <a:t>Fifth level</a:t>
            </a:r>
            <a:endParaRPr lang="en-US" noProof="0" dirty="0">
              <a:sym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56314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>
                <a:latin typeface="Open Sans Ligh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02438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Open Sans Light"/>
              </a:defRPr>
            </a:lvl1pPr>
            <a:lvl2pPr>
              <a:defRPr sz="2400">
                <a:latin typeface="Open Sans Light"/>
              </a:defRPr>
            </a:lvl2pPr>
            <a:lvl3pPr>
              <a:defRPr sz="2000">
                <a:latin typeface="Open Sans Light"/>
              </a:defRPr>
            </a:lvl3pPr>
            <a:lvl4pPr>
              <a:defRPr sz="1800">
                <a:latin typeface="Open Sans Light"/>
              </a:defRPr>
            </a:lvl4pPr>
            <a:lvl5pPr>
              <a:defRPr sz="1800">
                <a:latin typeface="Open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Open Sans Light"/>
              </a:defRPr>
            </a:lvl1pPr>
            <a:lvl2pPr>
              <a:defRPr sz="2400">
                <a:latin typeface="Open Sans Light"/>
              </a:defRPr>
            </a:lvl2pPr>
            <a:lvl3pPr>
              <a:defRPr sz="2000">
                <a:latin typeface="Open Sans Light"/>
              </a:defRPr>
            </a:lvl3pPr>
            <a:lvl4pPr>
              <a:defRPr sz="1800">
                <a:latin typeface="Open Sans Light"/>
              </a:defRPr>
            </a:lvl4pPr>
            <a:lvl5pPr>
              <a:defRPr sz="1800">
                <a:latin typeface="Open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9653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Open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Open Sans Light"/>
              </a:defRPr>
            </a:lvl1pPr>
            <a:lvl2pPr>
              <a:defRPr sz="2000">
                <a:latin typeface="Open Sans Light"/>
              </a:defRPr>
            </a:lvl2pPr>
            <a:lvl3pPr>
              <a:defRPr sz="1800">
                <a:latin typeface="Open Sans Light"/>
              </a:defRPr>
            </a:lvl3pPr>
            <a:lvl4pPr>
              <a:defRPr sz="1600">
                <a:latin typeface="Open Sans Light"/>
              </a:defRPr>
            </a:lvl4pPr>
            <a:lvl5pPr>
              <a:defRPr sz="1600">
                <a:latin typeface="Open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Open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Open Sans Light"/>
              </a:defRPr>
            </a:lvl1pPr>
            <a:lvl2pPr>
              <a:defRPr sz="2000">
                <a:latin typeface="Open Sans Light"/>
              </a:defRPr>
            </a:lvl2pPr>
            <a:lvl3pPr>
              <a:defRPr sz="1800">
                <a:latin typeface="Open Sans Light"/>
              </a:defRPr>
            </a:lvl3pPr>
            <a:lvl4pPr>
              <a:defRPr sz="1600">
                <a:latin typeface="Open Sans Light"/>
              </a:defRPr>
            </a:lvl4pPr>
            <a:lvl5pPr>
              <a:defRPr sz="1600">
                <a:latin typeface="Open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0266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7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 Light"/>
              </a:defRPr>
            </a:lvl1pPr>
            <a:lvl2pPr>
              <a:defRPr sz="2800">
                <a:latin typeface="Open Sans Light"/>
              </a:defRPr>
            </a:lvl2pPr>
            <a:lvl3pPr>
              <a:defRPr sz="2400">
                <a:latin typeface="Open Sans Light"/>
              </a:defRPr>
            </a:lvl3pPr>
            <a:lvl4pPr>
              <a:defRPr sz="2000">
                <a:latin typeface="Open Sans Light"/>
              </a:defRPr>
            </a:lvl4pPr>
            <a:lvl5pPr>
              <a:defRPr sz="2000">
                <a:latin typeface="Open Sans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latin typeface="Open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2491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Open Sans Light"/>
                <a:cs typeface="Open Sans Ligh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4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423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5880100"/>
            <a:ext cx="139446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63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 Ligh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latin typeface="Open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53956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00" y="5143500"/>
            <a:ext cx="33147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6891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Open Sans Ligh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59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 bwMode="auto">
          <a:xfrm>
            <a:off x="1219200" y="3200400"/>
            <a:ext cx="21945600" cy="9051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noProof="0" dirty="0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noProof="0" dirty="0" smtClean="0">
                <a:sym typeface="Gill Sans Light" charset="0"/>
              </a:rPr>
              <a:t>Second level</a:t>
            </a:r>
          </a:p>
          <a:p>
            <a:pPr lvl="2"/>
            <a:r>
              <a:rPr lang="en-US" noProof="0" dirty="0" smtClean="0">
                <a:sym typeface="Gill Sans Light" charset="0"/>
              </a:rPr>
              <a:t>Third level</a:t>
            </a:r>
          </a:p>
          <a:p>
            <a:pPr lvl="3"/>
            <a:r>
              <a:rPr lang="en-US" noProof="0" dirty="0" smtClean="0">
                <a:sym typeface="Gill Sans Light" charset="0"/>
              </a:rPr>
              <a:t>Fourth level</a:t>
            </a:r>
          </a:p>
          <a:p>
            <a:pPr lvl="4"/>
            <a:r>
              <a:rPr lang="en-US" noProof="0" dirty="0" smtClean="0">
                <a:sym typeface="Gill Sans Light" charset="0"/>
              </a:rPr>
              <a:t>Fifth level</a:t>
            </a:r>
            <a:endParaRPr lang="en-US" noProof="0" dirty="0">
              <a:sym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0152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Open Sans Ligh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50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Open Sans Light"/>
              </a:defRPr>
            </a:lvl1pPr>
            <a:lvl2pPr>
              <a:defRPr sz="2400">
                <a:latin typeface="Open Sans Light"/>
              </a:defRPr>
            </a:lvl2pPr>
            <a:lvl3pPr>
              <a:defRPr sz="2000">
                <a:latin typeface="Open Sans Light"/>
              </a:defRPr>
            </a:lvl3pPr>
            <a:lvl4pPr>
              <a:defRPr sz="1800">
                <a:latin typeface="Open Sans Light"/>
              </a:defRPr>
            </a:lvl4pPr>
            <a:lvl5pPr>
              <a:defRPr sz="1800">
                <a:latin typeface="Open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Open Sans Light"/>
              </a:defRPr>
            </a:lvl1pPr>
            <a:lvl2pPr>
              <a:defRPr sz="2400">
                <a:latin typeface="Open Sans Light"/>
              </a:defRPr>
            </a:lvl2pPr>
            <a:lvl3pPr>
              <a:defRPr sz="2000">
                <a:latin typeface="Open Sans Light"/>
              </a:defRPr>
            </a:lvl3pPr>
            <a:lvl4pPr>
              <a:defRPr sz="1800">
                <a:latin typeface="Open Sans Light"/>
              </a:defRPr>
            </a:lvl4pPr>
            <a:lvl5pPr>
              <a:defRPr sz="1800">
                <a:latin typeface="Open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6316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Open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Open Sans Light"/>
              </a:defRPr>
            </a:lvl1pPr>
            <a:lvl2pPr>
              <a:defRPr sz="2000">
                <a:latin typeface="Open Sans Light"/>
              </a:defRPr>
            </a:lvl2pPr>
            <a:lvl3pPr>
              <a:defRPr sz="1800">
                <a:latin typeface="Open Sans Light"/>
              </a:defRPr>
            </a:lvl3pPr>
            <a:lvl4pPr>
              <a:defRPr sz="1600">
                <a:latin typeface="Open Sans Light"/>
              </a:defRPr>
            </a:lvl4pPr>
            <a:lvl5pPr>
              <a:defRPr sz="1600">
                <a:latin typeface="Open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Open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Open Sans Light"/>
              </a:defRPr>
            </a:lvl1pPr>
            <a:lvl2pPr>
              <a:defRPr sz="2000">
                <a:latin typeface="Open Sans Light"/>
              </a:defRPr>
            </a:lvl2pPr>
            <a:lvl3pPr>
              <a:defRPr sz="1800">
                <a:latin typeface="Open Sans Light"/>
              </a:defRPr>
            </a:lvl3pPr>
            <a:lvl4pPr>
              <a:defRPr sz="1600">
                <a:latin typeface="Open Sans Light"/>
              </a:defRPr>
            </a:lvl4pPr>
            <a:lvl5pPr>
              <a:defRPr sz="1600">
                <a:latin typeface="Open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35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7063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</a:defRPr>
            </a:lvl1pPr>
            <a:lvl2pPr>
              <a:defRPr>
                <a:latin typeface="Open Sans Light"/>
              </a:defRPr>
            </a:lvl2pPr>
            <a:lvl3pPr>
              <a:defRPr>
                <a:latin typeface="Open Sans Light"/>
              </a:defRPr>
            </a:lvl3pPr>
            <a:lvl4pPr>
              <a:defRPr>
                <a:latin typeface="Open Sans Light"/>
              </a:defRPr>
            </a:lvl4pPr>
            <a:lvl5pPr>
              <a:defRPr>
                <a:latin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79805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97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5880100"/>
            <a:ext cx="139446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77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 Light"/>
              </a:defRPr>
            </a:lvl1pPr>
            <a:lvl2pPr>
              <a:defRPr sz="2800">
                <a:latin typeface="Open Sans Light"/>
              </a:defRPr>
            </a:lvl2pPr>
            <a:lvl3pPr>
              <a:defRPr sz="2400">
                <a:latin typeface="Open Sans Light"/>
              </a:defRPr>
            </a:lvl3pPr>
            <a:lvl4pPr>
              <a:defRPr sz="2000">
                <a:latin typeface="Open Sans Light"/>
              </a:defRPr>
            </a:lvl4pPr>
            <a:lvl5pPr>
              <a:defRPr sz="2000">
                <a:latin typeface="Open Sans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latin typeface="Open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223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 Ligh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latin typeface="Open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5753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00" y="5143500"/>
            <a:ext cx="33147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46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Open Sans Ligh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72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 bwMode="auto">
          <a:xfrm>
            <a:off x="1219200" y="3200400"/>
            <a:ext cx="21945600" cy="9051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noProof="0" dirty="0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noProof="0" dirty="0" smtClean="0">
                <a:sym typeface="Gill Sans Light" charset="0"/>
              </a:rPr>
              <a:t>Second level</a:t>
            </a:r>
          </a:p>
          <a:p>
            <a:pPr lvl="2"/>
            <a:r>
              <a:rPr lang="en-US" noProof="0" dirty="0" smtClean="0">
                <a:sym typeface="Gill Sans Light" charset="0"/>
              </a:rPr>
              <a:t>Third level</a:t>
            </a:r>
          </a:p>
          <a:p>
            <a:pPr lvl="3"/>
            <a:r>
              <a:rPr lang="en-US" noProof="0" dirty="0" smtClean="0">
                <a:sym typeface="Gill Sans Light" charset="0"/>
              </a:rPr>
              <a:t>Fourth level</a:t>
            </a:r>
          </a:p>
          <a:p>
            <a:pPr lvl="4"/>
            <a:r>
              <a:rPr lang="en-US" noProof="0" dirty="0" smtClean="0">
                <a:sym typeface="Gill Sans Light" charset="0"/>
              </a:rPr>
              <a:t>Fifth level</a:t>
            </a:r>
            <a:endParaRPr lang="en-US" noProof="0" dirty="0">
              <a:sym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642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>
                <a:latin typeface="Open Sans Ligh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184254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Open Sans Light"/>
              </a:defRPr>
            </a:lvl1pPr>
            <a:lvl2pPr>
              <a:defRPr sz="2400">
                <a:latin typeface="Open Sans Light"/>
              </a:defRPr>
            </a:lvl2pPr>
            <a:lvl3pPr>
              <a:defRPr sz="2000">
                <a:latin typeface="Open Sans Light"/>
              </a:defRPr>
            </a:lvl3pPr>
            <a:lvl4pPr>
              <a:defRPr sz="1800">
                <a:latin typeface="Open Sans Light"/>
              </a:defRPr>
            </a:lvl4pPr>
            <a:lvl5pPr>
              <a:defRPr sz="1800">
                <a:latin typeface="Open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Open Sans Light"/>
              </a:defRPr>
            </a:lvl1pPr>
            <a:lvl2pPr>
              <a:defRPr sz="2400">
                <a:latin typeface="Open Sans Light"/>
              </a:defRPr>
            </a:lvl2pPr>
            <a:lvl3pPr>
              <a:defRPr sz="2000">
                <a:latin typeface="Open Sans Light"/>
              </a:defRPr>
            </a:lvl3pPr>
            <a:lvl4pPr>
              <a:defRPr sz="1800">
                <a:latin typeface="Open Sans Light"/>
              </a:defRPr>
            </a:lvl4pPr>
            <a:lvl5pPr>
              <a:defRPr sz="1800">
                <a:latin typeface="Open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23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Open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Open Sans Light"/>
              </a:defRPr>
            </a:lvl1pPr>
            <a:lvl2pPr>
              <a:defRPr sz="2000">
                <a:latin typeface="Open Sans Light"/>
              </a:defRPr>
            </a:lvl2pPr>
            <a:lvl3pPr>
              <a:defRPr sz="1800">
                <a:latin typeface="Open Sans Light"/>
              </a:defRPr>
            </a:lvl3pPr>
            <a:lvl4pPr>
              <a:defRPr sz="1600">
                <a:latin typeface="Open Sans Light"/>
              </a:defRPr>
            </a:lvl4pPr>
            <a:lvl5pPr>
              <a:defRPr sz="1600">
                <a:latin typeface="Open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Open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Open Sans Light"/>
              </a:defRPr>
            </a:lvl1pPr>
            <a:lvl2pPr>
              <a:defRPr sz="2000">
                <a:latin typeface="Open Sans Light"/>
              </a:defRPr>
            </a:lvl2pPr>
            <a:lvl3pPr>
              <a:defRPr sz="1800">
                <a:latin typeface="Open Sans Light"/>
              </a:defRPr>
            </a:lvl3pPr>
            <a:lvl4pPr>
              <a:defRPr sz="1600">
                <a:latin typeface="Open Sans Light"/>
              </a:defRPr>
            </a:lvl4pPr>
            <a:lvl5pPr>
              <a:defRPr sz="1600">
                <a:latin typeface="Open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59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Open Sans Ligh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731474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12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188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5880100"/>
            <a:ext cx="139446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44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 Light"/>
              </a:defRPr>
            </a:lvl1pPr>
            <a:lvl2pPr>
              <a:defRPr sz="2800">
                <a:latin typeface="Open Sans Light"/>
              </a:defRPr>
            </a:lvl2pPr>
            <a:lvl3pPr>
              <a:defRPr sz="2400">
                <a:latin typeface="Open Sans Light"/>
              </a:defRPr>
            </a:lvl3pPr>
            <a:lvl4pPr>
              <a:defRPr sz="2000">
                <a:latin typeface="Open Sans Light"/>
              </a:defRPr>
            </a:lvl4pPr>
            <a:lvl5pPr>
              <a:defRPr sz="2000">
                <a:latin typeface="Open Sans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latin typeface="Open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350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 Ligh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latin typeface="Open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265270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Open Sans Light"/>
              </a:defRPr>
            </a:lvl1pPr>
            <a:lvl2pPr>
              <a:defRPr sz="2400">
                <a:latin typeface="Open Sans Light"/>
              </a:defRPr>
            </a:lvl2pPr>
            <a:lvl3pPr>
              <a:defRPr sz="2000">
                <a:latin typeface="Open Sans Light"/>
              </a:defRPr>
            </a:lvl3pPr>
            <a:lvl4pPr>
              <a:defRPr sz="1800">
                <a:latin typeface="Open Sans Light"/>
              </a:defRPr>
            </a:lvl4pPr>
            <a:lvl5pPr>
              <a:defRPr sz="1800">
                <a:latin typeface="Open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Open Sans Light"/>
              </a:defRPr>
            </a:lvl1pPr>
            <a:lvl2pPr>
              <a:defRPr sz="2400">
                <a:latin typeface="Open Sans Light"/>
              </a:defRPr>
            </a:lvl2pPr>
            <a:lvl3pPr>
              <a:defRPr sz="2000">
                <a:latin typeface="Open Sans Light"/>
              </a:defRPr>
            </a:lvl3pPr>
            <a:lvl4pPr>
              <a:defRPr sz="1800">
                <a:latin typeface="Open Sans Light"/>
              </a:defRPr>
            </a:lvl4pPr>
            <a:lvl5pPr>
              <a:defRPr sz="1800">
                <a:latin typeface="Open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7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Open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Open Sans Light"/>
              </a:defRPr>
            </a:lvl1pPr>
            <a:lvl2pPr>
              <a:defRPr sz="2000">
                <a:latin typeface="Open Sans Light"/>
              </a:defRPr>
            </a:lvl2pPr>
            <a:lvl3pPr>
              <a:defRPr sz="1800">
                <a:latin typeface="Open Sans Light"/>
              </a:defRPr>
            </a:lvl3pPr>
            <a:lvl4pPr>
              <a:defRPr sz="1600">
                <a:latin typeface="Open Sans Light"/>
              </a:defRPr>
            </a:lvl4pPr>
            <a:lvl5pPr>
              <a:defRPr sz="1600">
                <a:latin typeface="Open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Open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Open Sans Light"/>
              </a:defRPr>
            </a:lvl1pPr>
            <a:lvl2pPr>
              <a:defRPr sz="2000">
                <a:latin typeface="Open Sans Light"/>
              </a:defRPr>
            </a:lvl2pPr>
            <a:lvl3pPr>
              <a:defRPr sz="1800">
                <a:latin typeface="Open Sans Light"/>
              </a:defRPr>
            </a:lvl3pPr>
            <a:lvl4pPr>
              <a:defRPr sz="1600">
                <a:latin typeface="Open Sans Light"/>
              </a:defRPr>
            </a:lvl4pPr>
            <a:lvl5pPr>
              <a:defRPr sz="1600">
                <a:latin typeface="Open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16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29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425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5880100"/>
            <a:ext cx="139446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13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7.png"/><Relationship Id="rId14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2"/>
          <p:cNvSpPr>
            <a:spLocks noGrp="1"/>
          </p:cNvSpPr>
          <p:nvPr>
            <p:ph type="title"/>
          </p:nvPr>
        </p:nvSpPr>
        <p:spPr bwMode="auto">
          <a:xfrm>
            <a:off x="1219200" y="549275"/>
            <a:ext cx="21945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1219200" y="3200400"/>
            <a:ext cx="21945600" cy="905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200" y="41275"/>
            <a:ext cx="20510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0" y="0"/>
            <a:ext cx="24384000" cy="46038"/>
          </a:xfrm>
          <a:prstGeom prst="rect">
            <a:avLst/>
          </a:prstGeom>
          <a:solidFill>
            <a:srgbClr val="F470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1pPr>
            <a:lvl2pPr marL="742950" indent="-285750" algn="ctr"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2pPr>
            <a:lvl3pPr marL="1143000" indent="-228600" algn="ctr"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3pPr>
            <a:lvl4pPr marL="1600200" indent="-228600" algn="ctr"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4pPr>
            <a:lvl5pPr marL="2057400" indent="-228600" algn="ctr"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1" r:id="rId1"/>
    <p:sldLayoutId id="2147484326" r:id="rId2"/>
    <p:sldLayoutId id="2147484327" r:id="rId3"/>
    <p:sldLayoutId id="2147484328" r:id="rId4"/>
    <p:sldLayoutId id="2147484329" r:id="rId5"/>
    <p:sldLayoutId id="2147484330" r:id="rId6"/>
    <p:sldLayoutId id="2147484331" r:id="rId7"/>
    <p:sldLayoutId id="2147484332" r:id="rId8"/>
    <p:sldLayoutId id="2147484365" r:id="rId9"/>
    <p:sldLayoutId id="2147484333" r:id="rId10"/>
    <p:sldLayoutId id="2147484334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/>
          <a:ea typeface="+mj-ea"/>
          <a:cs typeface="Open Sans Light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0000">
          <a:solidFill>
            <a:srgbClr val="2F302F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0000">
          <a:solidFill>
            <a:srgbClr val="2F302F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0000">
          <a:solidFill>
            <a:srgbClr val="2F302F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0000">
          <a:solidFill>
            <a:srgbClr val="2F302F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200">
          <a:solidFill>
            <a:srgbClr val="2F302F"/>
          </a:solidFill>
          <a:latin typeface="Open Sans Light"/>
          <a:ea typeface="+mn-ea"/>
          <a:cs typeface="Open Sans Light"/>
          <a:sym typeface="Gill Sans Light" charset="0"/>
        </a:defRPr>
      </a:lvl1pPr>
      <a:lvl2pPr marL="685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200">
          <a:solidFill>
            <a:srgbClr val="2F302F"/>
          </a:solidFill>
          <a:latin typeface="Open Sans Light"/>
          <a:ea typeface="+mn-ea"/>
          <a:cs typeface="Open Sans Light"/>
          <a:sym typeface="Gill Sans Light" charset="0"/>
        </a:defRPr>
      </a:lvl2pPr>
      <a:lvl3pPr marL="1066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200">
          <a:solidFill>
            <a:srgbClr val="2F302F"/>
          </a:solidFill>
          <a:latin typeface="Open Sans Light"/>
          <a:ea typeface="+mn-ea"/>
          <a:cs typeface="Open Sans Light"/>
          <a:sym typeface="Gill Sans Light" charset="0"/>
        </a:defRPr>
      </a:lvl3pPr>
      <a:lvl4pPr marL="1447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200">
          <a:solidFill>
            <a:srgbClr val="2F302F"/>
          </a:solidFill>
          <a:latin typeface="Open Sans Light"/>
          <a:ea typeface="+mn-ea"/>
          <a:cs typeface="Open Sans Light"/>
          <a:sym typeface="Gill Sans Light" charset="0"/>
        </a:defRPr>
      </a:lvl4pPr>
      <a:lvl5pPr marL="1828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200">
          <a:solidFill>
            <a:srgbClr val="2F302F"/>
          </a:solidFill>
          <a:latin typeface="Open Sans Light"/>
          <a:ea typeface="+mn-ea"/>
          <a:cs typeface="Open Sans Light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rgbClr val="2F302F"/>
          </a:solidFill>
          <a:latin typeface="+mn-lt"/>
          <a:ea typeface="+mn-ea"/>
          <a:cs typeface="+mn-cs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rgbClr val="2F302F"/>
          </a:solidFill>
          <a:latin typeface="+mn-lt"/>
          <a:ea typeface="+mn-ea"/>
          <a:cs typeface="+mn-cs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rgbClr val="2F302F"/>
          </a:solidFill>
          <a:latin typeface="+mn-lt"/>
          <a:ea typeface="+mn-ea"/>
          <a:cs typeface="+mn-cs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rgbClr val="2F302F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71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0" y="0"/>
            <a:ext cx="1841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itle Placeholder 2"/>
          <p:cNvSpPr>
            <a:spLocks noGrp="1"/>
          </p:cNvSpPr>
          <p:nvPr>
            <p:ph type="title"/>
          </p:nvPr>
        </p:nvSpPr>
        <p:spPr bwMode="auto">
          <a:xfrm>
            <a:off x="1219200" y="549275"/>
            <a:ext cx="21945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5124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1219200" y="3200400"/>
            <a:ext cx="21945600" cy="905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0"/>
            <a:ext cx="24384000" cy="460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/>
          <a:lstStyle>
            <a:lvl1pPr algn="ctr"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1pPr>
            <a:lvl2pPr marL="742950" indent="-285750" algn="ctr"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2pPr>
            <a:lvl3pPr marL="1143000" indent="-228600" algn="ctr"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3pPr>
            <a:lvl4pPr marL="1600200" indent="-228600" algn="ctr"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4pPr>
            <a:lvl5pPr marL="2057400" indent="-228600" algn="ctr"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2" r:id="rId1"/>
    <p:sldLayoutId id="2147484335" r:id="rId2"/>
    <p:sldLayoutId id="2147484336" r:id="rId3"/>
    <p:sldLayoutId id="2147484369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66" r:id="rId10"/>
    <p:sldLayoutId id="2147484342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10000">
          <a:solidFill>
            <a:schemeClr val="bg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0000">
          <a:solidFill>
            <a:srgbClr val="FFFFFF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0000">
          <a:solidFill>
            <a:srgbClr val="FFFFFF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0000">
          <a:solidFill>
            <a:srgbClr val="FFFFFF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0000">
          <a:solidFill>
            <a:srgbClr val="FFFFFF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0000">
          <a:solidFill>
            <a:srgbClr val="2F302F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0000">
          <a:solidFill>
            <a:srgbClr val="2F302F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0000">
          <a:solidFill>
            <a:srgbClr val="2F302F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0000">
          <a:solidFill>
            <a:srgbClr val="2F302F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bg1"/>
          </a:solidFill>
          <a:latin typeface="+mn-lt"/>
          <a:ea typeface="+mn-ea"/>
          <a:cs typeface="+mn-cs"/>
          <a:sym typeface="Gill Sans Light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bg1"/>
          </a:solidFill>
          <a:latin typeface="+mn-lt"/>
          <a:ea typeface="+mn-ea"/>
          <a:cs typeface="+mn-cs"/>
          <a:sym typeface="Gill Sans Light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bg1"/>
          </a:solidFill>
          <a:latin typeface="+mn-lt"/>
          <a:ea typeface="+mn-ea"/>
          <a:cs typeface="+mn-cs"/>
          <a:sym typeface="Gill Sans Light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bg1"/>
          </a:solidFill>
          <a:latin typeface="+mn-lt"/>
          <a:ea typeface="+mn-ea"/>
          <a:cs typeface="+mn-cs"/>
          <a:sym typeface="Gill Sans Light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bg1"/>
          </a:solidFill>
          <a:latin typeface="+mn-lt"/>
          <a:ea typeface="+mn-ea"/>
          <a:cs typeface="+mn-cs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rgbClr val="2F302F"/>
          </a:solidFill>
          <a:latin typeface="+mn-lt"/>
          <a:ea typeface="+mn-ea"/>
          <a:cs typeface="+mn-cs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rgbClr val="2F302F"/>
          </a:solidFill>
          <a:latin typeface="+mn-lt"/>
          <a:ea typeface="+mn-ea"/>
          <a:cs typeface="+mn-cs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rgbClr val="2F302F"/>
          </a:solidFill>
          <a:latin typeface="+mn-lt"/>
          <a:ea typeface="+mn-ea"/>
          <a:cs typeface="+mn-cs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rgbClr val="2F302F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0" y="0"/>
            <a:ext cx="1841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Placeholder 2"/>
          <p:cNvSpPr>
            <a:spLocks noGrp="1"/>
          </p:cNvSpPr>
          <p:nvPr>
            <p:ph type="title"/>
          </p:nvPr>
        </p:nvSpPr>
        <p:spPr bwMode="auto">
          <a:xfrm>
            <a:off x="1219200" y="549275"/>
            <a:ext cx="21945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9220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1219200" y="3200400"/>
            <a:ext cx="21945600" cy="905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0"/>
            <a:ext cx="24384000" cy="460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/>
          <a:lstStyle>
            <a:lvl1pPr algn="ctr"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1pPr>
            <a:lvl2pPr marL="742950" indent="-285750" algn="ctr"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2pPr>
            <a:lvl3pPr marL="1143000" indent="-228600" algn="ctr"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3pPr>
            <a:lvl4pPr marL="1600200" indent="-228600" algn="ctr"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4pPr>
            <a:lvl5pPr marL="2057400" indent="-228600" algn="ctr"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3" r:id="rId1"/>
    <p:sldLayoutId id="2147484343" r:id="rId2"/>
    <p:sldLayoutId id="2147484344" r:id="rId3"/>
    <p:sldLayoutId id="2147484345" r:id="rId4"/>
    <p:sldLayoutId id="2147484346" r:id="rId5"/>
    <p:sldLayoutId id="2147484347" r:id="rId6"/>
    <p:sldLayoutId id="2147484348" r:id="rId7"/>
    <p:sldLayoutId id="2147484349" r:id="rId8"/>
    <p:sldLayoutId id="2147484367" r:id="rId9"/>
    <p:sldLayoutId id="2147484350" r:id="rId10"/>
    <p:sldLayoutId id="2147484351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10000">
          <a:solidFill>
            <a:schemeClr val="bg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0000">
          <a:solidFill>
            <a:srgbClr val="2F302F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0000">
          <a:solidFill>
            <a:srgbClr val="2F302F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0000">
          <a:solidFill>
            <a:srgbClr val="2F302F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0000">
          <a:solidFill>
            <a:srgbClr val="2F302F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0000">
          <a:solidFill>
            <a:srgbClr val="2F302F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0000">
          <a:solidFill>
            <a:srgbClr val="2F302F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0000">
          <a:solidFill>
            <a:srgbClr val="2F302F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0000">
          <a:solidFill>
            <a:srgbClr val="2F302F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bg1"/>
          </a:solidFill>
          <a:latin typeface="+mn-lt"/>
          <a:ea typeface="+mn-ea"/>
          <a:cs typeface="+mn-cs"/>
          <a:sym typeface="Gill Sans Light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bg1"/>
          </a:solidFill>
          <a:latin typeface="+mn-lt"/>
          <a:ea typeface="+mn-ea"/>
          <a:cs typeface="+mn-cs"/>
          <a:sym typeface="Gill Sans Light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bg1"/>
          </a:solidFill>
          <a:latin typeface="+mn-lt"/>
          <a:ea typeface="+mn-ea"/>
          <a:cs typeface="+mn-cs"/>
          <a:sym typeface="Gill Sans Light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bg1"/>
          </a:solidFill>
          <a:latin typeface="+mn-lt"/>
          <a:ea typeface="+mn-ea"/>
          <a:cs typeface="+mn-cs"/>
          <a:sym typeface="Gill Sans Light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bg1"/>
          </a:solidFill>
          <a:latin typeface="+mn-lt"/>
          <a:ea typeface="+mn-ea"/>
          <a:cs typeface="+mn-cs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rgbClr val="2F302F"/>
          </a:solidFill>
          <a:latin typeface="+mn-lt"/>
          <a:ea typeface="+mn-ea"/>
          <a:cs typeface="+mn-cs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rgbClr val="2F302F"/>
          </a:solidFill>
          <a:latin typeface="+mn-lt"/>
          <a:ea typeface="+mn-ea"/>
          <a:cs typeface="+mn-cs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rgbClr val="2F302F"/>
          </a:solidFill>
          <a:latin typeface="+mn-lt"/>
          <a:ea typeface="+mn-ea"/>
          <a:cs typeface="+mn-cs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rgbClr val="2F302F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0" y="0"/>
            <a:ext cx="1841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itle Placeholder 2"/>
          <p:cNvSpPr>
            <a:spLocks noGrp="1"/>
          </p:cNvSpPr>
          <p:nvPr>
            <p:ph type="title"/>
          </p:nvPr>
        </p:nvSpPr>
        <p:spPr bwMode="auto">
          <a:xfrm>
            <a:off x="1219200" y="549275"/>
            <a:ext cx="21945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Gill Sans Light" charset="0"/>
              </a:rPr>
              <a:t>Click to edit Master title style</a:t>
            </a:r>
          </a:p>
        </p:txBody>
      </p:sp>
      <p:sp>
        <p:nvSpPr>
          <p:cNvPr id="13316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1219200" y="3200400"/>
            <a:ext cx="21945600" cy="905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 dirty="0">
                <a:sym typeface="Gill Sans Light" charset="0"/>
              </a:rPr>
              <a:t>Second level</a:t>
            </a:r>
          </a:p>
          <a:p>
            <a:pPr lvl="2"/>
            <a:r>
              <a:rPr lang="en-US" altLang="en-US" dirty="0">
                <a:sym typeface="Gill Sans Light" charset="0"/>
              </a:rPr>
              <a:t>Third level</a:t>
            </a:r>
          </a:p>
          <a:p>
            <a:pPr lvl="3"/>
            <a:r>
              <a:rPr lang="en-US" altLang="en-US" dirty="0">
                <a:sym typeface="Gill Sans Light" charset="0"/>
              </a:rPr>
              <a:t>Fourth level</a:t>
            </a:r>
          </a:p>
          <a:p>
            <a:pPr lvl="4"/>
            <a:r>
              <a:rPr lang="en-US" altLang="en-US" dirty="0">
                <a:sym typeface="Gill Sans Light" charset="0"/>
              </a:rPr>
              <a:t>Fifth level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0"/>
            <a:ext cx="24384000" cy="460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/>
          <a:lstStyle>
            <a:lvl1pPr algn="ctr"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1pPr>
            <a:lvl2pPr marL="742950" indent="-285750" algn="ctr"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2pPr>
            <a:lvl3pPr marL="1143000" indent="-228600" algn="ctr"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3pPr>
            <a:lvl4pPr marL="1600200" indent="-228600" algn="ctr"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4pPr>
            <a:lvl5pPr marL="2057400" indent="-228600" algn="ctr"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414141"/>
                </a:solidFill>
                <a:latin typeface="Open Sans" charset="0"/>
                <a:ea typeface="ヒラギノ角ゴ ProN W3" charset="-128"/>
                <a:sym typeface="Open Sans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52" r:id="rId2"/>
    <p:sldLayoutId id="2147484353" r:id="rId3"/>
    <p:sldLayoutId id="2147484354" r:id="rId4"/>
    <p:sldLayoutId id="2147484355" r:id="rId5"/>
    <p:sldLayoutId id="2147484356" r:id="rId6"/>
    <p:sldLayoutId id="2147484357" r:id="rId7"/>
    <p:sldLayoutId id="2147484358" r:id="rId8"/>
    <p:sldLayoutId id="2147484368" r:id="rId9"/>
    <p:sldLayoutId id="2147484359" r:id="rId10"/>
    <p:sldLayoutId id="2147484360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10000" b="0" i="0">
          <a:solidFill>
            <a:schemeClr val="bg1"/>
          </a:solidFill>
          <a:latin typeface="Open Sans Light" charset="0"/>
          <a:ea typeface="Open Sans Light" charset="0"/>
          <a:cs typeface="Open Sans Light" charset="0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0000">
          <a:solidFill>
            <a:srgbClr val="2F302F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0000">
          <a:solidFill>
            <a:srgbClr val="2F302F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0000">
          <a:solidFill>
            <a:srgbClr val="2F302F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0000">
          <a:solidFill>
            <a:srgbClr val="2F302F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0000">
          <a:solidFill>
            <a:srgbClr val="2F302F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0000">
          <a:solidFill>
            <a:srgbClr val="2F302F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0000">
          <a:solidFill>
            <a:srgbClr val="2F302F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0000">
          <a:solidFill>
            <a:srgbClr val="2F302F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5200" b="0" i="0">
          <a:solidFill>
            <a:schemeClr val="bg1"/>
          </a:solidFill>
          <a:latin typeface="Open Sans Light" charset="0"/>
          <a:ea typeface="Open Sans Light" charset="0"/>
          <a:cs typeface="Open Sans Light" charset="0"/>
          <a:sym typeface="Gill Sans Light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5200" b="0" i="0">
          <a:solidFill>
            <a:schemeClr val="bg1"/>
          </a:solidFill>
          <a:latin typeface="Open Sans Light" charset="0"/>
          <a:ea typeface="Open Sans Light" charset="0"/>
          <a:cs typeface="Open Sans Light" charset="0"/>
          <a:sym typeface="Gill Sans Light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5200" b="0" i="0">
          <a:solidFill>
            <a:schemeClr val="bg1"/>
          </a:solidFill>
          <a:latin typeface="Open Sans Light" charset="0"/>
          <a:ea typeface="Open Sans Light" charset="0"/>
          <a:cs typeface="Open Sans Light" charset="0"/>
          <a:sym typeface="Gill Sans Light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5200" b="0" i="0">
          <a:solidFill>
            <a:schemeClr val="bg1"/>
          </a:solidFill>
          <a:latin typeface="Open Sans Light" charset="0"/>
          <a:ea typeface="Open Sans Light" charset="0"/>
          <a:cs typeface="Open Sans Light" charset="0"/>
          <a:sym typeface="Gill Sans Light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5200" b="0" i="0">
          <a:solidFill>
            <a:schemeClr val="bg1"/>
          </a:solidFill>
          <a:latin typeface="Open Sans Light" charset="0"/>
          <a:ea typeface="Open Sans Light" charset="0"/>
          <a:cs typeface="Open Sans Light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rgbClr val="2F302F"/>
          </a:solidFill>
          <a:latin typeface="+mn-lt"/>
          <a:ea typeface="+mn-ea"/>
          <a:cs typeface="+mn-cs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rgbClr val="2F302F"/>
          </a:solidFill>
          <a:latin typeface="+mn-lt"/>
          <a:ea typeface="+mn-ea"/>
          <a:cs typeface="+mn-cs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rgbClr val="2F302F"/>
          </a:solidFill>
          <a:latin typeface="+mn-lt"/>
          <a:ea typeface="+mn-ea"/>
          <a:cs typeface="+mn-cs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rgbClr val="2F302F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94543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3547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24578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latin typeface="Open Sans Light" charset="0"/>
              </a:rPr>
              <a:t>Subheading</a:t>
            </a:r>
            <a:endParaRPr lang="en-US" altLang="en-US" dirty="0">
              <a:latin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119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6922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 smtClean="0"/>
              <a:t>Caption description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Open Sans Light" charset="0"/>
              </a:rPr>
              <a:t>Subheading</a:t>
            </a:r>
            <a:endParaRPr lang="en-US" altLang="en-US" dirty="0">
              <a:latin typeface="Open Sans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Heading &amp; 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 smtClean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12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 Project - Sandstone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Mozilla - Sandstone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Open Sans" charset="0"/>
            <a:ea typeface="ヒラギノ角ゴ ProN W3" charset="0"/>
            <a:cs typeface="ヒラギノ角ゴ ProN W3" charset="0"/>
            <a:sym typeface="Open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Open Sans" charset="0"/>
            <a:ea typeface="ヒラギノ角ゴ ProN W3" charset="0"/>
            <a:cs typeface="ヒラギノ角ゴ ProN W3" charset="0"/>
            <a:sym typeface="Open Sans" charset="0"/>
          </a:defRPr>
        </a:defPPr>
      </a:lstStyle>
    </a:lnDef>
  </a:objectDefaults>
  <a:extraClrSchemeLst>
    <a:extraClrScheme>
      <a:clrScheme name="Mozilla - Sandsto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ral Project - Cora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Mozilla - Blue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Open Sans" charset="0"/>
            <a:ea typeface="ヒラギノ角ゴ ProN W3" charset="0"/>
            <a:cs typeface="ヒラギノ角ゴ ProN W3" charset="0"/>
            <a:sym typeface="Open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Open Sans" charset="0"/>
            <a:ea typeface="ヒラギノ角ゴ ProN W3" charset="0"/>
            <a:cs typeface="ヒラギノ角ゴ ProN W3" charset="0"/>
            <a:sym typeface="Open Sans" charset="0"/>
          </a:defRPr>
        </a:defPPr>
      </a:lstStyle>
    </a:lnDef>
  </a:objectDefaults>
  <a:extraClrSchemeLst>
    <a:extraClrScheme>
      <a:clrScheme name="Mozilla - 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ral Project - Dar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Logo Only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Open Sans" charset="0"/>
            <a:ea typeface="ヒラギノ角ゴ ProN W3" charset="0"/>
            <a:cs typeface="ヒラギノ角ゴ ProN W3" charset="0"/>
            <a:sym typeface="Open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Open Sans" charset="0"/>
            <a:ea typeface="ヒラギノ角ゴ ProN W3" charset="0"/>
            <a:cs typeface="ヒラギノ角ゴ ProN W3" charset="0"/>
            <a:sym typeface="Open Sans" charset="0"/>
          </a:defRPr>
        </a:defPPr>
      </a:lstStyle>
    </a:lnDef>
  </a:objectDefaults>
  <a:extraClrSchemeLst>
    <a:extraClrScheme>
      <a:clrScheme name="Logo Only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oral Project - Sky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Logo Only - Red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Open Sans" charset="0"/>
            <a:ea typeface="ヒラギノ角ゴ ProN W3" charset="0"/>
            <a:cs typeface="ヒラギノ角ゴ ProN W3" charset="0"/>
            <a:sym typeface="Open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Open Sans" charset="0"/>
            <a:ea typeface="ヒラギノ角ゴ ProN W3" charset="0"/>
            <a:cs typeface="ヒラギノ角ゴ ProN W3" charset="0"/>
            <a:sym typeface="Open Sans" charset="0"/>
          </a:defRPr>
        </a:defPPr>
      </a:lstStyle>
    </a:lnDef>
  </a:objectDefaults>
  <a:extraClrSchemeLst>
    <a:extraClrScheme>
      <a:clrScheme name="Logo Only - 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Pages>0</Pages>
  <Words>18</Words>
  <Characters>0</Characters>
  <Application>Microsoft Macintosh PowerPoint</Application>
  <PresentationFormat>Custom</PresentationFormat>
  <Lines>0</Lines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Gill Sans Light</vt:lpstr>
      <vt:lpstr>Open Sans</vt:lpstr>
      <vt:lpstr>Open Sans Light</vt:lpstr>
      <vt:lpstr>ヒラギノ角ゴ ProN W3</vt:lpstr>
      <vt:lpstr>Coral Project - Sandstone</vt:lpstr>
      <vt:lpstr>Coral Project - Coral</vt:lpstr>
      <vt:lpstr>Coral Project - Dark</vt:lpstr>
      <vt:lpstr>Coral Project - Sky</vt:lpstr>
      <vt:lpstr>PowerPoint Presentation</vt:lpstr>
      <vt:lpstr>Main Title</vt:lpstr>
      <vt:lpstr>Section Title</vt:lpstr>
      <vt:lpstr>Title</vt:lpstr>
      <vt:lpstr>Title Only</vt:lpstr>
      <vt:lpstr>Caption</vt:lpstr>
      <vt:lpstr>Subheading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Mozilla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Coral Project</dc:title>
  <dc:subject>PPT Template</dc:subject>
  <dc:creator>Angel Colberg</dc:creator>
  <cp:keywords/>
  <dc:description/>
  <cp:lastModifiedBy>Microsoft Office User</cp:lastModifiedBy>
  <cp:revision>28</cp:revision>
  <dcterms:created xsi:type="dcterms:W3CDTF">2015-11-08T14:52:51Z</dcterms:created>
  <dcterms:modified xsi:type="dcterms:W3CDTF">2016-01-26T22:48:19Z</dcterms:modified>
  <cp:category>Template</cp:category>
</cp:coreProperties>
</file>