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12"/>
  </p:notesMasterIdLst>
  <p:sldIdLst>
    <p:sldId id="259" r:id="rId2"/>
    <p:sldId id="260" r:id="rId3"/>
    <p:sldId id="261" r:id="rId4"/>
    <p:sldId id="263" r:id="rId5"/>
    <p:sldId id="274" r:id="rId6"/>
    <p:sldId id="275" r:id="rId7"/>
    <p:sldId id="277" r:id="rId8"/>
    <p:sldId id="272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6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76F8-7038-4DBC-866D-D9B05E557355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CA2C8-CA19-4ECD-8E98-690DC344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25D77-5264-4D0D-B595-651E3E89F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Vizitator</a:t>
            </a:r>
            <a:r>
              <a:rPr lang="en-US" dirty="0"/>
              <a:t> = </a:t>
            </a:r>
            <a:r>
              <a:rPr lang="en-US" dirty="0" err="1"/>
              <a:t>utilizator</a:t>
            </a:r>
            <a:r>
              <a:rPr lang="en-US" baseline="0" dirty="0"/>
              <a:t> </a:t>
            </a:r>
            <a:r>
              <a:rPr lang="en-US" baseline="0" dirty="0" err="1"/>
              <a:t>neautentificat</a:t>
            </a:r>
            <a:endParaRPr lang="en-US" baseline="0" dirty="0"/>
          </a:p>
          <a:p>
            <a:r>
              <a:rPr lang="en-US" baseline="0" dirty="0" err="1"/>
              <a:t>Antreprenor</a:t>
            </a:r>
            <a:r>
              <a:rPr lang="en-US" baseline="0" dirty="0"/>
              <a:t> = </a:t>
            </a:r>
            <a:r>
              <a:rPr lang="en-US" baseline="0" dirty="0" err="1"/>
              <a:t>utilizator</a:t>
            </a:r>
            <a:r>
              <a:rPr lang="en-US" baseline="0" dirty="0"/>
              <a:t> </a:t>
            </a:r>
          </a:p>
          <a:p>
            <a:r>
              <a:rPr lang="en-US" baseline="0" dirty="0"/>
              <a:t>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25D77-5264-4D0D-B595-651E3E89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5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31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667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80C3-D621-446B-A751-D67E1FD3FF56}" type="datetimeFigureOut">
              <a:rPr lang="en-US" smtClean="0"/>
              <a:t>09/11/2020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39F47E-C4CB-4E83-BDC5-216E4C13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490" y="2024394"/>
            <a:ext cx="9443992" cy="2229794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Dezvoltarea unei aplicații web destinată site-urilor de </a:t>
            </a:r>
            <a:r>
              <a:rPr lang="ro-MD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vânzări</a:t>
            </a:r>
            <a:br>
              <a:rPr lang="ro-MD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”CarSales”</a:t>
            </a:r>
            <a:endParaRPr lang="ro-RO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859" y="4636305"/>
            <a:ext cx="1860787" cy="1126283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Cristian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93213" y="4254188"/>
            <a:ext cx="2523525" cy="21481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 Dan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 Filip</a:t>
            </a:r>
          </a:p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Vlad Onet</a:t>
            </a:r>
          </a:p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Cătălin Noje</a:t>
            </a:r>
          </a:p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Florin Asavei</a:t>
            </a:r>
          </a:p>
          <a:p>
            <a:pPr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Gabi Oprescu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18" y="465080"/>
            <a:ext cx="3017520" cy="1337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9" y="18137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8636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o-RO" sz="3600" i="1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o-RO" sz="36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o-RO" sz="3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 mulțumim pentru atenție!</a:t>
            </a:r>
            <a:endParaRPr lang="en-US" sz="36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359D-1A9F-44FA-B3A8-2E223BFD879C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Cuprinsul lucrării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24891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CE48-9E66-41E9-9D19-2F3F8B1673A3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Aplicația </a:t>
            </a:r>
            <a:r>
              <a:rPr lang="ro-R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ro-R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”CarSales” </a:t>
            </a:r>
            <a:r>
              <a:rPr lang="ro-R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ro-R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destinată </a:t>
            </a:r>
            <a:r>
              <a:rPr lang="ro-R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atât persoanelor fizice cât și juridice</a:t>
            </a:r>
            <a:endParaRPr lang="ro-RO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 final: </a:t>
            </a:r>
            <a:r>
              <a:rPr lang="ro-R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comercializarea </a:t>
            </a:r>
            <a:r>
              <a:rPr lang="ro-R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produselor în mediul online prin intermediul aplicației web </a:t>
            </a:r>
            <a:r>
              <a:rPr lang="ro-R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”CarSales”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Aplicație web de tip JEE cu partea de back-end scrisă într-un framework de tip Model-View-Controller (Spring MVC)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D554-8855-47BF-9D4B-B330BDD8FBBA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541418"/>
            <a:ext cx="8623715" cy="41435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D40-9D50-4DB9-BC7B-75CBE20A4A14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D40-9D50-4DB9-BC7B-75CBE20A4A14}" type="datetime2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vineri, 11 septembrie 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24000"/>
            <a:ext cx="8301498" cy="4387850"/>
          </a:xfrm>
        </p:spPr>
      </p:pic>
    </p:spTree>
    <p:extLst>
      <p:ext uri="{BB962C8B-B14F-4D97-AF65-F5344CB8AC3E}">
        <p14:creationId xmlns:p14="http://schemas.microsoft.com/office/powerpoint/2010/main" val="23184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D40-9D50-4DB9-BC7B-75CBE20A4A14}" type="datetime2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vineri, 11 septembrie 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15291"/>
            <a:ext cx="8301497" cy="4396559"/>
          </a:xfrm>
        </p:spPr>
      </p:pic>
    </p:spTree>
    <p:extLst>
      <p:ext uri="{BB962C8B-B14F-4D97-AF65-F5344CB8AC3E}">
        <p14:creationId xmlns:p14="http://schemas.microsoft.com/office/powerpoint/2010/main" val="22666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Tehnologii Utilizate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197" y="2133600"/>
            <a:ext cx="5904477" cy="3777622"/>
          </a:xfrm>
        </p:spPr>
        <p:txBody>
          <a:bodyPr>
            <a:noAutofit/>
          </a:bodyPr>
          <a:lstStyle/>
          <a:p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ReactJS, 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CSS, Bootstrap,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o-R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Back-end: Java, Spring Framework MVC,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(structură)</a:t>
            </a: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Baza de date: </a:t>
            </a:r>
            <a:r>
              <a:rPr lang="ro-R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MySql Workbench </a:t>
            </a:r>
            <a:endParaRPr lang="ro-R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Deployment: Tomcat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D6B59C5A-AE63-4BB5-B8A0-2068B084021E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4" descr="Image result for spring mv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94" y="2813030"/>
            <a:ext cx="1352238" cy="1352239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tomca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27" y="4165269"/>
            <a:ext cx="1258171" cy="83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27" y="1814052"/>
            <a:ext cx="1369106" cy="9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Dezvoltări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476075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 punct de vedere al dezvoltării ulterioare, dorim ca în cadrul aplicației noastre, clienții să își poate crea un cont pentru a putea vizualiza toate produsele adăugate de ei, precum și crearea unei aplicații mobile, utilizând framework-ul Spring for Android, adăugarea unei secțiuni pentru comentarii și recenzii de la utilizatori.</a:t>
            </a:r>
          </a:p>
          <a:p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crearea aplicației s-a lucrat și la modulul de Auction(Licitație) și s-a început implementarea acestuia.</a:t>
            </a:r>
          </a:p>
          <a:p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a ușura navigarea pe pagini a utilizatorului se v-a implementa un filtru de căutare a produselor și de randare a acestora utilizatorului.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359D-1A9F-44FA-B3A8-2E223BFD879C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86367"/>
          </a:xfrm>
        </p:spPr>
        <p:txBody>
          <a:bodyPr>
            <a:noAutofit/>
          </a:bodyPr>
          <a:lstStyle/>
          <a:p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 dezvoltată poate sa fie utilizată de către 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persoanele fizice și juridice dacă doresc să achiziționeze o mașină sau să vândă una.</a:t>
            </a:r>
          </a:p>
          <a:p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Însușirea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 cunoștințe legate 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limbajul de programare JAVA, Spring Framework MVC, baze de date și pe partea de deployment.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359D-1A9F-44FA-B3A8-2E223BFD879C}" type="datetime2">
              <a:rPr lang="ro-RO" smtClean="0"/>
              <a:t>vineri, 11 septembrie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</TotalTime>
  <Words>308</Words>
  <Application>Microsoft Office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Dezvoltarea unei aplicații web destinată site-urilor de vânzări ”CarSales”</vt:lpstr>
      <vt:lpstr>Cuprinsul lucrării</vt:lpstr>
      <vt:lpstr>1. Introducere</vt:lpstr>
      <vt:lpstr>2. Design</vt:lpstr>
      <vt:lpstr>2. Design</vt:lpstr>
      <vt:lpstr>2. Design</vt:lpstr>
      <vt:lpstr>3. Tehnologii Utilizate</vt:lpstr>
      <vt:lpstr>4. Dezvoltări ulterioare</vt:lpstr>
      <vt:lpstr>5. Concluzii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web ”Smart&amp;Cheap” destinată site-urilor de vânzări</dc:title>
  <dc:creator>Filip Paul</dc:creator>
  <cp:lastModifiedBy>Filip Paul</cp:lastModifiedBy>
  <cp:revision>50</cp:revision>
  <dcterms:created xsi:type="dcterms:W3CDTF">2018-06-29T20:25:18Z</dcterms:created>
  <dcterms:modified xsi:type="dcterms:W3CDTF">2020-09-11T13:29:41Z</dcterms:modified>
</cp:coreProperties>
</file>