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594" y="-14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82" y="8432800"/>
            <a:ext cx="35553014" cy="179760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5" y="8432800"/>
            <a:ext cx="106110407" cy="179760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72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9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49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9"/>
            <a:ext cx="29626560" cy="28966163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838201"/>
            <a:ext cx="29626560" cy="17525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Baskerville Old Face" panose="02020602080505020303" pitchFamily="18" charset="0"/>
              </a:rPr>
              <a:t>Simulation of Climbing Falls</a:t>
            </a:r>
            <a:endParaRPr lang="en-US" sz="96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Simulation of Climbing Falls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 Tatum Wilson</dc:creator>
  <cp:lastModifiedBy>Cora Tatum Wilson</cp:lastModifiedBy>
  <cp:revision>2</cp:revision>
  <dcterms:created xsi:type="dcterms:W3CDTF">2015-04-28T14:31:44Z</dcterms:created>
  <dcterms:modified xsi:type="dcterms:W3CDTF">2015-04-28T14:44:02Z</dcterms:modified>
</cp:coreProperties>
</file>