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>
      <p:cViewPr>
        <p:scale>
          <a:sx n="20" d="100"/>
          <a:sy n="20" d="100"/>
        </p:scale>
        <p:origin x="-270" y="84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7182" y="8432800"/>
            <a:ext cx="35553014" cy="179760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8135" y="8432800"/>
            <a:ext cx="106110407" cy="179760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2972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8132" y="49154080"/>
            <a:ext cx="70831710" cy="13903960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78482" y="49154080"/>
            <a:ext cx="70831710" cy="13903960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9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49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9"/>
            <a:ext cx="29626560" cy="28966163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DE04-3D10-4D72-B775-D1193ACF841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E03F-3A9C-444A-87ED-6598BDBB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0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838201"/>
            <a:ext cx="29626560" cy="1752599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Baskerville Old Face" panose="02020602080505020303" pitchFamily="18" charset="0"/>
              </a:rPr>
              <a:t>Simulation of Climbing Falls</a:t>
            </a:r>
            <a:endParaRPr lang="en-US" sz="96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905000" y="18211800"/>
            <a:ext cx="14544677" cy="13716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err="1" smtClean="0"/>
              <a:t>Pavier’s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16840200" y="18135600"/>
            <a:ext cx="14550390" cy="13716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My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16840200" y="20193000"/>
            <a:ext cx="14550390" cy="15697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4870985"/>
              </p:ext>
            </p:extLst>
          </p:nvPr>
        </p:nvGraphicFramePr>
        <p:xfrm>
          <a:off x="609600" y="20421601"/>
          <a:ext cx="15773400" cy="18973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28900"/>
                <a:gridCol w="2628900"/>
                <a:gridCol w="2628900"/>
                <a:gridCol w="2628900"/>
                <a:gridCol w="2628900"/>
                <a:gridCol w="2628900"/>
              </a:tblGrid>
              <a:tr h="2929442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Belay Type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Mass (kg)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Fall Factor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Rope</a:t>
                      </a:r>
                      <a:r>
                        <a:rPr lang="en-US" sz="6000" baseline="0" dirty="0" smtClean="0"/>
                        <a:t> Length (m)</a:t>
                      </a:r>
                      <a:endParaRPr 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Falls to Failure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Max Tension (</a:t>
                      </a:r>
                      <a:r>
                        <a:rPr lang="en-US" sz="6000" dirty="0" err="1" smtClean="0"/>
                        <a:t>kN</a:t>
                      </a:r>
                      <a:r>
                        <a:rPr lang="en-US" sz="6000" dirty="0" smtClean="0"/>
                        <a:t>)</a:t>
                      </a:r>
                      <a:endParaRPr lang="en-US" sz="6000" dirty="0"/>
                    </a:p>
                  </a:txBody>
                  <a:tcPr/>
                </a:tc>
              </a:tr>
              <a:tr h="1321532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Tied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60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0.86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15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5.7</a:t>
                      </a:r>
                      <a:endParaRPr lang="en-US" sz="6000" dirty="0"/>
                    </a:p>
                  </a:txBody>
                  <a:tcPr/>
                </a:tc>
              </a:tr>
              <a:tr h="1321532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Tied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60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1.32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5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7.1</a:t>
                      </a:r>
                      <a:endParaRPr lang="en-US" sz="6000" dirty="0"/>
                    </a:p>
                  </a:txBody>
                  <a:tcPr/>
                </a:tc>
              </a:tr>
              <a:tr h="1321532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Tied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60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1.77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4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8.2</a:t>
                      </a:r>
                      <a:endParaRPr lang="en-US" sz="6000" dirty="0"/>
                    </a:p>
                  </a:txBody>
                  <a:tcPr/>
                </a:tc>
              </a:tr>
              <a:tr h="1321532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Tied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0.40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18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4.3</a:t>
                      </a:r>
                      <a:endParaRPr lang="en-US" sz="6000" dirty="0"/>
                    </a:p>
                  </a:txBody>
                  <a:tcPr/>
                </a:tc>
              </a:tr>
              <a:tr h="1321532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Tied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70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0.80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10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5.9</a:t>
                      </a:r>
                      <a:endParaRPr lang="en-US" sz="6000" dirty="0"/>
                    </a:p>
                  </a:txBody>
                  <a:tcPr/>
                </a:tc>
              </a:tr>
              <a:tr h="1321532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Tied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70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0.86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9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6.2</a:t>
                      </a:r>
                      <a:endParaRPr lang="en-US" sz="6000" dirty="0"/>
                    </a:p>
                  </a:txBody>
                  <a:tcPr/>
                </a:tc>
              </a:tr>
              <a:tr h="1321532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Tied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80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0.86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7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6.6</a:t>
                      </a:r>
                      <a:endParaRPr lang="en-US" sz="6000" dirty="0"/>
                    </a:p>
                  </a:txBody>
                  <a:tcPr/>
                </a:tc>
              </a:tr>
              <a:tr h="1321532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Tied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80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0.97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8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7.0</a:t>
                      </a:r>
                      <a:endParaRPr lang="en-US" sz="6000" dirty="0"/>
                    </a:p>
                  </a:txBody>
                  <a:tcPr/>
                </a:tc>
              </a:tr>
              <a:tr h="1321532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Tied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80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1.77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3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9.4</a:t>
                      </a:r>
                      <a:endParaRPr lang="en-US" sz="6000" dirty="0"/>
                    </a:p>
                  </a:txBody>
                  <a:tcPr/>
                </a:tc>
              </a:tr>
              <a:tr h="207528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Stitch Plate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70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0.22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4.50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43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2.6</a:t>
                      </a:r>
                      <a:endParaRPr lang="en-US" sz="6000" dirty="0"/>
                    </a:p>
                  </a:txBody>
                  <a:tcPr/>
                </a:tc>
              </a:tr>
              <a:tr h="2075285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Stitch Plate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70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0.22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4.50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27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4.0</a:t>
                      </a:r>
                      <a:endParaRPr lang="en-US" sz="6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 flipH="1">
            <a:off x="609598" y="39776400"/>
            <a:ext cx="15621001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/>
              <a:t>Tied belay means that there is no slip at the belay. The two different stitch plate results were derived from having different slip thresholds, created by using different grip pressures.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77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130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Simulation of Climbing Falls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 Tatum Wilson</dc:creator>
  <cp:lastModifiedBy>Cora Tatum Wilson</cp:lastModifiedBy>
  <cp:revision>9</cp:revision>
  <dcterms:created xsi:type="dcterms:W3CDTF">2015-04-28T14:31:44Z</dcterms:created>
  <dcterms:modified xsi:type="dcterms:W3CDTF">2015-04-28T16:58:57Z</dcterms:modified>
</cp:coreProperties>
</file>