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1" r:id="rId3"/>
    <p:sldId id="262" r:id="rId4"/>
    <p:sldId id="263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" userDrawn="1">
          <p15:clr>
            <a:srgbClr val="A4A3A4"/>
          </p15:clr>
        </p15:guide>
        <p15:guide id="2" pos="230" userDrawn="1">
          <p15:clr>
            <a:srgbClr val="A4A3A4"/>
          </p15:clr>
        </p15:guide>
        <p15:guide id="3" pos="5530" userDrawn="1">
          <p15:clr>
            <a:srgbClr val="A4A3A4"/>
          </p15:clr>
        </p15:guide>
        <p15:guide id="4" orient="horz" pos="518" userDrawn="1">
          <p15:clr>
            <a:srgbClr val="A4A3A4"/>
          </p15:clr>
        </p15:guide>
        <p15:guide id="5" orient="horz" pos="116" userDrawn="1">
          <p15:clr>
            <a:srgbClr val="A4A3A4"/>
          </p15:clr>
        </p15:guide>
        <p15:guide id="6" orient="horz" pos="2938" userDrawn="1">
          <p15:clr>
            <a:srgbClr val="A4A3A4"/>
          </p15:clr>
        </p15:guide>
        <p15:guide id="7" pos="1901" userDrawn="1">
          <p15:clr>
            <a:srgbClr val="A4A3A4"/>
          </p15:clr>
        </p15:guide>
        <p15:guide id="8" pos="2045" userDrawn="1">
          <p15:clr>
            <a:srgbClr val="A4A3A4"/>
          </p15:clr>
        </p15:guide>
        <p15:guide id="9" pos="2765" userDrawn="1">
          <p15:clr>
            <a:srgbClr val="A4A3A4"/>
          </p15:clr>
        </p15:guide>
        <p15:guide id="10" pos="2995" userDrawn="1">
          <p15:clr>
            <a:srgbClr val="A4A3A4"/>
          </p15:clr>
        </p15:guide>
        <p15:guide id="11" pos="2880" userDrawn="1">
          <p15:clr>
            <a:srgbClr val="A4A3A4"/>
          </p15:clr>
        </p15:guide>
        <p15:guide id="12" pos="3715" userDrawn="1">
          <p15:clr>
            <a:srgbClr val="A4A3A4"/>
          </p15:clr>
        </p15:guide>
        <p15:guide id="13" pos="3859" userDrawn="1">
          <p15:clr>
            <a:srgbClr val="A4A3A4"/>
          </p15:clr>
        </p15:guide>
        <p15:guide id="14" pos="467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07B5E3-C84D-437C-8577-B3E8D5512DED}">
  <a:tblStyle styleId="{7207B5E3-C84D-437C-8577-B3E8D5512DED}" styleName="Pega Table">
    <a:wholeTbl>
      <a:tcTxStyle>
        <a:fontRef idx="minor"/>
        <a:srgbClr val="1F2555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1F2555"/>
              </a:solidFill>
            </a:ln>
          </a:top>
          <a:bottom>
            <a:ln w="6350">
              <a:solidFill>
                <a:srgbClr val="1F2555"/>
              </a:solidFill>
            </a:ln>
          </a:bottom>
          <a:insideH>
            <a:ln w="6350">
              <a:solidFill>
                <a:srgbClr val="1F2555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Style>
        <a:tcBdr/>
        <a:fill>
          <a:solidFill>
            <a:srgbClr val="F4F3F3"/>
          </a:solidFill>
        </a:fill>
      </a:tcStyle>
    </a:band2H>
    <a:lastCol>
      <a:tcTxStyle b="on">
        <a:fontRef idx="major"/>
        <a:srgbClr val="1F2555"/>
      </a:tcTxStyle>
      <a:tcStyle>
        <a:tcBdr/>
      </a:tcStyle>
    </a:lastCol>
    <a:firstCol>
      <a:tcTxStyle b="on">
        <a:fontRef idx="major"/>
        <a:srgbClr val="1F2555"/>
      </a:tcTxStyle>
      <a:tcStyle>
        <a:tcBdr/>
      </a:tcStyle>
    </a:firstCol>
    <a:lastRow>
      <a:tcTxStyle b="on">
        <a:fontRef idx="major"/>
        <a:srgbClr val="1F2555"/>
      </a:tcTxStyle>
      <a:tcStyle>
        <a:tcBdr>
          <a:top>
            <a:ln w="19050">
              <a:solidFill>
                <a:srgbClr val="1F2555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ajor"/>
        <a:srgbClr val="1F2555"/>
      </a:tcTxStyle>
      <a:tcStyle>
        <a:tcBdr>
          <a:top>
            <a:ln>
              <a:noFill/>
            </a:ln>
          </a:top>
          <a:bottom>
            <a:ln w="19050">
              <a:solidFill>
                <a:srgbClr val="1F255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65"/>
    <p:restoredTop sz="94701"/>
  </p:normalViewPr>
  <p:slideViewPr>
    <p:cSldViewPr snapToObjects="1" showGuides="1">
      <p:cViewPr>
        <p:scale>
          <a:sx n="143" d="100"/>
          <a:sy n="143" d="100"/>
        </p:scale>
        <p:origin x="1020" y="120"/>
      </p:cViewPr>
      <p:guideLst>
        <p:guide orient="horz" pos="691"/>
        <p:guide pos="230"/>
        <p:guide pos="5530"/>
        <p:guide orient="horz" pos="518"/>
        <p:guide orient="horz" pos="116"/>
        <p:guide orient="horz" pos="2938"/>
        <p:guide pos="1901"/>
        <p:guide pos="2045"/>
        <p:guide pos="2765"/>
        <p:guide pos="2995"/>
        <p:guide pos="2880"/>
        <p:guide pos="3715"/>
        <p:guide pos="3859"/>
        <p:guide pos="467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170" d="100"/>
          <a:sy n="170" d="100"/>
        </p:scale>
        <p:origin x="658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59B710-7F01-EB43-9BF8-28DEC423E8B1}" type="datetimeFigureOut">
              <a:rPr lang="en-US" smtClean="0">
                <a:latin typeface="Calibri" charset="0"/>
                <a:ea typeface="Calibri" charset="0"/>
                <a:cs typeface="Calibri" charset="0"/>
              </a:rPr>
              <a:t>9/28/2018</a:t>
            </a:fld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B3E720-6155-8246-876A-0957C4ECF6FF}" type="slidenum">
              <a:rPr lang="en-US" smtClean="0">
                <a:latin typeface="Calibri" charset="0"/>
                <a:ea typeface="Calibri" charset="0"/>
                <a:cs typeface="Calibri" charset="0"/>
              </a:rPr>
              <a:t>‹#›</a:t>
            </a:fld>
            <a:endParaRPr lang="en-US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691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Calibri" charset="0"/>
                <a:cs typeface="Calibri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4B98D73F-55EB-4C56-BE5C-F8B23998FF48}" type="datetimeFigureOut">
              <a:rPr lang="en-US" smtClean="0"/>
              <a:pPr/>
              <a:t>9/27/2018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Calibri" charset="0"/>
                <a:cs typeface="Calibri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723E5092-789D-46B2-ACFC-5823A47F3CD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493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alibri" charset="0"/>
        <a:ea typeface="Calibri" charset="0"/>
        <a:cs typeface="Calibri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alibri" charset="0"/>
        <a:ea typeface="Calibri" charset="0"/>
        <a:cs typeface="Calibri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alibri" charset="0"/>
        <a:ea typeface="Calibri" charset="0"/>
        <a:cs typeface="Calibri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alibri" charset="0"/>
        <a:ea typeface="Calibri" charset="0"/>
        <a:cs typeface="Calibri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alibri" charset="0"/>
        <a:ea typeface="Calibri" charset="0"/>
        <a:cs typeface="Calibri" charset="0"/>
      </a:defRPr>
    </a:lvl5pPr>
    <a:lvl6pPr marL="2286000" algn="l" defTabSz="914400" rtl="0" eaLnBrk="1" latinLnBrk="0" hangingPunct="1">
      <a:defRPr sz="1200" kern="1200" baseline="0">
        <a:solidFill>
          <a:schemeClr val="tx1"/>
        </a:solidFill>
        <a:latin typeface="Calibri" charset="0"/>
        <a:ea typeface="Calibri" charset="0"/>
        <a:cs typeface="Calibri" charset="0"/>
      </a:defRPr>
    </a:lvl6pPr>
    <a:lvl7pPr marL="2743200" algn="l" defTabSz="914400" rtl="0" eaLnBrk="1" latinLnBrk="0" hangingPunct="1">
      <a:defRPr sz="1200" kern="1200" baseline="0">
        <a:solidFill>
          <a:schemeClr val="tx1"/>
        </a:solidFill>
        <a:latin typeface="Calibri" charset="0"/>
        <a:ea typeface="Calibri" charset="0"/>
        <a:cs typeface="Calibri" charset="0"/>
      </a:defRPr>
    </a:lvl7pPr>
    <a:lvl8pPr marL="3200400" algn="l" defTabSz="914400" rtl="0" eaLnBrk="1" latinLnBrk="0" hangingPunct="1">
      <a:defRPr sz="1200" kern="1200" baseline="0">
        <a:solidFill>
          <a:schemeClr val="tx1"/>
        </a:solidFill>
        <a:latin typeface="Calibri" charset="0"/>
        <a:ea typeface="Calibri" charset="0"/>
        <a:cs typeface="Calibri" charset="0"/>
      </a:defRPr>
    </a:lvl8pPr>
    <a:lvl9pPr marL="3657600" algn="l" defTabSz="914400" rtl="0" eaLnBrk="1" latinLnBrk="0" hangingPunct="1">
      <a:defRPr sz="1200" kern="1200" baseline="0">
        <a:solidFill>
          <a:schemeClr val="tx1"/>
        </a:solidFill>
        <a:latin typeface="Calibri" charset="0"/>
        <a:ea typeface="Calibri" charset="0"/>
        <a:cs typeface="Calibri" charset="0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 bwMode="gray">
          <a:xfrm>
            <a:off x="0" y="0"/>
            <a:ext cx="9144000" cy="3451860"/>
          </a:xfrm>
          <a:solidFill>
            <a:schemeClr val="accent5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Rectangle 3"/>
          <p:cNvSpPr>
            <a:spLocks noChangeAspect="1"/>
          </p:cNvSpPr>
          <p:nvPr userDrawn="1"/>
        </p:nvSpPr>
        <p:spPr bwMode="hidden">
          <a:xfrm>
            <a:off x="7423150" y="3422650"/>
            <a:ext cx="1720850" cy="1720850"/>
          </a:xfrm>
          <a:prstGeom prst="rect">
            <a:avLst/>
          </a:prstGeom>
          <a:solidFill>
            <a:srgbClr val="1F2555"/>
          </a:solidFill>
          <a:ln>
            <a:noFill/>
          </a:ln>
        </p:spPr>
        <p:style>
          <a:lnRef idx="0">
            <a:schemeClr val="dk1"/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>
            <a:spLocks noChangeAspect="1"/>
          </p:cNvSpPr>
          <p:nvPr userDrawn="1"/>
        </p:nvSpPr>
        <p:spPr bwMode="hidden">
          <a:xfrm>
            <a:off x="0" y="3422650"/>
            <a:ext cx="7423150" cy="1720850"/>
          </a:xfrm>
          <a:prstGeom prst="rect">
            <a:avLst/>
          </a:prstGeom>
          <a:solidFill>
            <a:srgbClr val="00A6A7"/>
          </a:solidFill>
          <a:ln>
            <a:noFill/>
          </a:ln>
        </p:spPr>
        <p:style>
          <a:lnRef idx="0">
            <a:schemeClr val="dk1"/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65125" y="3566160"/>
            <a:ext cx="6766560" cy="59436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125" y="4206240"/>
            <a:ext cx="6766560" cy="273695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Optional subtitle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7596108" y="3659140"/>
            <a:ext cx="1374934" cy="1233585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65125" y="4544166"/>
            <a:ext cx="6766560" cy="27432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0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0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10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10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10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10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10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10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10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00 Month 0000  |  </a:t>
            </a:r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Lastname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95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Photo Grey">
    <p:bg>
      <p:bgPr>
        <a:solidFill>
          <a:srgbClr val="A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 bwMode="gray">
          <a:xfrm>
            <a:off x="4572000" y="0"/>
            <a:ext cx="4572000" cy="5143500"/>
          </a:xfrm>
          <a:solidFill>
            <a:schemeClr val="accent5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125" y="182880"/>
            <a:ext cx="4024313" cy="6400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65124" y="1098550"/>
            <a:ext cx="4024314" cy="3563938"/>
          </a:xfrm>
        </p:spPr>
        <p:txBody>
          <a:bodyPr rIns="91440"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 baseline="0">
                <a:solidFill>
                  <a:schemeClr val="bg1"/>
                </a:solidFill>
              </a:defRPr>
            </a:lvl7pPr>
            <a:lvl8pPr>
              <a:defRPr baseline="0">
                <a:solidFill>
                  <a:schemeClr val="bg1"/>
                </a:solidFill>
              </a:defRPr>
            </a:lvl8pPr>
            <a:lvl9pPr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00 Month 0000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Footer (Edit footer for all slides with View &gt; Header &amp; Footer)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4C005EB-05AB-4350-8862-D44178390B4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0" name="Group 19"/>
          <p:cNvGrpSpPr>
            <a:grpSpLocks noChangeAspect="1"/>
          </p:cNvGrpSpPr>
          <p:nvPr userDrawn="1"/>
        </p:nvGrpSpPr>
        <p:grpSpPr bwMode="invGray">
          <a:xfrm>
            <a:off x="114300" y="4880397"/>
            <a:ext cx="685800" cy="202367"/>
            <a:chOff x="2203450" y="1885950"/>
            <a:chExt cx="4737100" cy="1371600"/>
          </a:xfrm>
        </p:grpSpPr>
        <p:sp>
          <p:nvSpPr>
            <p:cNvPr id="21" name="AutoShape 3"/>
            <p:cNvSpPr>
              <a:spLocks noChangeAspect="1" noChangeArrowheads="1" noTextEdit="1"/>
            </p:cNvSpPr>
            <p:nvPr/>
          </p:nvSpPr>
          <p:spPr bwMode="invGray">
            <a:xfrm>
              <a:off x="2203450" y="1885950"/>
              <a:ext cx="4737100" cy="13716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 bwMode="invGray">
            <a:xfrm>
              <a:off x="2549525" y="2117725"/>
              <a:ext cx="3948113" cy="908050"/>
              <a:chOff x="2549525" y="2117725"/>
              <a:chExt cx="3948113" cy="908050"/>
            </a:xfrm>
          </p:grpSpPr>
          <p:sp>
            <p:nvSpPr>
              <p:cNvPr id="23" name="Freeform 5"/>
              <p:cNvSpPr>
                <a:spLocks noEditPoints="1"/>
              </p:cNvSpPr>
              <p:nvPr/>
            </p:nvSpPr>
            <p:spPr bwMode="invGray">
              <a:xfrm>
                <a:off x="2549525" y="2117725"/>
                <a:ext cx="1949450" cy="908050"/>
              </a:xfrm>
              <a:custGeom>
                <a:avLst/>
                <a:gdLst>
                  <a:gd name="T0" fmla="*/ 1816 w 2042"/>
                  <a:gd name="T1" fmla="*/ 279 h 946"/>
                  <a:gd name="T2" fmla="*/ 1816 w 2042"/>
                  <a:gd name="T3" fmla="*/ 279 h 946"/>
                  <a:gd name="T4" fmla="*/ 1813 w 2042"/>
                  <a:gd name="T5" fmla="*/ 278 h 946"/>
                  <a:gd name="T6" fmla="*/ 1761 w 2042"/>
                  <a:gd name="T7" fmla="*/ 288 h 946"/>
                  <a:gd name="T8" fmla="*/ 1758 w 2042"/>
                  <a:gd name="T9" fmla="*/ 291 h 946"/>
                  <a:gd name="T10" fmla="*/ 1805 w 2042"/>
                  <a:gd name="T11" fmla="*/ 314 h 946"/>
                  <a:gd name="T12" fmla="*/ 1816 w 2042"/>
                  <a:gd name="T13" fmla="*/ 279 h 946"/>
                  <a:gd name="T14" fmla="*/ 2030 w 2042"/>
                  <a:gd name="T15" fmla="*/ 536 h 946"/>
                  <a:gd name="T16" fmla="*/ 2030 w 2042"/>
                  <a:gd name="T17" fmla="*/ 536 h 946"/>
                  <a:gd name="T18" fmla="*/ 2000 w 2042"/>
                  <a:gd name="T19" fmla="*/ 586 h 946"/>
                  <a:gd name="T20" fmla="*/ 1938 w 2042"/>
                  <a:gd name="T21" fmla="*/ 596 h 946"/>
                  <a:gd name="T22" fmla="*/ 1779 w 2042"/>
                  <a:gd name="T23" fmla="*/ 532 h 946"/>
                  <a:gd name="T24" fmla="*/ 1511 w 2042"/>
                  <a:gd name="T25" fmla="*/ 458 h 946"/>
                  <a:gd name="T26" fmla="*/ 1501 w 2042"/>
                  <a:gd name="T27" fmla="*/ 469 h 946"/>
                  <a:gd name="T28" fmla="*/ 1679 w 2042"/>
                  <a:gd name="T29" fmla="*/ 582 h 946"/>
                  <a:gd name="T30" fmla="*/ 1719 w 2042"/>
                  <a:gd name="T31" fmla="*/ 725 h 946"/>
                  <a:gd name="T32" fmla="*/ 1607 w 2042"/>
                  <a:gd name="T33" fmla="*/ 657 h 946"/>
                  <a:gd name="T34" fmla="*/ 1107 w 2042"/>
                  <a:gd name="T35" fmla="*/ 443 h 946"/>
                  <a:gd name="T36" fmla="*/ 1639 w 2042"/>
                  <a:gd name="T37" fmla="*/ 62 h 946"/>
                  <a:gd name="T38" fmla="*/ 1782 w 2042"/>
                  <a:gd name="T39" fmla="*/ 115 h 946"/>
                  <a:gd name="T40" fmla="*/ 1750 w 2042"/>
                  <a:gd name="T41" fmla="*/ 148 h 946"/>
                  <a:gd name="T42" fmla="*/ 1752 w 2042"/>
                  <a:gd name="T43" fmla="*/ 177 h 946"/>
                  <a:gd name="T44" fmla="*/ 1842 w 2042"/>
                  <a:gd name="T45" fmla="*/ 248 h 946"/>
                  <a:gd name="T46" fmla="*/ 1873 w 2042"/>
                  <a:gd name="T47" fmla="*/ 330 h 946"/>
                  <a:gd name="T48" fmla="*/ 2025 w 2042"/>
                  <a:gd name="T49" fmla="*/ 494 h 946"/>
                  <a:gd name="T50" fmla="*/ 2030 w 2042"/>
                  <a:gd name="T51" fmla="*/ 536 h 946"/>
                  <a:gd name="T52" fmla="*/ 1046 w 2042"/>
                  <a:gd name="T53" fmla="*/ 183 h 946"/>
                  <a:gd name="T54" fmla="*/ 1046 w 2042"/>
                  <a:gd name="T55" fmla="*/ 183 h 946"/>
                  <a:gd name="T56" fmla="*/ 1037 w 2042"/>
                  <a:gd name="T57" fmla="*/ 427 h 946"/>
                  <a:gd name="T58" fmla="*/ 971 w 2042"/>
                  <a:gd name="T59" fmla="*/ 415 h 946"/>
                  <a:gd name="T60" fmla="*/ 417 w 2042"/>
                  <a:gd name="T61" fmla="*/ 756 h 946"/>
                  <a:gd name="T62" fmla="*/ 0 w 2042"/>
                  <a:gd name="T63" fmla="*/ 946 h 946"/>
                  <a:gd name="T64" fmla="*/ 919 w 2042"/>
                  <a:gd name="T65" fmla="*/ 68 h 946"/>
                  <a:gd name="T66" fmla="*/ 1046 w 2042"/>
                  <a:gd name="T67" fmla="*/ 183 h 9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42" h="946">
                    <a:moveTo>
                      <a:pt x="1816" y="279"/>
                    </a:moveTo>
                    <a:lnTo>
                      <a:pt x="1816" y="279"/>
                    </a:lnTo>
                    <a:lnTo>
                      <a:pt x="1813" y="278"/>
                    </a:lnTo>
                    <a:cubicBezTo>
                      <a:pt x="1813" y="277"/>
                      <a:pt x="1784" y="264"/>
                      <a:pt x="1761" y="288"/>
                    </a:cubicBezTo>
                    <a:lnTo>
                      <a:pt x="1758" y="291"/>
                    </a:lnTo>
                    <a:lnTo>
                      <a:pt x="1805" y="314"/>
                    </a:lnTo>
                    <a:lnTo>
                      <a:pt x="1816" y="279"/>
                    </a:lnTo>
                    <a:close/>
                    <a:moveTo>
                      <a:pt x="2030" y="536"/>
                    </a:moveTo>
                    <a:lnTo>
                      <a:pt x="2030" y="536"/>
                    </a:lnTo>
                    <a:cubicBezTo>
                      <a:pt x="2030" y="536"/>
                      <a:pt x="2010" y="573"/>
                      <a:pt x="2000" y="586"/>
                    </a:cubicBezTo>
                    <a:cubicBezTo>
                      <a:pt x="1991" y="600"/>
                      <a:pt x="1963" y="608"/>
                      <a:pt x="1938" y="596"/>
                    </a:cubicBezTo>
                    <a:cubicBezTo>
                      <a:pt x="1926" y="591"/>
                      <a:pt x="1820" y="529"/>
                      <a:pt x="1779" y="532"/>
                    </a:cubicBezTo>
                    <a:cubicBezTo>
                      <a:pt x="1574" y="550"/>
                      <a:pt x="1517" y="466"/>
                      <a:pt x="1511" y="458"/>
                    </a:cubicBezTo>
                    <a:cubicBezTo>
                      <a:pt x="1504" y="450"/>
                      <a:pt x="1492" y="454"/>
                      <a:pt x="1501" y="469"/>
                    </a:cubicBezTo>
                    <a:cubicBezTo>
                      <a:pt x="1546" y="546"/>
                      <a:pt x="1679" y="582"/>
                      <a:pt x="1679" y="582"/>
                    </a:cubicBezTo>
                    <a:cubicBezTo>
                      <a:pt x="1714" y="666"/>
                      <a:pt x="1719" y="725"/>
                      <a:pt x="1719" y="725"/>
                    </a:cubicBezTo>
                    <a:cubicBezTo>
                      <a:pt x="1684" y="698"/>
                      <a:pt x="1647" y="676"/>
                      <a:pt x="1607" y="657"/>
                    </a:cubicBezTo>
                    <a:cubicBezTo>
                      <a:pt x="1501" y="586"/>
                      <a:pt x="1335" y="498"/>
                      <a:pt x="1107" y="443"/>
                    </a:cubicBezTo>
                    <a:cubicBezTo>
                      <a:pt x="1120" y="261"/>
                      <a:pt x="1211" y="0"/>
                      <a:pt x="1639" y="62"/>
                    </a:cubicBezTo>
                    <a:cubicBezTo>
                      <a:pt x="1639" y="62"/>
                      <a:pt x="1724" y="76"/>
                      <a:pt x="1782" y="115"/>
                    </a:cubicBezTo>
                    <a:cubicBezTo>
                      <a:pt x="1782" y="115"/>
                      <a:pt x="1768" y="130"/>
                      <a:pt x="1750" y="148"/>
                    </a:cubicBezTo>
                    <a:cubicBezTo>
                      <a:pt x="1732" y="166"/>
                      <a:pt x="1752" y="177"/>
                      <a:pt x="1752" y="177"/>
                    </a:cubicBezTo>
                    <a:lnTo>
                      <a:pt x="1842" y="248"/>
                    </a:lnTo>
                    <a:cubicBezTo>
                      <a:pt x="1843" y="286"/>
                      <a:pt x="1845" y="296"/>
                      <a:pt x="1873" y="330"/>
                    </a:cubicBezTo>
                    <a:cubicBezTo>
                      <a:pt x="1901" y="364"/>
                      <a:pt x="2011" y="479"/>
                      <a:pt x="2025" y="494"/>
                    </a:cubicBezTo>
                    <a:cubicBezTo>
                      <a:pt x="2042" y="512"/>
                      <a:pt x="2030" y="536"/>
                      <a:pt x="2030" y="536"/>
                    </a:cubicBezTo>
                    <a:close/>
                    <a:moveTo>
                      <a:pt x="1046" y="183"/>
                    </a:moveTo>
                    <a:lnTo>
                      <a:pt x="1046" y="183"/>
                    </a:lnTo>
                    <a:cubicBezTo>
                      <a:pt x="1023" y="276"/>
                      <a:pt x="1025" y="358"/>
                      <a:pt x="1037" y="427"/>
                    </a:cubicBezTo>
                    <a:cubicBezTo>
                      <a:pt x="1015" y="423"/>
                      <a:pt x="993" y="419"/>
                      <a:pt x="971" y="415"/>
                    </a:cubicBezTo>
                    <a:cubicBezTo>
                      <a:pt x="503" y="339"/>
                      <a:pt x="362" y="569"/>
                      <a:pt x="417" y="756"/>
                    </a:cubicBezTo>
                    <a:cubicBezTo>
                      <a:pt x="262" y="814"/>
                      <a:pt x="117" y="881"/>
                      <a:pt x="0" y="946"/>
                    </a:cubicBezTo>
                    <a:cubicBezTo>
                      <a:pt x="184" y="506"/>
                      <a:pt x="583" y="119"/>
                      <a:pt x="919" y="68"/>
                    </a:cubicBezTo>
                    <a:cubicBezTo>
                      <a:pt x="1029" y="53"/>
                      <a:pt x="1060" y="125"/>
                      <a:pt x="1046" y="183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6"/>
              <p:cNvSpPr>
                <a:spLocks noEditPoints="1"/>
              </p:cNvSpPr>
              <p:nvPr/>
            </p:nvSpPr>
            <p:spPr bwMode="invGray">
              <a:xfrm>
                <a:off x="2894013" y="2443163"/>
                <a:ext cx="1189038" cy="400050"/>
              </a:xfrm>
              <a:custGeom>
                <a:avLst/>
                <a:gdLst>
                  <a:gd name="T0" fmla="*/ 749 w 1245"/>
                  <a:gd name="T1" fmla="*/ 246 h 417"/>
                  <a:gd name="T2" fmla="*/ 749 w 1245"/>
                  <a:gd name="T3" fmla="*/ 246 h 417"/>
                  <a:gd name="T4" fmla="*/ 1245 w 1245"/>
                  <a:gd name="T5" fmla="*/ 318 h 417"/>
                  <a:gd name="T6" fmla="*/ 745 w 1245"/>
                  <a:gd name="T7" fmla="*/ 104 h 417"/>
                  <a:gd name="T8" fmla="*/ 749 w 1245"/>
                  <a:gd name="T9" fmla="*/ 246 h 417"/>
                  <a:gd name="T10" fmla="*/ 722 w 1245"/>
                  <a:gd name="T11" fmla="*/ 249 h 417"/>
                  <a:gd name="T12" fmla="*/ 722 w 1245"/>
                  <a:gd name="T13" fmla="*/ 249 h 417"/>
                  <a:gd name="T14" fmla="*/ 55 w 1245"/>
                  <a:gd name="T15" fmla="*/ 417 h 417"/>
                  <a:gd name="T16" fmla="*/ 609 w 1245"/>
                  <a:gd name="T17" fmla="*/ 76 h 417"/>
                  <a:gd name="T18" fmla="*/ 675 w 1245"/>
                  <a:gd name="T19" fmla="*/ 88 h 417"/>
                  <a:gd name="T20" fmla="*/ 722 w 1245"/>
                  <a:gd name="T21" fmla="*/ 249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45" h="417">
                    <a:moveTo>
                      <a:pt x="749" y="246"/>
                    </a:moveTo>
                    <a:lnTo>
                      <a:pt x="749" y="246"/>
                    </a:lnTo>
                    <a:cubicBezTo>
                      <a:pt x="931" y="232"/>
                      <a:pt x="1103" y="250"/>
                      <a:pt x="1245" y="318"/>
                    </a:cubicBezTo>
                    <a:cubicBezTo>
                      <a:pt x="1139" y="247"/>
                      <a:pt x="973" y="159"/>
                      <a:pt x="745" y="104"/>
                    </a:cubicBezTo>
                    <a:cubicBezTo>
                      <a:pt x="740" y="167"/>
                      <a:pt x="745" y="220"/>
                      <a:pt x="749" y="246"/>
                    </a:cubicBezTo>
                    <a:close/>
                    <a:moveTo>
                      <a:pt x="722" y="249"/>
                    </a:moveTo>
                    <a:lnTo>
                      <a:pt x="722" y="249"/>
                    </a:lnTo>
                    <a:cubicBezTo>
                      <a:pt x="518" y="268"/>
                      <a:pt x="277" y="334"/>
                      <a:pt x="55" y="417"/>
                    </a:cubicBezTo>
                    <a:cubicBezTo>
                      <a:pt x="0" y="230"/>
                      <a:pt x="141" y="0"/>
                      <a:pt x="609" y="76"/>
                    </a:cubicBezTo>
                    <a:cubicBezTo>
                      <a:pt x="631" y="80"/>
                      <a:pt x="653" y="84"/>
                      <a:pt x="675" y="88"/>
                    </a:cubicBezTo>
                    <a:cubicBezTo>
                      <a:pt x="686" y="154"/>
                      <a:pt x="706" y="208"/>
                      <a:pt x="722" y="24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7"/>
              <p:cNvSpPr>
                <a:spLocks noEditPoints="1"/>
              </p:cNvSpPr>
              <p:nvPr/>
            </p:nvSpPr>
            <p:spPr bwMode="invGray">
              <a:xfrm>
                <a:off x="4687888" y="2325688"/>
                <a:ext cx="1809750" cy="493713"/>
              </a:xfrm>
              <a:custGeom>
                <a:avLst/>
                <a:gdLst>
                  <a:gd name="T0" fmla="*/ 1579 w 1897"/>
                  <a:gd name="T1" fmla="*/ 301 h 515"/>
                  <a:gd name="T2" fmla="*/ 1706 w 1897"/>
                  <a:gd name="T3" fmla="*/ 301 h 515"/>
                  <a:gd name="T4" fmla="*/ 1596 w 1897"/>
                  <a:gd name="T5" fmla="*/ 20 h 515"/>
                  <a:gd name="T6" fmla="*/ 1391 w 1897"/>
                  <a:gd name="T7" fmla="*/ 500 h 515"/>
                  <a:gd name="T8" fmla="*/ 1542 w 1897"/>
                  <a:gd name="T9" fmla="*/ 394 h 515"/>
                  <a:gd name="T10" fmla="*/ 1787 w 1897"/>
                  <a:gd name="T11" fmla="*/ 500 h 515"/>
                  <a:gd name="T12" fmla="*/ 1692 w 1897"/>
                  <a:gd name="T13" fmla="*/ 20 h 515"/>
                  <a:gd name="T14" fmla="*/ 1813 w 1897"/>
                  <a:gd name="T15" fmla="*/ 77 h 515"/>
                  <a:gd name="T16" fmla="*/ 1813 w 1897"/>
                  <a:gd name="T17" fmla="*/ 61 h 515"/>
                  <a:gd name="T18" fmla="*/ 1828 w 1897"/>
                  <a:gd name="T19" fmla="*/ 77 h 515"/>
                  <a:gd name="T20" fmla="*/ 1826 w 1897"/>
                  <a:gd name="T21" fmla="*/ 59 h 515"/>
                  <a:gd name="T22" fmla="*/ 1833 w 1897"/>
                  <a:gd name="T23" fmla="*/ 48 h 515"/>
                  <a:gd name="T24" fmla="*/ 1818 w 1897"/>
                  <a:gd name="T25" fmla="*/ 35 h 515"/>
                  <a:gd name="T26" fmla="*/ 1805 w 1897"/>
                  <a:gd name="T27" fmla="*/ 77 h 515"/>
                  <a:gd name="T28" fmla="*/ 1850 w 1897"/>
                  <a:gd name="T29" fmla="*/ 56 h 515"/>
                  <a:gd name="T30" fmla="*/ 1819 w 1897"/>
                  <a:gd name="T31" fmla="*/ 88 h 515"/>
                  <a:gd name="T32" fmla="*/ 1819 w 1897"/>
                  <a:gd name="T33" fmla="*/ 25 h 515"/>
                  <a:gd name="T34" fmla="*/ 1819 w 1897"/>
                  <a:gd name="T35" fmla="*/ 20 h 515"/>
                  <a:gd name="T36" fmla="*/ 1783 w 1897"/>
                  <a:gd name="T37" fmla="*/ 56 h 515"/>
                  <a:gd name="T38" fmla="*/ 1855 w 1897"/>
                  <a:gd name="T39" fmla="*/ 56 h 515"/>
                  <a:gd name="T40" fmla="*/ 1813 w 1897"/>
                  <a:gd name="T41" fmla="*/ 41 h 515"/>
                  <a:gd name="T42" fmla="*/ 1818 w 1897"/>
                  <a:gd name="T43" fmla="*/ 41 h 515"/>
                  <a:gd name="T44" fmla="*/ 1826 w 1897"/>
                  <a:gd name="T45" fmla="*/ 48 h 515"/>
                  <a:gd name="T46" fmla="*/ 1818 w 1897"/>
                  <a:gd name="T47" fmla="*/ 55 h 515"/>
                  <a:gd name="T48" fmla="*/ 1813 w 1897"/>
                  <a:gd name="T49" fmla="*/ 41 h 515"/>
                  <a:gd name="T50" fmla="*/ 273 w 1897"/>
                  <a:gd name="T51" fmla="*/ 190 h 515"/>
                  <a:gd name="T52" fmla="*/ 106 w 1897"/>
                  <a:gd name="T53" fmla="*/ 263 h 515"/>
                  <a:gd name="T54" fmla="*/ 187 w 1897"/>
                  <a:gd name="T55" fmla="*/ 116 h 515"/>
                  <a:gd name="T56" fmla="*/ 273 w 1897"/>
                  <a:gd name="T57" fmla="*/ 190 h 515"/>
                  <a:gd name="T58" fmla="*/ 196 w 1897"/>
                  <a:gd name="T59" fmla="*/ 20 h 515"/>
                  <a:gd name="T60" fmla="*/ 0 w 1897"/>
                  <a:gd name="T61" fmla="*/ 500 h 515"/>
                  <a:gd name="T62" fmla="*/ 106 w 1897"/>
                  <a:gd name="T63" fmla="*/ 356 h 515"/>
                  <a:gd name="T64" fmla="*/ 380 w 1897"/>
                  <a:gd name="T65" fmla="*/ 188 h 515"/>
                  <a:gd name="T66" fmla="*/ 196 w 1897"/>
                  <a:gd name="T67" fmla="*/ 20 h 515"/>
                  <a:gd name="T68" fmla="*/ 954 w 1897"/>
                  <a:gd name="T69" fmla="*/ 74 h 515"/>
                  <a:gd name="T70" fmla="*/ 953 w 1897"/>
                  <a:gd name="T71" fmla="*/ 443 h 515"/>
                  <a:gd name="T72" fmla="*/ 1339 w 1897"/>
                  <a:gd name="T73" fmla="*/ 438 h 515"/>
                  <a:gd name="T74" fmla="*/ 1341 w 1897"/>
                  <a:gd name="T75" fmla="*/ 215 h 515"/>
                  <a:gd name="T76" fmla="*/ 1132 w 1897"/>
                  <a:gd name="T77" fmla="*/ 304 h 515"/>
                  <a:gd name="T78" fmla="*/ 1241 w 1897"/>
                  <a:gd name="T79" fmla="*/ 394 h 515"/>
                  <a:gd name="T80" fmla="*/ 1027 w 1897"/>
                  <a:gd name="T81" fmla="*/ 375 h 515"/>
                  <a:gd name="T82" fmla="*/ 1028 w 1897"/>
                  <a:gd name="T83" fmla="*/ 143 h 515"/>
                  <a:gd name="T84" fmla="*/ 1207 w 1897"/>
                  <a:gd name="T85" fmla="*/ 107 h 515"/>
                  <a:gd name="T86" fmla="*/ 1316 w 1897"/>
                  <a:gd name="T87" fmla="*/ 63 h 515"/>
                  <a:gd name="T88" fmla="*/ 954 w 1897"/>
                  <a:gd name="T89" fmla="*/ 74 h 515"/>
                  <a:gd name="T90" fmla="*/ 562 w 1897"/>
                  <a:gd name="T91" fmla="*/ 309 h 515"/>
                  <a:gd name="T92" fmla="*/ 769 w 1897"/>
                  <a:gd name="T93" fmla="*/ 215 h 515"/>
                  <a:gd name="T94" fmla="*/ 562 w 1897"/>
                  <a:gd name="T95" fmla="*/ 114 h 515"/>
                  <a:gd name="T96" fmla="*/ 819 w 1897"/>
                  <a:gd name="T97" fmla="*/ 20 h 515"/>
                  <a:gd name="T98" fmla="*/ 457 w 1897"/>
                  <a:gd name="T99" fmla="*/ 500 h 515"/>
                  <a:gd name="T100" fmla="*/ 823 w 1897"/>
                  <a:gd name="T101" fmla="*/ 407 h 515"/>
                  <a:gd name="T102" fmla="*/ 562 w 1897"/>
                  <a:gd name="T103" fmla="*/ 309 h 5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7" h="515">
                    <a:moveTo>
                      <a:pt x="1579" y="301"/>
                    </a:moveTo>
                    <a:lnTo>
                      <a:pt x="1579" y="301"/>
                    </a:lnTo>
                    <a:lnTo>
                      <a:pt x="1643" y="146"/>
                    </a:lnTo>
                    <a:lnTo>
                      <a:pt x="1706" y="301"/>
                    </a:lnTo>
                    <a:lnTo>
                      <a:pt x="1579" y="301"/>
                    </a:lnTo>
                    <a:close/>
                    <a:moveTo>
                      <a:pt x="1596" y="20"/>
                    </a:moveTo>
                    <a:lnTo>
                      <a:pt x="1596" y="20"/>
                    </a:lnTo>
                    <a:lnTo>
                      <a:pt x="1391" y="500"/>
                    </a:lnTo>
                    <a:lnTo>
                      <a:pt x="1498" y="500"/>
                    </a:lnTo>
                    <a:lnTo>
                      <a:pt x="1542" y="394"/>
                    </a:lnTo>
                    <a:lnTo>
                      <a:pt x="1743" y="394"/>
                    </a:lnTo>
                    <a:lnTo>
                      <a:pt x="1787" y="500"/>
                    </a:lnTo>
                    <a:lnTo>
                      <a:pt x="1897" y="500"/>
                    </a:lnTo>
                    <a:lnTo>
                      <a:pt x="1692" y="20"/>
                    </a:lnTo>
                    <a:lnTo>
                      <a:pt x="1596" y="20"/>
                    </a:lnTo>
                    <a:close/>
                    <a:moveTo>
                      <a:pt x="1813" y="77"/>
                    </a:moveTo>
                    <a:lnTo>
                      <a:pt x="1813" y="77"/>
                    </a:lnTo>
                    <a:lnTo>
                      <a:pt x="1813" y="61"/>
                    </a:lnTo>
                    <a:lnTo>
                      <a:pt x="1819" y="61"/>
                    </a:lnTo>
                    <a:lnTo>
                      <a:pt x="1828" y="77"/>
                    </a:lnTo>
                    <a:lnTo>
                      <a:pt x="1837" y="77"/>
                    </a:lnTo>
                    <a:lnTo>
                      <a:pt x="1826" y="59"/>
                    </a:lnTo>
                    <a:cubicBezTo>
                      <a:pt x="1828" y="58"/>
                      <a:pt x="1830" y="57"/>
                      <a:pt x="1831" y="55"/>
                    </a:cubicBezTo>
                    <a:cubicBezTo>
                      <a:pt x="1833" y="53"/>
                      <a:pt x="1833" y="50"/>
                      <a:pt x="1833" y="48"/>
                    </a:cubicBezTo>
                    <a:cubicBezTo>
                      <a:pt x="1833" y="44"/>
                      <a:pt x="1832" y="40"/>
                      <a:pt x="1830" y="38"/>
                    </a:cubicBezTo>
                    <a:cubicBezTo>
                      <a:pt x="1827" y="36"/>
                      <a:pt x="1823" y="35"/>
                      <a:pt x="1818" y="35"/>
                    </a:cubicBezTo>
                    <a:lnTo>
                      <a:pt x="1805" y="35"/>
                    </a:lnTo>
                    <a:lnTo>
                      <a:pt x="1805" y="77"/>
                    </a:lnTo>
                    <a:lnTo>
                      <a:pt x="1813" y="77"/>
                    </a:lnTo>
                    <a:close/>
                    <a:moveTo>
                      <a:pt x="1850" y="56"/>
                    </a:moveTo>
                    <a:lnTo>
                      <a:pt x="1850" y="56"/>
                    </a:lnTo>
                    <a:cubicBezTo>
                      <a:pt x="1850" y="74"/>
                      <a:pt x="1836" y="88"/>
                      <a:pt x="1819" y="88"/>
                    </a:cubicBezTo>
                    <a:cubicBezTo>
                      <a:pt x="1802" y="88"/>
                      <a:pt x="1788" y="74"/>
                      <a:pt x="1788" y="56"/>
                    </a:cubicBezTo>
                    <a:cubicBezTo>
                      <a:pt x="1788" y="39"/>
                      <a:pt x="1802" y="25"/>
                      <a:pt x="1819" y="25"/>
                    </a:cubicBezTo>
                    <a:cubicBezTo>
                      <a:pt x="1836" y="25"/>
                      <a:pt x="1850" y="39"/>
                      <a:pt x="1850" y="56"/>
                    </a:cubicBezTo>
                    <a:close/>
                    <a:moveTo>
                      <a:pt x="1819" y="20"/>
                    </a:moveTo>
                    <a:lnTo>
                      <a:pt x="1819" y="20"/>
                    </a:lnTo>
                    <a:cubicBezTo>
                      <a:pt x="1799" y="20"/>
                      <a:pt x="1783" y="37"/>
                      <a:pt x="1783" y="56"/>
                    </a:cubicBezTo>
                    <a:cubicBezTo>
                      <a:pt x="1783" y="76"/>
                      <a:pt x="1799" y="92"/>
                      <a:pt x="1819" y="92"/>
                    </a:cubicBezTo>
                    <a:cubicBezTo>
                      <a:pt x="1839" y="92"/>
                      <a:pt x="1855" y="76"/>
                      <a:pt x="1855" y="56"/>
                    </a:cubicBezTo>
                    <a:cubicBezTo>
                      <a:pt x="1855" y="37"/>
                      <a:pt x="1839" y="20"/>
                      <a:pt x="1819" y="20"/>
                    </a:cubicBezTo>
                    <a:close/>
                    <a:moveTo>
                      <a:pt x="1813" y="41"/>
                    </a:moveTo>
                    <a:lnTo>
                      <a:pt x="1813" y="41"/>
                    </a:lnTo>
                    <a:lnTo>
                      <a:pt x="1818" y="41"/>
                    </a:lnTo>
                    <a:cubicBezTo>
                      <a:pt x="1821" y="41"/>
                      <a:pt x="1823" y="42"/>
                      <a:pt x="1824" y="43"/>
                    </a:cubicBezTo>
                    <a:cubicBezTo>
                      <a:pt x="1826" y="44"/>
                      <a:pt x="1826" y="46"/>
                      <a:pt x="1826" y="48"/>
                    </a:cubicBezTo>
                    <a:cubicBezTo>
                      <a:pt x="1826" y="50"/>
                      <a:pt x="1825" y="52"/>
                      <a:pt x="1824" y="53"/>
                    </a:cubicBezTo>
                    <a:cubicBezTo>
                      <a:pt x="1822" y="54"/>
                      <a:pt x="1820" y="55"/>
                      <a:pt x="1818" y="55"/>
                    </a:cubicBezTo>
                    <a:lnTo>
                      <a:pt x="1813" y="55"/>
                    </a:lnTo>
                    <a:lnTo>
                      <a:pt x="1813" y="41"/>
                    </a:lnTo>
                    <a:close/>
                    <a:moveTo>
                      <a:pt x="273" y="190"/>
                    </a:moveTo>
                    <a:lnTo>
                      <a:pt x="273" y="190"/>
                    </a:lnTo>
                    <a:cubicBezTo>
                      <a:pt x="273" y="231"/>
                      <a:pt x="242" y="263"/>
                      <a:pt x="189" y="263"/>
                    </a:cubicBezTo>
                    <a:lnTo>
                      <a:pt x="106" y="263"/>
                    </a:lnTo>
                    <a:lnTo>
                      <a:pt x="106" y="116"/>
                    </a:lnTo>
                    <a:lnTo>
                      <a:pt x="187" y="116"/>
                    </a:lnTo>
                    <a:cubicBezTo>
                      <a:pt x="240" y="116"/>
                      <a:pt x="273" y="141"/>
                      <a:pt x="273" y="189"/>
                    </a:cubicBezTo>
                    <a:lnTo>
                      <a:pt x="273" y="190"/>
                    </a:lnTo>
                    <a:close/>
                    <a:moveTo>
                      <a:pt x="196" y="20"/>
                    </a:moveTo>
                    <a:lnTo>
                      <a:pt x="196" y="20"/>
                    </a:lnTo>
                    <a:lnTo>
                      <a:pt x="0" y="20"/>
                    </a:lnTo>
                    <a:lnTo>
                      <a:pt x="0" y="500"/>
                    </a:lnTo>
                    <a:lnTo>
                      <a:pt x="106" y="500"/>
                    </a:lnTo>
                    <a:lnTo>
                      <a:pt x="106" y="356"/>
                    </a:lnTo>
                    <a:lnTo>
                      <a:pt x="186" y="356"/>
                    </a:lnTo>
                    <a:cubicBezTo>
                      <a:pt x="293" y="356"/>
                      <a:pt x="380" y="299"/>
                      <a:pt x="380" y="188"/>
                    </a:cubicBezTo>
                    <a:lnTo>
                      <a:pt x="380" y="186"/>
                    </a:lnTo>
                    <a:cubicBezTo>
                      <a:pt x="380" y="88"/>
                      <a:pt x="311" y="20"/>
                      <a:pt x="196" y="20"/>
                    </a:cubicBezTo>
                    <a:close/>
                    <a:moveTo>
                      <a:pt x="954" y="74"/>
                    </a:moveTo>
                    <a:lnTo>
                      <a:pt x="954" y="74"/>
                    </a:lnTo>
                    <a:cubicBezTo>
                      <a:pt x="904" y="123"/>
                      <a:pt x="879" y="185"/>
                      <a:pt x="879" y="259"/>
                    </a:cubicBezTo>
                    <a:cubicBezTo>
                      <a:pt x="879" y="333"/>
                      <a:pt x="904" y="395"/>
                      <a:pt x="953" y="443"/>
                    </a:cubicBezTo>
                    <a:cubicBezTo>
                      <a:pt x="1002" y="491"/>
                      <a:pt x="1064" y="515"/>
                      <a:pt x="1138" y="515"/>
                    </a:cubicBezTo>
                    <a:cubicBezTo>
                      <a:pt x="1224" y="515"/>
                      <a:pt x="1292" y="489"/>
                      <a:pt x="1339" y="438"/>
                    </a:cubicBezTo>
                    <a:lnTo>
                      <a:pt x="1341" y="435"/>
                    </a:lnTo>
                    <a:lnTo>
                      <a:pt x="1341" y="215"/>
                    </a:lnTo>
                    <a:lnTo>
                      <a:pt x="1132" y="215"/>
                    </a:lnTo>
                    <a:lnTo>
                      <a:pt x="1132" y="304"/>
                    </a:lnTo>
                    <a:lnTo>
                      <a:pt x="1241" y="304"/>
                    </a:lnTo>
                    <a:lnTo>
                      <a:pt x="1241" y="394"/>
                    </a:lnTo>
                    <a:cubicBezTo>
                      <a:pt x="1213" y="411"/>
                      <a:pt x="1178" y="419"/>
                      <a:pt x="1137" y="419"/>
                    </a:cubicBezTo>
                    <a:cubicBezTo>
                      <a:pt x="1094" y="419"/>
                      <a:pt x="1057" y="404"/>
                      <a:pt x="1027" y="375"/>
                    </a:cubicBezTo>
                    <a:cubicBezTo>
                      <a:pt x="997" y="347"/>
                      <a:pt x="982" y="308"/>
                      <a:pt x="982" y="260"/>
                    </a:cubicBezTo>
                    <a:cubicBezTo>
                      <a:pt x="982" y="211"/>
                      <a:pt x="997" y="172"/>
                      <a:pt x="1028" y="143"/>
                    </a:cubicBezTo>
                    <a:cubicBezTo>
                      <a:pt x="1059" y="113"/>
                      <a:pt x="1098" y="99"/>
                      <a:pt x="1144" y="99"/>
                    </a:cubicBezTo>
                    <a:cubicBezTo>
                      <a:pt x="1168" y="99"/>
                      <a:pt x="1189" y="101"/>
                      <a:pt x="1207" y="107"/>
                    </a:cubicBezTo>
                    <a:cubicBezTo>
                      <a:pt x="1224" y="113"/>
                      <a:pt x="1241" y="123"/>
                      <a:pt x="1258" y="137"/>
                    </a:cubicBezTo>
                    <a:lnTo>
                      <a:pt x="1316" y="63"/>
                    </a:lnTo>
                    <a:cubicBezTo>
                      <a:pt x="1285" y="36"/>
                      <a:pt x="1230" y="0"/>
                      <a:pt x="1138" y="0"/>
                    </a:cubicBezTo>
                    <a:cubicBezTo>
                      <a:pt x="1066" y="0"/>
                      <a:pt x="1005" y="25"/>
                      <a:pt x="954" y="74"/>
                    </a:cubicBezTo>
                    <a:close/>
                    <a:moveTo>
                      <a:pt x="562" y="309"/>
                    </a:moveTo>
                    <a:lnTo>
                      <a:pt x="562" y="309"/>
                    </a:lnTo>
                    <a:lnTo>
                      <a:pt x="769" y="309"/>
                    </a:lnTo>
                    <a:lnTo>
                      <a:pt x="769" y="215"/>
                    </a:lnTo>
                    <a:lnTo>
                      <a:pt x="562" y="215"/>
                    </a:lnTo>
                    <a:lnTo>
                      <a:pt x="562" y="114"/>
                    </a:lnTo>
                    <a:lnTo>
                      <a:pt x="819" y="114"/>
                    </a:lnTo>
                    <a:lnTo>
                      <a:pt x="819" y="20"/>
                    </a:lnTo>
                    <a:lnTo>
                      <a:pt x="457" y="20"/>
                    </a:lnTo>
                    <a:lnTo>
                      <a:pt x="457" y="500"/>
                    </a:lnTo>
                    <a:lnTo>
                      <a:pt x="823" y="500"/>
                    </a:lnTo>
                    <a:lnTo>
                      <a:pt x="823" y="407"/>
                    </a:lnTo>
                    <a:lnTo>
                      <a:pt x="562" y="407"/>
                    </a:lnTo>
                    <a:lnTo>
                      <a:pt x="562" y="30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4572000" y="0"/>
            <a:ext cx="4572000" cy="5143500"/>
          </a:xfrm>
          <a:prstGeom prst="rect">
            <a:avLst/>
          </a:prstGeom>
          <a:solidFill>
            <a:srgbClr val="1F2555"/>
          </a:solidFill>
          <a:ln>
            <a:noFill/>
          </a:ln>
        </p:spPr>
        <p:style>
          <a:lnRef idx="0">
            <a:schemeClr val="dk1"/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125" y="182880"/>
            <a:ext cx="4024313" cy="640080"/>
          </a:xfrm>
        </p:spPr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65124" y="1098550"/>
            <a:ext cx="4024314" cy="3563938"/>
          </a:xfrm>
        </p:spPr>
        <p:txBody>
          <a:bodyPr rIns="9144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 baseline="0">
                <a:solidFill>
                  <a:schemeClr val="tx1"/>
                </a:solidFill>
              </a:defRPr>
            </a:lvl6pPr>
            <a:lvl7pPr>
              <a:defRPr baseline="0">
                <a:solidFill>
                  <a:schemeClr val="tx1"/>
                </a:solidFill>
              </a:defRPr>
            </a:lvl7pPr>
            <a:lvl8pPr>
              <a:defRPr baseline="0">
                <a:solidFill>
                  <a:schemeClr val="tx1"/>
                </a:solidFill>
              </a:defRPr>
            </a:lvl8pPr>
            <a:lvl9pPr>
              <a:defRPr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00 Month 0000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Footer (Edit footer for all slides with View &gt; Header &amp; Footer)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4C005EB-05AB-4350-8862-D44178390B4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gray">
          <a:xfrm>
            <a:off x="114300" y="4884195"/>
            <a:ext cx="685800" cy="198569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8"/>
          </p:nvPr>
        </p:nvSpPr>
        <p:spPr>
          <a:xfrm>
            <a:off x="4754563" y="1098550"/>
            <a:ext cx="4024311" cy="35639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 baseline="0">
                <a:solidFill>
                  <a:schemeClr val="bg1"/>
                </a:solidFill>
              </a:defRPr>
            </a:lvl6pPr>
            <a:lvl7pPr>
              <a:defRPr baseline="0">
                <a:solidFill>
                  <a:schemeClr val="bg1"/>
                </a:solidFill>
              </a:defRPr>
            </a:lvl7pPr>
            <a:lvl8pPr>
              <a:defRPr baseline="0">
                <a:solidFill>
                  <a:schemeClr val="bg1"/>
                </a:solidFill>
              </a:defRPr>
            </a:lvl8pPr>
            <a:lvl9pPr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Content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4572000" y="0"/>
            <a:ext cx="4572000" cy="5143500"/>
          </a:xfrm>
          <a:prstGeom prst="rect">
            <a:avLst/>
          </a:prstGeom>
          <a:solidFill>
            <a:srgbClr val="00A6A7"/>
          </a:solidFill>
          <a:ln>
            <a:noFill/>
          </a:ln>
        </p:spPr>
        <p:style>
          <a:lnRef idx="0">
            <a:schemeClr val="dk1"/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125" y="182880"/>
            <a:ext cx="4024313" cy="640080"/>
          </a:xfrm>
        </p:spPr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65124" y="1098550"/>
            <a:ext cx="4024314" cy="3563938"/>
          </a:xfrm>
        </p:spPr>
        <p:txBody>
          <a:bodyPr rIns="9144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 baseline="0">
                <a:solidFill>
                  <a:schemeClr val="tx1"/>
                </a:solidFill>
              </a:defRPr>
            </a:lvl6pPr>
            <a:lvl7pPr>
              <a:defRPr baseline="0">
                <a:solidFill>
                  <a:schemeClr val="tx1"/>
                </a:solidFill>
              </a:defRPr>
            </a:lvl7pPr>
            <a:lvl8pPr>
              <a:defRPr baseline="0">
                <a:solidFill>
                  <a:schemeClr val="tx1"/>
                </a:solidFill>
              </a:defRPr>
            </a:lvl8pPr>
            <a:lvl9pPr>
              <a:defRPr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00 Month 0000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Footer (Edit footer for all slides with View &gt; Header &amp; Footer)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4C005EB-05AB-4350-8862-D44178390B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8"/>
          </p:nvPr>
        </p:nvSpPr>
        <p:spPr>
          <a:xfrm>
            <a:off x="4754563" y="1098550"/>
            <a:ext cx="4024311" cy="3563938"/>
          </a:xfrm>
        </p:spPr>
        <p:txBody>
          <a:bodyPr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 baseline="0">
                <a:solidFill>
                  <a:schemeClr val="bg1"/>
                </a:solidFill>
              </a:defRPr>
            </a:lvl6pPr>
            <a:lvl7pPr>
              <a:defRPr baseline="0">
                <a:solidFill>
                  <a:schemeClr val="bg1"/>
                </a:solidFill>
              </a:defRPr>
            </a:lvl7pPr>
            <a:lvl8pPr>
              <a:defRPr baseline="0">
                <a:solidFill>
                  <a:schemeClr val="bg1"/>
                </a:solidFill>
              </a:defRPr>
            </a:lvl8pPr>
            <a:lvl9pPr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gray">
          <a:xfrm>
            <a:off x="114300" y="4884195"/>
            <a:ext cx="685800" cy="198569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Content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hemeClr val="dk1"/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125" y="182880"/>
            <a:ext cx="4024313" cy="640080"/>
          </a:xfrm>
        </p:spPr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65124" y="1098550"/>
            <a:ext cx="4024314" cy="3563938"/>
          </a:xfrm>
        </p:spPr>
        <p:txBody>
          <a:bodyPr rIns="9144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 baseline="0">
                <a:solidFill>
                  <a:schemeClr val="tx1"/>
                </a:solidFill>
              </a:defRPr>
            </a:lvl6pPr>
            <a:lvl7pPr>
              <a:defRPr baseline="0">
                <a:solidFill>
                  <a:schemeClr val="tx1"/>
                </a:solidFill>
              </a:defRPr>
            </a:lvl7pPr>
            <a:lvl8pPr>
              <a:defRPr baseline="0">
                <a:solidFill>
                  <a:schemeClr val="tx1"/>
                </a:solidFill>
              </a:defRPr>
            </a:lvl8pPr>
            <a:lvl9pPr>
              <a:defRPr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00 Month 0000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Footer (Edit footer for all slides with View &gt; Header &amp; Footer)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4C005EB-05AB-4350-8862-D44178390B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8"/>
          </p:nvPr>
        </p:nvSpPr>
        <p:spPr>
          <a:xfrm>
            <a:off x="4754563" y="1098550"/>
            <a:ext cx="4024311" cy="3563938"/>
          </a:xfrm>
        </p:spPr>
        <p:txBody>
          <a:bodyPr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 baseline="0">
                <a:solidFill>
                  <a:schemeClr val="bg1"/>
                </a:solidFill>
              </a:defRPr>
            </a:lvl6pPr>
            <a:lvl7pPr>
              <a:defRPr baseline="0">
                <a:solidFill>
                  <a:schemeClr val="bg1"/>
                </a:solidFill>
              </a:defRPr>
            </a:lvl7pPr>
            <a:lvl8pPr>
              <a:defRPr baseline="0">
                <a:solidFill>
                  <a:schemeClr val="bg1"/>
                </a:solidFill>
              </a:defRPr>
            </a:lvl8pPr>
            <a:lvl9pPr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gray">
          <a:xfrm>
            <a:off x="114300" y="4884195"/>
            <a:ext cx="685800" cy="198569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Content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4572000" y="0"/>
            <a:ext cx="4572000" cy="5143500"/>
          </a:xfrm>
          <a:prstGeom prst="rect">
            <a:avLst/>
          </a:prstGeom>
          <a:solidFill>
            <a:srgbClr val="F9CB55"/>
          </a:solidFill>
          <a:ln>
            <a:noFill/>
          </a:ln>
        </p:spPr>
        <p:style>
          <a:lnRef idx="0">
            <a:schemeClr val="dk1"/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125" y="182880"/>
            <a:ext cx="4024313" cy="640080"/>
          </a:xfrm>
        </p:spPr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65124" y="1098550"/>
            <a:ext cx="4024314" cy="3563938"/>
          </a:xfrm>
        </p:spPr>
        <p:txBody>
          <a:bodyPr rIns="9144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 baseline="0">
                <a:solidFill>
                  <a:schemeClr val="tx1"/>
                </a:solidFill>
              </a:defRPr>
            </a:lvl6pPr>
            <a:lvl7pPr>
              <a:defRPr baseline="0">
                <a:solidFill>
                  <a:schemeClr val="tx1"/>
                </a:solidFill>
              </a:defRPr>
            </a:lvl7pPr>
            <a:lvl8pPr>
              <a:defRPr baseline="0">
                <a:solidFill>
                  <a:schemeClr val="tx1"/>
                </a:solidFill>
              </a:defRPr>
            </a:lvl8pPr>
            <a:lvl9pPr>
              <a:defRPr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00 Month 0000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Footer (Edit footer for all slides with View &gt; Header &amp; Footer)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4C005EB-05AB-4350-8862-D44178390B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8"/>
          </p:nvPr>
        </p:nvSpPr>
        <p:spPr>
          <a:xfrm>
            <a:off x="4754562" y="1098550"/>
            <a:ext cx="4024311" cy="3563938"/>
          </a:xfrm>
        </p:spPr>
        <p:txBody>
          <a:bodyPr/>
          <a:lstStyle>
            <a:lvl1pPr>
              <a:buClrTx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 baseline="0">
                <a:solidFill>
                  <a:schemeClr val="tx1"/>
                </a:solidFill>
              </a:defRPr>
            </a:lvl6pPr>
            <a:lvl7pPr>
              <a:defRPr baseline="0">
                <a:solidFill>
                  <a:schemeClr val="tx1"/>
                </a:solidFill>
              </a:defRPr>
            </a:lvl7pPr>
            <a:lvl8pPr>
              <a:defRPr baseline="0">
                <a:solidFill>
                  <a:schemeClr val="tx1"/>
                </a:solidFill>
              </a:defRPr>
            </a:lvl8pPr>
            <a:lvl9pPr>
              <a:defRPr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gray">
          <a:xfrm>
            <a:off x="114300" y="4884195"/>
            <a:ext cx="685800" cy="198569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Conten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4572000" y="0"/>
            <a:ext cx="4572000" cy="5143500"/>
          </a:xfrm>
          <a:prstGeom prst="rect">
            <a:avLst/>
          </a:prstGeom>
          <a:solidFill>
            <a:srgbClr val="ABA9AB"/>
          </a:solidFill>
          <a:ln>
            <a:noFill/>
          </a:ln>
        </p:spPr>
        <p:style>
          <a:lnRef idx="0">
            <a:schemeClr val="dk1"/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125" y="182880"/>
            <a:ext cx="4024313" cy="640080"/>
          </a:xfrm>
        </p:spPr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65124" y="1098550"/>
            <a:ext cx="4024314" cy="3563938"/>
          </a:xfrm>
        </p:spPr>
        <p:txBody>
          <a:bodyPr rIns="9144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 baseline="0">
                <a:solidFill>
                  <a:schemeClr val="tx1"/>
                </a:solidFill>
              </a:defRPr>
            </a:lvl6pPr>
            <a:lvl7pPr>
              <a:defRPr baseline="0">
                <a:solidFill>
                  <a:schemeClr val="tx1"/>
                </a:solidFill>
              </a:defRPr>
            </a:lvl7pPr>
            <a:lvl8pPr>
              <a:defRPr baseline="0">
                <a:solidFill>
                  <a:schemeClr val="tx1"/>
                </a:solidFill>
              </a:defRPr>
            </a:lvl8pPr>
            <a:lvl9pPr>
              <a:defRPr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00 Month 0000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Footer (Edit footer for all slides with View &gt; Header &amp; Footer)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4C005EB-05AB-4350-8862-D44178390B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8"/>
          </p:nvPr>
        </p:nvSpPr>
        <p:spPr>
          <a:xfrm>
            <a:off x="4754563" y="1098550"/>
            <a:ext cx="4024311" cy="3563938"/>
          </a:xfrm>
        </p:spPr>
        <p:txBody>
          <a:bodyPr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 baseline="0">
                <a:solidFill>
                  <a:schemeClr val="bg1"/>
                </a:solidFill>
              </a:defRPr>
            </a:lvl6pPr>
            <a:lvl7pPr>
              <a:defRPr baseline="0">
                <a:solidFill>
                  <a:schemeClr val="bg1"/>
                </a:solidFill>
              </a:defRPr>
            </a:lvl7pPr>
            <a:lvl8pPr>
              <a:defRPr baseline="0">
                <a:solidFill>
                  <a:schemeClr val="bg1"/>
                </a:solidFill>
              </a:defRPr>
            </a:lvl8pPr>
            <a:lvl9pPr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gray">
          <a:xfrm>
            <a:off x="114300" y="4884195"/>
            <a:ext cx="685800" cy="198569"/>
          </a:xfrm>
          <a:prstGeom prst="rect">
            <a:avLst/>
          </a:prstGeom>
        </p:spPr>
      </p:pic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00 Month 0000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(Edit footer for all slides with View &gt; Header &amp; Footer)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05EB-05AB-4350-8862-D44178390B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34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00 Month 0000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(Edit footer for all slides with View &gt; Header &amp; Footer)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05EB-05AB-4350-8862-D44178390B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05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rgbClr val="1F25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3246438" y="1215216"/>
            <a:ext cx="2651124" cy="271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56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098550"/>
            <a:ext cx="7058025" cy="356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00 Month 0000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(Edit footer for all slides with View &gt; Header &amp; Footer)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05EB-05AB-4350-8862-D44178390B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92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1098550"/>
            <a:ext cx="4024314" cy="3563937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 baseline="0"/>
            </a:lvl7pPr>
            <a:lvl8pPr>
              <a:defRPr sz="1200" baseline="0"/>
            </a:lvl8pPr>
            <a:lvl9pPr>
              <a:defRPr sz="12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563" y="1098550"/>
            <a:ext cx="4024311" cy="3563937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 baseline="0"/>
            </a:lvl7pPr>
            <a:lvl8pPr>
              <a:defRPr sz="1200" baseline="0"/>
            </a:lvl8pPr>
            <a:lvl9pPr>
              <a:defRPr sz="12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00 Month 0000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(Edit footer for all slides with View &gt; Header &amp; Footer)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05EB-05AB-4350-8862-D44178390B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91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1098550"/>
            <a:ext cx="2651760" cy="3563937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5803" y="1098550"/>
            <a:ext cx="2651760" cy="3563937"/>
          </a:xfrm>
        </p:spPr>
        <p:txBody>
          <a:bodyPr>
            <a:norm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 baseline="0"/>
            </a:lvl7pPr>
            <a:lvl8pPr>
              <a:defRPr sz="1200" baseline="0"/>
            </a:lvl8pPr>
            <a:lvl9pPr>
              <a:defRPr sz="12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126480" y="1098550"/>
            <a:ext cx="2651760" cy="3563937"/>
          </a:xfrm>
        </p:spPr>
        <p:txBody>
          <a:bodyPr/>
          <a:lstStyle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00 Month 0000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Footer (Edit footer for all slides with View &gt; Header &amp; Footer)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4C005EB-05AB-4350-8862-D44178390B49}" type="slidenum">
              <a:rPr lang="en-US" smtClean="0"/>
              <a:pPr/>
              <a:t>‹#›</a:t>
            </a:fld>
            <a:endParaRPr lang="en-US" dirty="0"/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rgbClr val="1F25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365126" y="822325"/>
            <a:ext cx="5532438" cy="2057400"/>
          </a:xfrm>
        </p:spPr>
        <p:txBody>
          <a:bodyPr>
            <a:noAutofit/>
          </a:bodyPr>
          <a:lstStyle>
            <a:lvl1pPr>
              <a:defRPr sz="4400" b="0" spc="-100" baseline="0"/>
            </a:lvl1pPr>
          </a:lstStyle>
          <a:p>
            <a:r>
              <a:rPr lang="en-US" dirty="0"/>
              <a:t>Section header title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126" y="3017520"/>
            <a:ext cx="5532438" cy="164496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200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2pPr>
            <a:lvl3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3pPr>
            <a:lvl4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4pPr>
            <a:lvl5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5pPr>
            <a:lvl6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6pPr>
            <a:lvl7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7pPr>
            <a:lvl8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8pPr>
            <a:lvl9pPr marL="0" indent="0" algn="l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Optional subtitle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114300" y="4884196"/>
            <a:ext cx="685800" cy="198568"/>
          </a:xfrm>
          <a:prstGeom prst="rect">
            <a:avLst/>
          </a:prstGeom>
        </p:spPr>
      </p:pic>
      <p:sp>
        <p:nvSpPr>
          <p:cNvPr id="12" name="Picture Placeholder 8"/>
          <p:cNvSpPr>
            <a:spLocks noGrp="1"/>
          </p:cNvSpPr>
          <p:nvPr>
            <p:ph type="pic" sz="quarter" idx="13"/>
          </p:nvPr>
        </p:nvSpPr>
        <p:spPr bwMode="gray">
          <a:xfrm>
            <a:off x="7424928" y="0"/>
            <a:ext cx="1719072" cy="1719072"/>
          </a:xfrm>
          <a:noFill/>
        </p:spPr>
        <p:txBody>
          <a:bodyPr lIns="182880" tIns="182880" rIns="182880" bIns="182880" anchor="ctr" anchorCtr="0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4"/>
          </p:nvPr>
        </p:nvSpPr>
        <p:spPr bwMode="gray">
          <a:xfrm>
            <a:off x="7424928" y="1719072"/>
            <a:ext cx="1719072" cy="1705356"/>
          </a:xfrm>
          <a:noFill/>
        </p:spPr>
        <p:txBody>
          <a:bodyPr lIns="182880" tIns="182880" rIns="182880" bIns="182880" anchor="ctr" anchorCtr="0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5"/>
          </p:nvPr>
        </p:nvSpPr>
        <p:spPr bwMode="gray">
          <a:xfrm>
            <a:off x="7424928" y="3424428"/>
            <a:ext cx="1719072" cy="1719072"/>
          </a:xfrm>
          <a:noFill/>
        </p:spPr>
        <p:txBody>
          <a:bodyPr lIns="182880" tIns="182880" rIns="182880" bIns="182880" anchor="ctr" anchorCtr="0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254772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Photo Blue">
    <p:bg>
      <p:bgPr>
        <a:solidFill>
          <a:srgbClr val="1F25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 bwMode="gray">
          <a:xfrm>
            <a:off x="4572000" y="0"/>
            <a:ext cx="4572000" cy="5143500"/>
          </a:xfrm>
          <a:solidFill>
            <a:schemeClr val="accent5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125" y="182880"/>
            <a:ext cx="4024313" cy="640080"/>
          </a:xfrm>
        </p:spPr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65124" y="1098550"/>
            <a:ext cx="4024314" cy="3563938"/>
          </a:xfrm>
        </p:spPr>
        <p:txBody>
          <a:bodyPr rIns="9144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 baseline="0">
                <a:solidFill>
                  <a:schemeClr val="bg1"/>
                </a:solidFill>
              </a:defRPr>
            </a:lvl6pPr>
            <a:lvl7pPr>
              <a:defRPr baseline="0">
                <a:solidFill>
                  <a:schemeClr val="bg1"/>
                </a:solidFill>
              </a:defRPr>
            </a:lvl7pPr>
            <a:lvl8pPr>
              <a:defRPr baseline="0">
                <a:solidFill>
                  <a:schemeClr val="bg1"/>
                </a:solidFill>
              </a:defRPr>
            </a:lvl8pPr>
            <a:lvl9pPr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invGray">
          <a:xfrm>
            <a:off x="114300" y="4884196"/>
            <a:ext cx="685800" cy="198568"/>
          </a:xfrm>
          <a:prstGeom prst="rect">
            <a:avLst/>
          </a:prstGeom>
        </p:spPr>
      </p:pic>
      <p:sp>
        <p:nvSpPr>
          <p:cNvPr id="14" name="Date Placeholder 1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00 Month 0000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Footer (Edit footer for all slides with View &gt; Header &amp; Footer)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4C005EB-05AB-4350-8862-D44178390B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92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Photo Teal">
    <p:bg>
      <p:bgPr>
        <a:solidFill>
          <a:srgbClr val="00A6A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 bwMode="gray">
          <a:xfrm>
            <a:off x="4572000" y="0"/>
            <a:ext cx="4572000" cy="5143500"/>
          </a:xfrm>
          <a:solidFill>
            <a:schemeClr val="accent5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125" y="182880"/>
            <a:ext cx="4024313" cy="6400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65124" y="1098550"/>
            <a:ext cx="4024314" cy="3563938"/>
          </a:xfrm>
        </p:spPr>
        <p:txBody>
          <a:bodyPr rIns="91440"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 baseline="0">
                <a:solidFill>
                  <a:schemeClr val="bg1"/>
                </a:solidFill>
              </a:defRPr>
            </a:lvl7pPr>
            <a:lvl8pPr>
              <a:defRPr baseline="0">
                <a:solidFill>
                  <a:schemeClr val="bg1"/>
                </a:solidFill>
              </a:defRPr>
            </a:lvl8pPr>
            <a:lvl9pPr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00 Month 0000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Footer (Edit footer for all slides with View &gt; Header &amp; Footer)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4C005EB-05AB-4350-8862-D44178390B4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/>
          <p:cNvGrpSpPr>
            <a:grpSpLocks noChangeAspect="1"/>
          </p:cNvGrpSpPr>
          <p:nvPr userDrawn="1"/>
        </p:nvGrpSpPr>
        <p:grpSpPr bwMode="invGray">
          <a:xfrm>
            <a:off x="114300" y="4880397"/>
            <a:ext cx="685800" cy="202367"/>
            <a:chOff x="2203450" y="1885950"/>
            <a:chExt cx="4737100" cy="1371600"/>
          </a:xfrm>
        </p:grpSpPr>
        <p:sp>
          <p:nvSpPr>
            <p:cNvPr id="12" name="AutoShape 3"/>
            <p:cNvSpPr>
              <a:spLocks noChangeAspect="1" noChangeArrowheads="1" noTextEdit="1"/>
            </p:cNvSpPr>
            <p:nvPr/>
          </p:nvSpPr>
          <p:spPr bwMode="invGray">
            <a:xfrm>
              <a:off x="2203450" y="1885950"/>
              <a:ext cx="4737100" cy="13716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 bwMode="invGray">
            <a:xfrm>
              <a:off x="2549525" y="2117725"/>
              <a:ext cx="3948113" cy="908050"/>
              <a:chOff x="2549525" y="2117725"/>
              <a:chExt cx="3948113" cy="908050"/>
            </a:xfrm>
          </p:grpSpPr>
          <p:sp>
            <p:nvSpPr>
              <p:cNvPr id="17" name="Freeform 5"/>
              <p:cNvSpPr>
                <a:spLocks noEditPoints="1"/>
              </p:cNvSpPr>
              <p:nvPr/>
            </p:nvSpPr>
            <p:spPr bwMode="invGray">
              <a:xfrm>
                <a:off x="2549525" y="2117725"/>
                <a:ext cx="1949450" cy="908050"/>
              </a:xfrm>
              <a:custGeom>
                <a:avLst/>
                <a:gdLst>
                  <a:gd name="T0" fmla="*/ 1816 w 2042"/>
                  <a:gd name="T1" fmla="*/ 279 h 946"/>
                  <a:gd name="T2" fmla="*/ 1816 w 2042"/>
                  <a:gd name="T3" fmla="*/ 279 h 946"/>
                  <a:gd name="T4" fmla="*/ 1813 w 2042"/>
                  <a:gd name="T5" fmla="*/ 278 h 946"/>
                  <a:gd name="T6" fmla="*/ 1761 w 2042"/>
                  <a:gd name="T7" fmla="*/ 288 h 946"/>
                  <a:gd name="T8" fmla="*/ 1758 w 2042"/>
                  <a:gd name="T9" fmla="*/ 291 h 946"/>
                  <a:gd name="T10" fmla="*/ 1805 w 2042"/>
                  <a:gd name="T11" fmla="*/ 314 h 946"/>
                  <a:gd name="T12" fmla="*/ 1816 w 2042"/>
                  <a:gd name="T13" fmla="*/ 279 h 946"/>
                  <a:gd name="T14" fmla="*/ 2030 w 2042"/>
                  <a:gd name="T15" fmla="*/ 536 h 946"/>
                  <a:gd name="T16" fmla="*/ 2030 w 2042"/>
                  <a:gd name="T17" fmla="*/ 536 h 946"/>
                  <a:gd name="T18" fmla="*/ 2000 w 2042"/>
                  <a:gd name="T19" fmla="*/ 586 h 946"/>
                  <a:gd name="T20" fmla="*/ 1938 w 2042"/>
                  <a:gd name="T21" fmla="*/ 596 h 946"/>
                  <a:gd name="T22" fmla="*/ 1779 w 2042"/>
                  <a:gd name="T23" fmla="*/ 532 h 946"/>
                  <a:gd name="T24" fmla="*/ 1511 w 2042"/>
                  <a:gd name="T25" fmla="*/ 458 h 946"/>
                  <a:gd name="T26" fmla="*/ 1501 w 2042"/>
                  <a:gd name="T27" fmla="*/ 469 h 946"/>
                  <a:gd name="T28" fmla="*/ 1679 w 2042"/>
                  <a:gd name="T29" fmla="*/ 582 h 946"/>
                  <a:gd name="T30" fmla="*/ 1719 w 2042"/>
                  <a:gd name="T31" fmla="*/ 725 h 946"/>
                  <a:gd name="T32" fmla="*/ 1607 w 2042"/>
                  <a:gd name="T33" fmla="*/ 657 h 946"/>
                  <a:gd name="T34" fmla="*/ 1107 w 2042"/>
                  <a:gd name="T35" fmla="*/ 443 h 946"/>
                  <a:gd name="T36" fmla="*/ 1639 w 2042"/>
                  <a:gd name="T37" fmla="*/ 62 h 946"/>
                  <a:gd name="T38" fmla="*/ 1782 w 2042"/>
                  <a:gd name="T39" fmla="*/ 115 h 946"/>
                  <a:gd name="T40" fmla="*/ 1750 w 2042"/>
                  <a:gd name="T41" fmla="*/ 148 h 946"/>
                  <a:gd name="T42" fmla="*/ 1752 w 2042"/>
                  <a:gd name="T43" fmla="*/ 177 h 946"/>
                  <a:gd name="T44" fmla="*/ 1842 w 2042"/>
                  <a:gd name="T45" fmla="*/ 248 h 946"/>
                  <a:gd name="T46" fmla="*/ 1873 w 2042"/>
                  <a:gd name="T47" fmla="*/ 330 h 946"/>
                  <a:gd name="T48" fmla="*/ 2025 w 2042"/>
                  <a:gd name="T49" fmla="*/ 494 h 946"/>
                  <a:gd name="T50" fmla="*/ 2030 w 2042"/>
                  <a:gd name="T51" fmla="*/ 536 h 946"/>
                  <a:gd name="T52" fmla="*/ 1046 w 2042"/>
                  <a:gd name="T53" fmla="*/ 183 h 946"/>
                  <a:gd name="T54" fmla="*/ 1046 w 2042"/>
                  <a:gd name="T55" fmla="*/ 183 h 946"/>
                  <a:gd name="T56" fmla="*/ 1037 w 2042"/>
                  <a:gd name="T57" fmla="*/ 427 h 946"/>
                  <a:gd name="T58" fmla="*/ 971 w 2042"/>
                  <a:gd name="T59" fmla="*/ 415 h 946"/>
                  <a:gd name="T60" fmla="*/ 417 w 2042"/>
                  <a:gd name="T61" fmla="*/ 756 h 946"/>
                  <a:gd name="T62" fmla="*/ 0 w 2042"/>
                  <a:gd name="T63" fmla="*/ 946 h 946"/>
                  <a:gd name="T64" fmla="*/ 919 w 2042"/>
                  <a:gd name="T65" fmla="*/ 68 h 946"/>
                  <a:gd name="T66" fmla="*/ 1046 w 2042"/>
                  <a:gd name="T67" fmla="*/ 183 h 9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42" h="946">
                    <a:moveTo>
                      <a:pt x="1816" y="279"/>
                    </a:moveTo>
                    <a:lnTo>
                      <a:pt x="1816" y="279"/>
                    </a:lnTo>
                    <a:lnTo>
                      <a:pt x="1813" y="278"/>
                    </a:lnTo>
                    <a:cubicBezTo>
                      <a:pt x="1813" y="277"/>
                      <a:pt x="1784" y="264"/>
                      <a:pt x="1761" y="288"/>
                    </a:cubicBezTo>
                    <a:lnTo>
                      <a:pt x="1758" y="291"/>
                    </a:lnTo>
                    <a:lnTo>
                      <a:pt x="1805" y="314"/>
                    </a:lnTo>
                    <a:lnTo>
                      <a:pt x="1816" y="279"/>
                    </a:lnTo>
                    <a:close/>
                    <a:moveTo>
                      <a:pt x="2030" y="536"/>
                    </a:moveTo>
                    <a:lnTo>
                      <a:pt x="2030" y="536"/>
                    </a:lnTo>
                    <a:cubicBezTo>
                      <a:pt x="2030" y="536"/>
                      <a:pt x="2010" y="573"/>
                      <a:pt x="2000" y="586"/>
                    </a:cubicBezTo>
                    <a:cubicBezTo>
                      <a:pt x="1991" y="600"/>
                      <a:pt x="1963" y="608"/>
                      <a:pt x="1938" y="596"/>
                    </a:cubicBezTo>
                    <a:cubicBezTo>
                      <a:pt x="1926" y="591"/>
                      <a:pt x="1820" y="529"/>
                      <a:pt x="1779" y="532"/>
                    </a:cubicBezTo>
                    <a:cubicBezTo>
                      <a:pt x="1574" y="550"/>
                      <a:pt x="1517" y="466"/>
                      <a:pt x="1511" y="458"/>
                    </a:cubicBezTo>
                    <a:cubicBezTo>
                      <a:pt x="1504" y="450"/>
                      <a:pt x="1492" y="454"/>
                      <a:pt x="1501" y="469"/>
                    </a:cubicBezTo>
                    <a:cubicBezTo>
                      <a:pt x="1546" y="546"/>
                      <a:pt x="1679" y="582"/>
                      <a:pt x="1679" y="582"/>
                    </a:cubicBezTo>
                    <a:cubicBezTo>
                      <a:pt x="1714" y="666"/>
                      <a:pt x="1719" y="725"/>
                      <a:pt x="1719" y="725"/>
                    </a:cubicBezTo>
                    <a:cubicBezTo>
                      <a:pt x="1684" y="698"/>
                      <a:pt x="1647" y="676"/>
                      <a:pt x="1607" y="657"/>
                    </a:cubicBezTo>
                    <a:cubicBezTo>
                      <a:pt x="1501" y="586"/>
                      <a:pt x="1335" y="498"/>
                      <a:pt x="1107" y="443"/>
                    </a:cubicBezTo>
                    <a:cubicBezTo>
                      <a:pt x="1120" y="261"/>
                      <a:pt x="1211" y="0"/>
                      <a:pt x="1639" y="62"/>
                    </a:cubicBezTo>
                    <a:cubicBezTo>
                      <a:pt x="1639" y="62"/>
                      <a:pt x="1724" y="76"/>
                      <a:pt x="1782" y="115"/>
                    </a:cubicBezTo>
                    <a:cubicBezTo>
                      <a:pt x="1782" y="115"/>
                      <a:pt x="1768" y="130"/>
                      <a:pt x="1750" y="148"/>
                    </a:cubicBezTo>
                    <a:cubicBezTo>
                      <a:pt x="1732" y="166"/>
                      <a:pt x="1752" y="177"/>
                      <a:pt x="1752" y="177"/>
                    </a:cubicBezTo>
                    <a:lnTo>
                      <a:pt x="1842" y="248"/>
                    </a:lnTo>
                    <a:cubicBezTo>
                      <a:pt x="1843" y="286"/>
                      <a:pt x="1845" y="296"/>
                      <a:pt x="1873" y="330"/>
                    </a:cubicBezTo>
                    <a:cubicBezTo>
                      <a:pt x="1901" y="364"/>
                      <a:pt x="2011" y="479"/>
                      <a:pt x="2025" y="494"/>
                    </a:cubicBezTo>
                    <a:cubicBezTo>
                      <a:pt x="2042" y="512"/>
                      <a:pt x="2030" y="536"/>
                      <a:pt x="2030" y="536"/>
                    </a:cubicBezTo>
                    <a:close/>
                    <a:moveTo>
                      <a:pt x="1046" y="183"/>
                    </a:moveTo>
                    <a:lnTo>
                      <a:pt x="1046" y="183"/>
                    </a:lnTo>
                    <a:cubicBezTo>
                      <a:pt x="1023" y="276"/>
                      <a:pt x="1025" y="358"/>
                      <a:pt x="1037" y="427"/>
                    </a:cubicBezTo>
                    <a:cubicBezTo>
                      <a:pt x="1015" y="423"/>
                      <a:pt x="993" y="419"/>
                      <a:pt x="971" y="415"/>
                    </a:cubicBezTo>
                    <a:cubicBezTo>
                      <a:pt x="503" y="339"/>
                      <a:pt x="362" y="569"/>
                      <a:pt x="417" y="756"/>
                    </a:cubicBezTo>
                    <a:cubicBezTo>
                      <a:pt x="262" y="814"/>
                      <a:pt x="117" y="881"/>
                      <a:pt x="0" y="946"/>
                    </a:cubicBezTo>
                    <a:cubicBezTo>
                      <a:pt x="184" y="506"/>
                      <a:pt x="583" y="119"/>
                      <a:pt x="919" y="68"/>
                    </a:cubicBezTo>
                    <a:cubicBezTo>
                      <a:pt x="1029" y="53"/>
                      <a:pt x="1060" y="125"/>
                      <a:pt x="1046" y="183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6"/>
              <p:cNvSpPr>
                <a:spLocks noEditPoints="1"/>
              </p:cNvSpPr>
              <p:nvPr/>
            </p:nvSpPr>
            <p:spPr bwMode="invGray">
              <a:xfrm>
                <a:off x="2894013" y="2443163"/>
                <a:ext cx="1189038" cy="400050"/>
              </a:xfrm>
              <a:custGeom>
                <a:avLst/>
                <a:gdLst>
                  <a:gd name="T0" fmla="*/ 749 w 1245"/>
                  <a:gd name="T1" fmla="*/ 246 h 417"/>
                  <a:gd name="T2" fmla="*/ 749 w 1245"/>
                  <a:gd name="T3" fmla="*/ 246 h 417"/>
                  <a:gd name="T4" fmla="*/ 1245 w 1245"/>
                  <a:gd name="T5" fmla="*/ 318 h 417"/>
                  <a:gd name="T6" fmla="*/ 745 w 1245"/>
                  <a:gd name="T7" fmla="*/ 104 h 417"/>
                  <a:gd name="T8" fmla="*/ 749 w 1245"/>
                  <a:gd name="T9" fmla="*/ 246 h 417"/>
                  <a:gd name="T10" fmla="*/ 722 w 1245"/>
                  <a:gd name="T11" fmla="*/ 249 h 417"/>
                  <a:gd name="T12" fmla="*/ 722 w 1245"/>
                  <a:gd name="T13" fmla="*/ 249 h 417"/>
                  <a:gd name="T14" fmla="*/ 55 w 1245"/>
                  <a:gd name="T15" fmla="*/ 417 h 417"/>
                  <a:gd name="T16" fmla="*/ 609 w 1245"/>
                  <a:gd name="T17" fmla="*/ 76 h 417"/>
                  <a:gd name="T18" fmla="*/ 675 w 1245"/>
                  <a:gd name="T19" fmla="*/ 88 h 417"/>
                  <a:gd name="T20" fmla="*/ 722 w 1245"/>
                  <a:gd name="T21" fmla="*/ 249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45" h="417">
                    <a:moveTo>
                      <a:pt x="749" y="246"/>
                    </a:moveTo>
                    <a:lnTo>
                      <a:pt x="749" y="246"/>
                    </a:lnTo>
                    <a:cubicBezTo>
                      <a:pt x="931" y="232"/>
                      <a:pt x="1103" y="250"/>
                      <a:pt x="1245" y="318"/>
                    </a:cubicBezTo>
                    <a:cubicBezTo>
                      <a:pt x="1139" y="247"/>
                      <a:pt x="973" y="159"/>
                      <a:pt x="745" y="104"/>
                    </a:cubicBezTo>
                    <a:cubicBezTo>
                      <a:pt x="740" y="167"/>
                      <a:pt x="745" y="220"/>
                      <a:pt x="749" y="246"/>
                    </a:cubicBezTo>
                    <a:close/>
                    <a:moveTo>
                      <a:pt x="722" y="249"/>
                    </a:moveTo>
                    <a:lnTo>
                      <a:pt x="722" y="249"/>
                    </a:lnTo>
                    <a:cubicBezTo>
                      <a:pt x="518" y="268"/>
                      <a:pt x="277" y="334"/>
                      <a:pt x="55" y="417"/>
                    </a:cubicBezTo>
                    <a:cubicBezTo>
                      <a:pt x="0" y="230"/>
                      <a:pt x="141" y="0"/>
                      <a:pt x="609" y="76"/>
                    </a:cubicBezTo>
                    <a:cubicBezTo>
                      <a:pt x="631" y="80"/>
                      <a:pt x="653" y="84"/>
                      <a:pt x="675" y="88"/>
                    </a:cubicBezTo>
                    <a:cubicBezTo>
                      <a:pt x="686" y="154"/>
                      <a:pt x="706" y="208"/>
                      <a:pt x="722" y="24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7"/>
              <p:cNvSpPr>
                <a:spLocks noEditPoints="1"/>
              </p:cNvSpPr>
              <p:nvPr/>
            </p:nvSpPr>
            <p:spPr bwMode="invGray">
              <a:xfrm>
                <a:off x="4687888" y="2325688"/>
                <a:ext cx="1809750" cy="493713"/>
              </a:xfrm>
              <a:custGeom>
                <a:avLst/>
                <a:gdLst>
                  <a:gd name="T0" fmla="*/ 1579 w 1897"/>
                  <a:gd name="T1" fmla="*/ 301 h 515"/>
                  <a:gd name="T2" fmla="*/ 1706 w 1897"/>
                  <a:gd name="T3" fmla="*/ 301 h 515"/>
                  <a:gd name="T4" fmla="*/ 1596 w 1897"/>
                  <a:gd name="T5" fmla="*/ 20 h 515"/>
                  <a:gd name="T6" fmla="*/ 1391 w 1897"/>
                  <a:gd name="T7" fmla="*/ 500 h 515"/>
                  <a:gd name="T8" fmla="*/ 1542 w 1897"/>
                  <a:gd name="T9" fmla="*/ 394 h 515"/>
                  <a:gd name="T10" fmla="*/ 1787 w 1897"/>
                  <a:gd name="T11" fmla="*/ 500 h 515"/>
                  <a:gd name="T12" fmla="*/ 1692 w 1897"/>
                  <a:gd name="T13" fmla="*/ 20 h 515"/>
                  <a:gd name="T14" fmla="*/ 1813 w 1897"/>
                  <a:gd name="T15" fmla="*/ 77 h 515"/>
                  <a:gd name="T16" fmla="*/ 1813 w 1897"/>
                  <a:gd name="T17" fmla="*/ 61 h 515"/>
                  <a:gd name="T18" fmla="*/ 1828 w 1897"/>
                  <a:gd name="T19" fmla="*/ 77 h 515"/>
                  <a:gd name="T20" fmla="*/ 1826 w 1897"/>
                  <a:gd name="T21" fmla="*/ 59 h 515"/>
                  <a:gd name="T22" fmla="*/ 1833 w 1897"/>
                  <a:gd name="T23" fmla="*/ 48 h 515"/>
                  <a:gd name="T24" fmla="*/ 1818 w 1897"/>
                  <a:gd name="T25" fmla="*/ 35 h 515"/>
                  <a:gd name="T26" fmla="*/ 1805 w 1897"/>
                  <a:gd name="T27" fmla="*/ 77 h 515"/>
                  <a:gd name="T28" fmla="*/ 1850 w 1897"/>
                  <a:gd name="T29" fmla="*/ 56 h 515"/>
                  <a:gd name="T30" fmla="*/ 1819 w 1897"/>
                  <a:gd name="T31" fmla="*/ 88 h 515"/>
                  <a:gd name="T32" fmla="*/ 1819 w 1897"/>
                  <a:gd name="T33" fmla="*/ 25 h 515"/>
                  <a:gd name="T34" fmla="*/ 1819 w 1897"/>
                  <a:gd name="T35" fmla="*/ 20 h 515"/>
                  <a:gd name="T36" fmla="*/ 1783 w 1897"/>
                  <a:gd name="T37" fmla="*/ 56 h 515"/>
                  <a:gd name="T38" fmla="*/ 1855 w 1897"/>
                  <a:gd name="T39" fmla="*/ 56 h 515"/>
                  <a:gd name="T40" fmla="*/ 1813 w 1897"/>
                  <a:gd name="T41" fmla="*/ 41 h 515"/>
                  <a:gd name="T42" fmla="*/ 1818 w 1897"/>
                  <a:gd name="T43" fmla="*/ 41 h 515"/>
                  <a:gd name="T44" fmla="*/ 1826 w 1897"/>
                  <a:gd name="T45" fmla="*/ 48 h 515"/>
                  <a:gd name="T46" fmla="*/ 1818 w 1897"/>
                  <a:gd name="T47" fmla="*/ 55 h 515"/>
                  <a:gd name="T48" fmla="*/ 1813 w 1897"/>
                  <a:gd name="T49" fmla="*/ 41 h 515"/>
                  <a:gd name="T50" fmla="*/ 273 w 1897"/>
                  <a:gd name="T51" fmla="*/ 190 h 515"/>
                  <a:gd name="T52" fmla="*/ 106 w 1897"/>
                  <a:gd name="T53" fmla="*/ 263 h 515"/>
                  <a:gd name="T54" fmla="*/ 187 w 1897"/>
                  <a:gd name="T55" fmla="*/ 116 h 515"/>
                  <a:gd name="T56" fmla="*/ 273 w 1897"/>
                  <a:gd name="T57" fmla="*/ 190 h 515"/>
                  <a:gd name="T58" fmla="*/ 196 w 1897"/>
                  <a:gd name="T59" fmla="*/ 20 h 515"/>
                  <a:gd name="T60" fmla="*/ 0 w 1897"/>
                  <a:gd name="T61" fmla="*/ 500 h 515"/>
                  <a:gd name="T62" fmla="*/ 106 w 1897"/>
                  <a:gd name="T63" fmla="*/ 356 h 515"/>
                  <a:gd name="T64" fmla="*/ 380 w 1897"/>
                  <a:gd name="T65" fmla="*/ 188 h 515"/>
                  <a:gd name="T66" fmla="*/ 196 w 1897"/>
                  <a:gd name="T67" fmla="*/ 20 h 515"/>
                  <a:gd name="T68" fmla="*/ 954 w 1897"/>
                  <a:gd name="T69" fmla="*/ 74 h 515"/>
                  <a:gd name="T70" fmla="*/ 953 w 1897"/>
                  <a:gd name="T71" fmla="*/ 443 h 515"/>
                  <a:gd name="T72" fmla="*/ 1339 w 1897"/>
                  <a:gd name="T73" fmla="*/ 438 h 515"/>
                  <a:gd name="T74" fmla="*/ 1341 w 1897"/>
                  <a:gd name="T75" fmla="*/ 215 h 515"/>
                  <a:gd name="T76" fmla="*/ 1132 w 1897"/>
                  <a:gd name="T77" fmla="*/ 304 h 515"/>
                  <a:gd name="T78" fmla="*/ 1241 w 1897"/>
                  <a:gd name="T79" fmla="*/ 394 h 515"/>
                  <a:gd name="T80" fmla="*/ 1027 w 1897"/>
                  <a:gd name="T81" fmla="*/ 375 h 515"/>
                  <a:gd name="T82" fmla="*/ 1028 w 1897"/>
                  <a:gd name="T83" fmla="*/ 143 h 515"/>
                  <a:gd name="T84" fmla="*/ 1207 w 1897"/>
                  <a:gd name="T85" fmla="*/ 107 h 515"/>
                  <a:gd name="T86" fmla="*/ 1316 w 1897"/>
                  <a:gd name="T87" fmla="*/ 63 h 515"/>
                  <a:gd name="T88" fmla="*/ 954 w 1897"/>
                  <a:gd name="T89" fmla="*/ 74 h 515"/>
                  <a:gd name="T90" fmla="*/ 562 w 1897"/>
                  <a:gd name="T91" fmla="*/ 309 h 515"/>
                  <a:gd name="T92" fmla="*/ 769 w 1897"/>
                  <a:gd name="T93" fmla="*/ 215 h 515"/>
                  <a:gd name="T94" fmla="*/ 562 w 1897"/>
                  <a:gd name="T95" fmla="*/ 114 h 515"/>
                  <a:gd name="T96" fmla="*/ 819 w 1897"/>
                  <a:gd name="T97" fmla="*/ 20 h 515"/>
                  <a:gd name="T98" fmla="*/ 457 w 1897"/>
                  <a:gd name="T99" fmla="*/ 500 h 515"/>
                  <a:gd name="T100" fmla="*/ 823 w 1897"/>
                  <a:gd name="T101" fmla="*/ 407 h 515"/>
                  <a:gd name="T102" fmla="*/ 562 w 1897"/>
                  <a:gd name="T103" fmla="*/ 309 h 5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7" h="515">
                    <a:moveTo>
                      <a:pt x="1579" y="301"/>
                    </a:moveTo>
                    <a:lnTo>
                      <a:pt x="1579" y="301"/>
                    </a:lnTo>
                    <a:lnTo>
                      <a:pt x="1643" y="146"/>
                    </a:lnTo>
                    <a:lnTo>
                      <a:pt x="1706" y="301"/>
                    </a:lnTo>
                    <a:lnTo>
                      <a:pt x="1579" y="301"/>
                    </a:lnTo>
                    <a:close/>
                    <a:moveTo>
                      <a:pt x="1596" y="20"/>
                    </a:moveTo>
                    <a:lnTo>
                      <a:pt x="1596" y="20"/>
                    </a:lnTo>
                    <a:lnTo>
                      <a:pt x="1391" y="500"/>
                    </a:lnTo>
                    <a:lnTo>
                      <a:pt x="1498" y="500"/>
                    </a:lnTo>
                    <a:lnTo>
                      <a:pt x="1542" y="394"/>
                    </a:lnTo>
                    <a:lnTo>
                      <a:pt x="1743" y="394"/>
                    </a:lnTo>
                    <a:lnTo>
                      <a:pt x="1787" y="500"/>
                    </a:lnTo>
                    <a:lnTo>
                      <a:pt x="1897" y="500"/>
                    </a:lnTo>
                    <a:lnTo>
                      <a:pt x="1692" y="20"/>
                    </a:lnTo>
                    <a:lnTo>
                      <a:pt x="1596" y="20"/>
                    </a:lnTo>
                    <a:close/>
                    <a:moveTo>
                      <a:pt x="1813" y="77"/>
                    </a:moveTo>
                    <a:lnTo>
                      <a:pt x="1813" y="77"/>
                    </a:lnTo>
                    <a:lnTo>
                      <a:pt x="1813" y="61"/>
                    </a:lnTo>
                    <a:lnTo>
                      <a:pt x="1819" y="61"/>
                    </a:lnTo>
                    <a:lnTo>
                      <a:pt x="1828" y="77"/>
                    </a:lnTo>
                    <a:lnTo>
                      <a:pt x="1837" y="77"/>
                    </a:lnTo>
                    <a:lnTo>
                      <a:pt x="1826" y="59"/>
                    </a:lnTo>
                    <a:cubicBezTo>
                      <a:pt x="1828" y="58"/>
                      <a:pt x="1830" y="57"/>
                      <a:pt x="1831" y="55"/>
                    </a:cubicBezTo>
                    <a:cubicBezTo>
                      <a:pt x="1833" y="53"/>
                      <a:pt x="1833" y="50"/>
                      <a:pt x="1833" y="48"/>
                    </a:cubicBezTo>
                    <a:cubicBezTo>
                      <a:pt x="1833" y="44"/>
                      <a:pt x="1832" y="40"/>
                      <a:pt x="1830" y="38"/>
                    </a:cubicBezTo>
                    <a:cubicBezTo>
                      <a:pt x="1827" y="36"/>
                      <a:pt x="1823" y="35"/>
                      <a:pt x="1818" y="35"/>
                    </a:cubicBezTo>
                    <a:lnTo>
                      <a:pt x="1805" y="35"/>
                    </a:lnTo>
                    <a:lnTo>
                      <a:pt x="1805" y="77"/>
                    </a:lnTo>
                    <a:lnTo>
                      <a:pt x="1813" y="77"/>
                    </a:lnTo>
                    <a:close/>
                    <a:moveTo>
                      <a:pt x="1850" y="56"/>
                    </a:moveTo>
                    <a:lnTo>
                      <a:pt x="1850" y="56"/>
                    </a:lnTo>
                    <a:cubicBezTo>
                      <a:pt x="1850" y="74"/>
                      <a:pt x="1836" y="88"/>
                      <a:pt x="1819" y="88"/>
                    </a:cubicBezTo>
                    <a:cubicBezTo>
                      <a:pt x="1802" y="88"/>
                      <a:pt x="1788" y="74"/>
                      <a:pt x="1788" y="56"/>
                    </a:cubicBezTo>
                    <a:cubicBezTo>
                      <a:pt x="1788" y="39"/>
                      <a:pt x="1802" y="25"/>
                      <a:pt x="1819" y="25"/>
                    </a:cubicBezTo>
                    <a:cubicBezTo>
                      <a:pt x="1836" y="25"/>
                      <a:pt x="1850" y="39"/>
                      <a:pt x="1850" y="56"/>
                    </a:cubicBezTo>
                    <a:close/>
                    <a:moveTo>
                      <a:pt x="1819" y="20"/>
                    </a:moveTo>
                    <a:lnTo>
                      <a:pt x="1819" y="20"/>
                    </a:lnTo>
                    <a:cubicBezTo>
                      <a:pt x="1799" y="20"/>
                      <a:pt x="1783" y="37"/>
                      <a:pt x="1783" y="56"/>
                    </a:cubicBezTo>
                    <a:cubicBezTo>
                      <a:pt x="1783" y="76"/>
                      <a:pt x="1799" y="92"/>
                      <a:pt x="1819" y="92"/>
                    </a:cubicBezTo>
                    <a:cubicBezTo>
                      <a:pt x="1839" y="92"/>
                      <a:pt x="1855" y="76"/>
                      <a:pt x="1855" y="56"/>
                    </a:cubicBezTo>
                    <a:cubicBezTo>
                      <a:pt x="1855" y="37"/>
                      <a:pt x="1839" y="20"/>
                      <a:pt x="1819" y="20"/>
                    </a:cubicBezTo>
                    <a:close/>
                    <a:moveTo>
                      <a:pt x="1813" y="41"/>
                    </a:moveTo>
                    <a:lnTo>
                      <a:pt x="1813" y="41"/>
                    </a:lnTo>
                    <a:lnTo>
                      <a:pt x="1818" y="41"/>
                    </a:lnTo>
                    <a:cubicBezTo>
                      <a:pt x="1821" y="41"/>
                      <a:pt x="1823" y="42"/>
                      <a:pt x="1824" y="43"/>
                    </a:cubicBezTo>
                    <a:cubicBezTo>
                      <a:pt x="1826" y="44"/>
                      <a:pt x="1826" y="46"/>
                      <a:pt x="1826" y="48"/>
                    </a:cubicBezTo>
                    <a:cubicBezTo>
                      <a:pt x="1826" y="50"/>
                      <a:pt x="1825" y="52"/>
                      <a:pt x="1824" y="53"/>
                    </a:cubicBezTo>
                    <a:cubicBezTo>
                      <a:pt x="1822" y="54"/>
                      <a:pt x="1820" y="55"/>
                      <a:pt x="1818" y="55"/>
                    </a:cubicBezTo>
                    <a:lnTo>
                      <a:pt x="1813" y="55"/>
                    </a:lnTo>
                    <a:lnTo>
                      <a:pt x="1813" y="41"/>
                    </a:lnTo>
                    <a:close/>
                    <a:moveTo>
                      <a:pt x="273" y="190"/>
                    </a:moveTo>
                    <a:lnTo>
                      <a:pt x="273" y="190"/>
                    </a:lnTo>
                    <a:cubicBezTo>
                      <a:pt x="273" y="231"/>
                      <a:pt x="242" y="263"/>
                      <a:pt x="189" y="263"/>
                    </a:cubicBezTo>
                    <a:lnTo>
                      <a:pt x="106" y="263"/>
                    </a:lnTo>
                    <a:lnTo>
                      <a:pt x="106" y="116"/>
                    </a:lnTo>
                    <a:lnTo>
                      <a:pt x="187" y="116"/>
                    </a:lnTo>
                    <a:cubicBezTo>
                      <a:pt x="240" y="116"/>
                      <a:pt x="273" y="141"/>
                      <a:pt x="273" y="189"/>
                    </a:cubicBezTo>
                    <a:lnTo>
                      <a:pt x="273" y="190"/>
                    </a:lnTo>
                    <a:close/>
                    <a:moveTo>
                      <a:pt x="196" y="20"/>
                    </a:moveTo>
                    <a:lnTo>
                      <a:pt x="196" y="20"/>
                    </a:lnTo>
                    <a:lnTo>
                      <a:pt x="0" y="20"/>
                    </a:lnTo>
                    <a:lnTo>
                      <a:pt x="0" y="500"/>
                    </a:lnTo>
                    <a:lnTo>
                      <a:pt x="106" y="500"/>
                    </a:lnTo>
                    <a:lnTo>
                      <a:pt x="106" y="356"/>
                    </a:lnTo>
                    <a:lnTo>
                      <a:pt x="186" y="356"/>
                    </a:lnTo>
                    <a:cubicBezTo>
                      <a:pt x="293" y="356"/>
                      <a:pt x="380" y="299"/>
                      <a:pt x="380" y="188"/>
                    </a:cubicBezTo>
                    <a:lnTo>
                      <a:pt x="380" y="186"/>
                    </a:lnTo>
                    <a:cubicBezTo>
                      <a:pt x="380" y="88"/>
                      <a:pt x="311" y="20"/>
                      <a:pt x="196" y="20"/>
                    </a:cubicBezTo>
                    <a:close/>
                    <a:moveTo>
                      <a:pt x="954" y="74"/>
                    </a:moveTo>
                    <a:lnTo>
                      <a:pt x="954" y="74"/>
                    </a:lnTo>
                    <a:cubicBezTo>
                      <a:pt x="904" y="123"/>
                      <a:pt x="879" y="185"/>
                      <a:pt x="879" y="259"/>
                    </a:cubicBezTo>
                    <a:cubicBezTo>
                      <a:pt x="879" y="333"/>
                      <a:pt x="904" y="395"/>
                      <a:pt x="953" y="443"/>
                    </a:cubicBezTo>
                    <a:cubicBezTo>
                      <a:pt x="1002" y="491"/>
                      <a:pt x="1064" y="515"/>
                      <a:pt x="1138" y="515"/>
                    </a:cubicBezTo>
                    <a:cubicBezTo>
                      <a:pt x="1224" y="515"/>
                      <a:pt x="1292" y="489"/>
                      <a:pt x="1339" y="438"/>
                    </a:cubicBezTo>
                    <a:lnTo>
                      <a:pt x="1341" y="435"/>
                    </a:lnTo>
                    <a:lnTo>
                      <a:pt x="1341" y="215"/>
                    </a:lnTo>
                    <a:lnTo>
                      <a:pt x="1132" y="215"/>
                    </a:lnTo>
                    <a:lnTo>
                      <a:pt x="1132" y="304"/>
                    </a:lnTo>
                    <a:lnTo>
                      <a:pt x="1241" y="304"/>
                    </a:lnTo>
                    <a:lnTo>
                      <a:pt x="1241" y="394"/>
                    </a:lnTo>
                    <a:cubicBezTo>
                      <a:pt x="1213" y="411"/>
                      <a:pt x="1178" y="419"/>
                      <a:pt x="1137" y="419"/>
                    </a:cubicBezTo>
                    <a:cubicBezTo>
                      <a:pt x="1094" y="419"/>
                      <a:pt x="1057" y="404"/>
                      <a:pt x="1027" y="375"/>
                    </a:cubicBezTo>
                    <a:cubicBezTo>
                      <a:pt x="997" y="347"/>
                      <a:pt x="982" y="308"/>
                      <a:pt x="982" y="260"/>
                    </a:cubicBezTo>
                    <a:cubicBezTo>
                      <a:pt x="982" y="211"/>
                      <a:pt x="997" y="172"/>
                      <a:pt x="1028" y="143"/>
                    </a:cubicBezTo>
                    <a:cubicBezTo>
                      <a:pt x="1059" y="113"/>
                      <a:pt x="1098" y="99"/>
                      <a:pt x="1144" y="99"/>
                    </a:cubicBezTo>
                    <a:cubicBezTo>
                      <a:pt x="1168" y="99"/>
                      <a:pt x="1189" y="101"/>
                      <a:pt x="1207" y="107"/>
                    </a:cubicBezTo>
                    <a:cubicBezTo>
                      <a:pt x="1224" y="113"/>
                      <a:pt x="1241" y="123"/>
                      <a:pt x="1258" y="137"/>
                    </a:cubicBezTo>
                    <a:lnTo>
                      <a:pt x="1316" y="63"/>
                    </a:lnTo>
                    <a:cubicBezTo>
                      <a:pt x="1285" y="36"/>
                      <a:pt x="1230" y="0"/>
                      <a:pt x="1138" y="0"/>
                    </a:cubicBezTo>
                    <a:cubicBezTo>
                      <a:pt x="1066" y="0"/>
                      <a:pt x="1005" y="25"/>
                      <a:pt x="954" y="74"/>
                    </a:cubicBezTo>
                    <a:close/>
                    <a:moveTo>
                      <a:pt x="562" y="309"/>
                    </a:moveTo>
                    <a:lnTo>
                      <a:pt x="562" y="309"/>
                    </a:lnTo>
                    <a:lnTo>
                      <a:pt x="769" y="309"/>
                    </a:lnTo>
                    <a:lnTo>
                      <a:pt x="769" y="215"/>
                    </a:lnTo>
                    <a:lnTo>
                      <a:pt x="562" y="215"/>
                    </a:lnTo>
                    <a:lnTo>
                      <a:pt x="562" y="114"/>
                    </a:lnTo>
                    <a:lnTo>
                      <a:pt x="819" y="114"/>
                    </a:lnTo>
                    <a:lnTo>
                      <a:pt x="819" y="20"/>
                    </a:lnTo>
                    <a:lnTo>
                      <a:pt x="457" y="20"/>
                    </a:lnTo>
                    <a:lnTo>
                      <a:pt x="457" y="500"/>
                    </a:lnTo>
                    <a:lnTo>
                      <a:pt x="823" y="500"/>
                    </a:lnTo>
                    <a:lnTo>
                      <a:pt x="823" y="407"/>
                    </a:lnTo>
                    <a:lnTo>
                      <a:pt x="562" y="407"/>
                    </a:lnTo>
                    <a:lnTo>
                      <a:pt x="562" y="30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Photo Orange">
    <p:bg>
      <p:bgPr>
        <a:solidFill>
          <a:srgbClr val="EC5A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 bwMode="gray">
          <a:xfrm>
            <a:off x="4572000" y="0"/>
            <a:ext cx="4572000" cy="5143500"/>
          </a:xfrm>
          <a:solidFill>
            <a:schemeClr val="accent5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125" y="182880"/>
            <a:ext cx="4024313" cy="6400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65124" y="1098550"/>
            <a:ext cx="4024314" cy="3563938"/>
          </a:xfrm>
        </p:spPr>
        <p:txBody>
          <a:bodyPr rIns="91440"/>
          <a:lstStyle>
            <a:lvl1pPr>
              <a:buClrTx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 baseline="0">
                <a:solidFill>
                  <a:schemeClr val="bg1"/>
                </a:solidFill>
              </a:defRPr>
            </a:lvl7pPr>
            <a:lvl8pPr>
              <a:defRPr baseline="0">
                <a:solidFill>
                  <a:schemeClr val="bg1"/>
                </a:solidFill>
              </a:defRPr>
            </a:lvl8pPr>
            <a:lvl9pPr>
              <a:defRPr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00 Month 0000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Footer (Edit footer for all slides with View &gt; Header &amp; Footer)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4C005EB-05AB-4350-8862-D44178390B4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0" name="Group 19"/>
          <p:cNvGrpSpPr>
            <a:grpSpLocks noChangeAspect="1"/>
          </p:cNvGrpSpPr>
          <p:nvPr userDrawn="1"/>
        </p:nvGrpSpPr>
        <p:grpSpPr bwMode="invGray">
          <a:xfrm>
            <a:off x="114300" y="4880397"/>
            <a:ext cx="685800" cy="202367"/>
            <a:chOff x="2203450" y="1885950"/>
            <a:chExt cx="4737100" cy="1371600"/>
          </a:xfrm>
        </p:grpSpPr>
        <p:sp>
          <p:nvSpPr>
            <p:cNvPr id="21" name="AutoShape 3"/>
            <p:cNvSpPr>
              <a:spLocks noChangeAspect="1" noChangeArrowheads="1" noTextEdit="1"/>
            </p:cNvSpPr>
            <p:nvPr/>
          </p:nvSpPr>
          <p:spPr bwMode="invGray">
            <a:xfrm>
              <a:off x="2203450" y="1885950"/>
              <a:ext cx="4737100" cy="13716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 bwMode="invGray">
            <a:xfrm>
              <a:off x="2549525" y="2117725"/>
              <a:ext cx="3948113" cy="908050"/>
              <a:chOff x="2549525" y="2117725"/>
              <a:chExt cx="3948113" cy="908050"/>
            </a:xfrm>
          </p:grpSpPr>
          <p:sp>
            <p:nvSpPr>
              <p:cNvPr id="23" name="Freeform 5"/>
              <p:cNvSpPr>
                <a:spLocks noEditPoints="1"/>
              </p:cNvSpPr>
              <p:nvPr/>
            </p:nvSpPr>
            <p:spPr bwMode="invGray">
              <a:xfrm>
                <a:off x="2549525" y="2117725"/>
                <a:ext cx="1949450" cy="908050"/>
              </a:xfrm>
              <a:custGeom>
                <a:avLst/>
                <a:gdLst>
                  <a:gd name="T0" fmla="*/ 1816 w 2042"/>
                  <a:gd name="T1" fmla="*/ 279 h 946"/>
                  <a:gd name="T2" fmla="*/ 1816 w 2042"/>
                  <a:gd name="T3" fmla="*/ 279 h 946"/>
                  <a:gd name="T4" fmla="*/ 1813 w 2042"/>
                  <a:gd name="T5" fmla="*/ 278 h 946"/>
                  <a:gd name="T6" fmla="*/ 1761 w 2042"/>
                  <a:gd name="T7" fmla="*/ 288 h 946"/>
                  <a:gd name="T8" fmla="*/ 1758 w 2042"/>
                  <a:gd name="T9" fmla="*/ 291 h 946"/>
                  <a:gd name="T10" fmla="*/ 1805 w 2042"/>
                  <a:gd name="T11" fmla="*/ 314 h 946"/>
                  <a:gd name="T12" fmla="*/ 1816 w 2042"/>
                  <a:gd name="T13" fmla="*/ 279 h 946"/>
                  <a:gd name="T14" fmla="*/ 2030 w 2042"/>
                  <a:gd name="T15" fmla="*/ 536 h 946"/>
                  <a:gd name="T16" fmla="*/ 2030 w 2042"/>
                  <a:gd name="T17" fmla="*/ 536 h 946"/>
                  <a:gd name="T18" fmla="*/ 2000 w 2042"/>
                  <a:gd name="T19" fmla="*/ 586 h 946"/>
                  <a:gd name="T20" fmla="*/ 1938 w 2042"/>
                  <a:gd name="T21" fmla="*/ 596 h 946"/>
                  <a:gd name="T22" fmla="*/ 1779 w 2042"/>
                  <a:gd name="T23" fmla="*/ 532 h 946"/>
                  <a:gd name="T24" fmla="*/ 1511 w 2042"/>
                  <a:gd name="T25" fmla="*/ 458 h 946"/>
                  <a:gd name="T26" fmla="*/ 1501 w 2042"/>
                  <a:gd name="T27" fmla="*/ 469 h 946"/>
                  <a:gd name="T28" fmla="*/ 1679 w 2042"/>
                  <a:gd name="T29" fmla="*/ 582 h 946"/>
                  <a:gd name="T30" fmla="*/ 1719 w 2042"/>
                  <a:gd name="T31" fmla="*/ 725 h 946"/>
                  <a:gd name="T32" fmla="*/ 1607 w 2042"/>
                  <a:gd name="T33" fmla="*/ 657 h 946"/>
                  <a:gd name="T34" fmla="*/ 1107 w 2042"/>
                  <a:gd name="T35" fmla="*/ 443 h 946"/>
                  <a:gd name="T36" fmla="*/ 1639 w 2042"/>
                  <a:gd name="T37" fmla="*/ 62 h 946"/>
                  <a:gd name="T38" fmla="*/ 1782 w 2042"/>
                  <a:gd name="T39" fmla="*/ 115 h 946"/>
                  <a:gd name="T40" fmla="*/ 1750 w 2042"/>
                  <a:gd name="T41" fmla="*/ 148 h 946"/>
                  <a:gd name="T42" fmla="*/ 1752 w 2042"/>
                  <a:gd name="T43" fmla="*/ 177 h 946"/>
                  <a:gd name="T44" fmla="*/ 1842 w 2042"/>
                  <a:gd name="T45" fmla="*/ 248 h 946"/>
                  <a:gd name="T46" fmla="*/ 1873 w 2042"/>
                  <a:gd name="T47" fmla="*/ 330 h 946"/>
                  <a:gd name="T48" fmla="*/ 2025 w 2042"/>
                  <a:gd name="T49" fmla="*/ 494 h 946"/>
                  <a:gd name="T50" fmla="*/ 2030 w 2042"/>
                  <a:gd name="T51" fmla="*/ 536 h 946"/>
                  <a:gd name="T52" fmla="*/ 1046 w 2042"/>
                  <a:gd name="T53" fmla="*/ 183 h 946"/>
                  <a:gd name="T54" fmla="*/ 1046 w 2042"/>
                  <a:gd name="T55" fmla="*/ 183 h 946"/>
                  <a:gd name="T56" fmla="*/ 1037 w 2042"/>
                  <a:gd name="T57" fmla="*/ 427 h 946"/>
                  <a:gd name="T58" fmla="*/ 971 w 2042"/>
                  <a:gd name="T59" fmla="*/ 415 h 946"/>
                  <a:gd name="T60" fmla="*/ 417 w 2042"/>
                  <a:gd name="T61" fmla="*/ 756 h 946"/>
                  <a:gd name="T62" fmla="*/ 0 w 2042"/>
                  <a:gd name="T63" fmla="*/ 946 h 946"/>
                  <a:gd name="T64" fmla="*/ 919 w 2042"/>
                  <a:gd name="T65" fmla="*/ 68 h 946"/>
                  <a:gd name="T66" fmla="*/ 1046 w 2042"/>
                  <a:gd name="T67" fmla="*/ 183 h 9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42" h="946">
                    <a:moveTo>
                      <a:pt x="1816" y="279"/>
                    </a:moveTo>
                    <a:lnTo>
                      <a:pt x="1816" y="279"/>
                    </a:lnTo>
                    <a:lnTo>
                      <a:pt x="1813" y="278"/>
                    </a:lnTo>
                    <a:cubicBezTo>
                      <a:pt x="1813" y="277"/>
                      <a:pt x="1784" y="264"/>
                      <a:pt x="1761" y="288"/>
                    </a:cubicBezTo>
                    <a:lnTo>
                      <a:pt x="1758" y="291"/>
                    </a:lnTo>
                    <a:lnTo>
                      <a:pt x="1805" y="314"/>
                    </a:lnTo>
                    <a:lnTo>
                      <a:pt x="1816" y="279"/>
                    </a:lnTo>
                    <a:close/>
                    <a:moveTo>
                      <a:pt x="2030" y="536"/>
                    </a:moveTo>
                    <a:lnTo>
                      <a:pt x="2030" y="536"/>
                    </a:lnTo>
                    <a:cubicBezTo>
                      <a:pt x="2030" y="536"/>
                      <a:pt x="2010" y="573"/>
                      <a:pt x="2000" y="586"/>
                    </a:cubicBezTo>
                    <a:cubicBezTo>
                      <a:pt x="1991" y="600"/>
                      <a:pt x="1963" y="608"/>
                      <a:pt x="1938" y="596"/>
                    </a:cubicBezTo>
                    <a:cubicBezTo>
                      <a:pt x="1926" y="591"/>
                      <a:pt x="1820" y="529"/>
                      <a:pt x="1779" y="532"/>
                    </a:cubicBezTo>
                    <a:cubicBezTo>
                      <a:pt x="1574" y="550"/>
                      <a:pt x="1517" y="466"/>
                      <a:pt x="1511" y="458"/>
                    </a:cubicBezTo>
                    <a:cubicBezTo>
                      <a:pt x="1504" y="450"/>
                      <a:pt x="1492" y="454"/>
                      <a:pt x="1501" y="469"/>
                    </a:cubicBezTo>
                    <a:cubicBezTo>
                      <a:pt x="1546" y="546"/>
                      <a:pt x="1679" y="582"/>
                      <a:pt x="1679" y="582"/>
                    </a:cubicBezTo>
                    <a:cubicBezTo>
                      <a:pt x="1714" y="666"/>
                      <a:pt x="1719" y="725"/>
                      <a:pt x="1719" y="725"/>
                    </a:cubicBezTo>
                    <a:cubicBezTo>
                      <a:pt x="1684" y="698"/>
                      <a:pt x="1647" y="676"/>
                      <a:pt x="1607" y="657"/>
                    </a:cubicBezTo>
                    <a:cubicBezTo>
                      <a:pt x="1501" y="586"/>
                      <a:pt x="1335" y="498"/>
                      <a:pt x="1107" y="443"/>
                    </a:cubicBezTo>
                    <a:cubicBezTo>
                      <a:pt x="1120" y="261"/>
                      <a:pt x="1211" y="0"/>
                      <a:pt x="1639" y="62"/>
                    </a:cubicBezTo>
                    <a:cubicBezTo>
                      <a:pt x="1639" y="62"/>
                      <a:pt x="1724" y="76"/>
                      <a:pt x="1782" y="115"/>
                    </a:cubicBezTo>
                    <a:cubicBezTo>
                      <a:pt x="1782" y="115"/>
                      <a:pt x="1768" y="130"/>
                      <a:pt x="1750" y="148"/>
                    </a:cubicBezTo>
                    <a:cubicBezTo>
                      <a:pt x="1732" y="166"/>
                      <a:pt x="1752" y="177"/>
                      <a:pt x="1752" y="177"/>
                    </a:cubicBezTo>
                    <a:lnTo>
                      <a:pt x="1842" y="248"/>
                    </a:lnTo>
                    <a:cubicBezTo>
                      <a:pt x="1843" y="286"/>
                      <a:pt x="1845" y="296"/>
                      <a:pt x="1873" y="330"/>
                    </a:cubicBezTo>
                    <a:cubicBezTo>
                      <a:pt x="1901" y="364"/>
                      <a:pt x="2011" y="479"/>
                      <a:pt x="2025" y="494"/>
                    </a:cubicBezTo>
                    <a:cubicBezTo>
                      <a:pt x="2042" y="512"/>
                      <a:pt x="2030" y="536"/>
                      <a:pt x="2030" y="536"/>
                    </a:cubicBezTo>
                    <a:close/>
                    <a:moveTo>
                      <a:pt x="1046" y="183"/>
                    </a:moveTo>
                    <a:lnTo>
                      <a:pt x="1046" y="183"/>
                    </a:lnTo>
                    <a:cubicBezTo>
                      <a:pt x="1023" y="276"/>
                      <a:pt x="1025" y="358"/>
                      <a:pt x="1037" y="427"/>
                    </a:cubicBezTo>
                    <a:cubicBezTo>
                      <a:pt x="1015" y="423"/>
                      <a:pt x="993" y="419"/>
                      <a:pt x="971" y="415"/>
                    </a:cubicBezTo>
                    <a:cubicBezTo>
                      <a:pt x="503" y="339"/>
                      <a:pt x="362" y="569"/>
                      <a:pt x="417" y="756"/>
                    </a:cubicBezTo>
                    <a:cubicBezTo>
                      <a:pt x="262" y="814"/>
                      <a:pt x="117" y="881"/>
                      <a:pt x="0" y="946"/>
                    </a:cubicBezTo>
                    <a:cubicBezTo>
                      <a:pt x="184" y="506"/>
                      <a:pt x="583" y="119"/>
                      <a:pt x="919" y="68"/>
                    </a:cubicBezTo>
                    <a:cubicBezTo>
                      <a:pt x="1029" y="53"/>
                      <a:pt x="1060" y="125"/>
                      <a:pt x="1046" y="183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6"/>
              <p:cNvSpPr>
                <a:spLocks noEditPoints="1"/>
              </p:cNvSpPr>
              <p:nvPr/>
            </p:nvSpPr>
            <p:spPr bwMode="invGray">
              <a:xfrm>
                <a:off x="2894013" y="2443163"/>
                <a:ext cx="1189038" cy="400050"/>
              </a:xfrm>
              <a:custGeom>
                <a:avLst/>
                <a:gdLst>
                  <a:gd name="T0" fmla="*/ 749 w 1245"/>
                  <a:gd name="T1" fmla="*/ 246 h 417"/>
                  <a:gd name="T2" fmla="*/ 749 w 1245"/>
                  <a:gd name="T3" fmla="*/ 246 h 417"/>
                  <a:gd name="T4" fmla="*/ 1245 w 1245"/>
                  <a:gd name="T5" fmla="*/ 318 h 417"/>
                  <a:gd name="T6" fmla="*/ 745 w 1245"/>
                  <a:gd name="T7" fmla="*/ 104 h 417"/>
                  <a:gd name="T8" fmla="*/ 749 w 1245"/>
                  <a:gd name="T9" fmla="*/ 246 h 417"/>
                  <a:gd name="T10" fmla="*/ 722 w 1245"/>
                  <a:gd name="T11" fmla="*/ 249 h 417"/>
                  <a:gd name="T12" fmla="*/ 722 w 1245"/>
                  <a:gd name="T13" fmla="*/ 249 h 417"/>
                  <a:gd name="T14" fmla="*/ 55 w 1245"/>
                  <a:gd name="T15" fmla="*/ 417 h 417"/>
                  <a:gd name="T16" fmla="*/ 609 w 1245"/>
                  <a:gd name="T17" fmla="*/ 76 h 417"/>
                  <a:gd name="T18" fmla="*/ 675 w 1245"/>
                  <a:gd name="T19" fmla="*/ 88 h 417"/>
                  <a:gd name="T20" fmla="*/ 722 w 1245"/>
                  <a:gd name="T21" fmla="*/ 249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45" h="417">
                    <a:moveTo>
                      <a:pt x="749" y="246"/>
                    </a:moveTo>
                    <a:lnTo>
                      <a:pt x="749" y="246"/>
                    </a:lnTo>
                    <a:cubicBezTo>
                      <a:pt x="931" y="232"/>
                      <a:pt x="1103" y="250"/>
                      <a:pt x="1245" y="318"/>
                    </a:cubicBezTo>
                    <a:cubicBezTo>
                      <a:pt x="1139" y="247"/>
                      <a:pt x="973" y="159"/>
                      <a:pt x="745" y="104"/>
                    </a:cubicBezTo>
                    <a:cubicBezTo>
                      <a:pt x="740" y="167"/>
                      <a:pt x="745" y="220"/>
                      <a:pt x="749" y="246"/>
                    </a:cubicBezTo>
                    <a:close/>
                    <a:moveTo>
                      <a:pt x="722" y="249"/>
                    </a:moveTo>
                    <a:lnTo>
                      <a:pt x="722" y="249"/>
                    </a:lnTo>
                    <a:cubicBezTo>
                      <a:pt x="518" y="268"/>
                      <a:pt x="277" y="334"/>
                      <a:pt x="55" y="417"/>
                    </a:cubicBezTo>
                    <a:cubicBezTo>
                      <a:pt x="0" y="230"/>
                      <a:pt x="141" y="0"/>
                      <a:pt x="609" y="76"/>
                    </a:cubicBezTo>
                    <a:cubicBezTo>
                      <a:pt x="631" y="80"/>
                      <a:pt x="653" y="84"/>
                      <a:pt x="675" y="88"/>
                    </a:cubicBezTo>
                    <a:cubicBezTo>
                      <a:pt x="686" y="154"/>
                      <a:pt x="706" y="208"/>
                      <a:pt x="722" y="24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7"/>
              <p:cNvSpPr>
                <a:spLocks noEditPoints="1"/>
              </p:cNvSpPr>
              <p:nvPr/>
            </p:nvSpPr>
            <p:spPr bwMode="invGray">
              <a:xfrm>
                <a:off x="4687888" y="2325688"/>
                <a:ext cx="1809750" cy="493713"/>
              </a:xfrm>
              <a:custGeom>
                <a:avLst/>
                <a:gdLst>
                  <a:gd name="T0" fmla="*/ 1579 w 1897"/>
                  <a:gd name="T1" fmla="*/ 301 h 515"/>
                  <a:gd name="T2" fmla="*/ 1706 w 1897"/>
                  <a:gd name="T3" fmla="*/ 301 h 515"/>
                  <a:gd name="T4" fmla="*/ 1596 w 1897"/>
                  <a:gd name="T5" fmla="*/ 20 h 515"/>
                  <a:gd name="T6" fmla="*/ 1391 w 1897"/>
                  <a:gd name="T7" fmla="*/ 500 h 515"/>
                  <a:gd name="T8" fmla="*/ 1542 w 1897"/>
                  <a:gd name="T9" fmla="*/ 394 h 515"/>
                  <a:gd name="T10" fmla="*/ 1787 w 1897"/>
                  <a:gd name="T11" fmla="*/ 500 h 515"/>
                  <a:gd name="T12" fmla="*/ 1692 w 1897"/>
                  <a:gd name="T13" fmla="*/ 20 h 515"/>
                  <a:gd name="T14" fmla="*/ 1813 w 1897"/>
                  <a:gd name="T15" fmla="*/ 77 h 515"/>
                  <a:gd name="T16" fmla="*/ 1813 w 1897"/>
                  <a:gd name="T17" fmla="*/ 61 h 515"/>
                  <a:gd name="T18" fmla="*/ 1828 w 1897"/>
                  <a:gd name="T19" fmla="*/ 77 h 515"/>
                  <a:gd name="T20" fmla="*/ 1826 w 1897"/>
                  <a:gd name="T21" fmla="*/ 59 h 515"/>
                  <a:gd name="T22" fmla="*/ 1833 w 1897"/>
                  <a:gd name="T23" fmla="*/ 48 h 515"/>
                  <a:gd name="T24" fmla="*/ 1818 w 1897"/>
                  <a:gd name="T25" fmla="*/ 35 h 515"/>
                  <a:gd name="T26" fmla="*/ 1805 w 1897"/>
                  <a:gd name="T27" fmla="*/ 77 h 515"/>
                  <a:gd name="T28" fmla="*/ 1850 w 1897"/>
                  <a:gd name="T29" fmla="*/ 56 h 515"/>
                  <a:gd name="T30" fmla="*/ 1819 w 1897"/>
                  <a:gd name="T31" fmla="*/ 88 h 515"/>
                  <a:gd name="T32" fmla="*/ 1819 w 1897"/>
                  <a:gd name="T33" fmla="*/ 25 h 515"/>
                  <a:gd name="T34" fmla="*/ 1819 w 1897"/>
                  <a:gd name="T35" fmla="*/ 20 h 515"/>
                  <a:gd name="T36" fmla="*/ 1783 w 1897"/>
                  <a:gd name="T37" fmla="*/ 56 h 515"/>
                  <a:gd name="T38" fmla="*/ 1855 w 1897"/>
                  <a:gd name="T39" fmla="*/ 56 h 515"/>
                  <a:gd name="T40" fmla="*/ 1813 w 1897"/>
                  <a:gd name="T41" fmla="*/ 41 h 515"/>
                  <a:gd name="T42" fmla="*/ 1818 w 1897"/>
                  <a:gd name="T43" fmla="*/ 41 h 515"/>
                  <a:gd name="T44" fmla="*/ 1826 w 1897"/>
                  <a:gd name="T45" fmla="*/ 48 h 515"/>
                  <a:gd name="T46" fmla="*/ 1818 w 1897"/>
                  <a:gd name="T47" fmla="*/ 55 h 515"/>
                  <a:gd name="T48" fmla="*/ 1813 w 1897"/>
                  <a:gd name="T49" fmla="*/ 41 h 515"/>
                  <a:gd name="T50" fmla="*/ 273 w 1897"/>
                  <a:gd name="T51" fmla="*/ 190 h 515"/>
                  <a:gd name="T52" fmla="*/ 106 w 1897"/>
                  <a:gd name="T53" fmla="*/ 263 h 515"/>
                  <a:gd name="T54" fmla="*/ 187 w 1897"/>
                  <a:gd name="T55" fmla="*/ 116 h 515"/>
                  <a:gd name="T56" fmla="*/ 273 w 1897"/>
                  <a:gd name="T57" fmla="*/ 190 h 515"/>
                  <a:gd name="T58" fmla="*/ 196 w 1897"/>
                  <a:gd name="T59" fmla="*/ 20 h 515"/>
                  <a:gd name="T60" fmla="*/ 0 w 1897"/>
                  <a:gd name="T61" fmla="*/ 500 h 515"/>
                  <a:gd name="T62" fmla="*/ 106 w 1897"/>
                  <a:gd name="T63" fmla="*/ 356 h 515"/>
                  <a:gd name="T64" fmla="*/ 380 w 1897"/>
                  <a:gd name="T65" fmla="*/ 188 h 515"/>
                  <a:gd name="T66" fmla="*/ 196 w 1897"/>
                  <a:gd name="T67" fmla="*/ 20 h 515"/>
                  <a:gd name="T68" fmla="*/ 954 w 1897"/>
                  <a:gd name="T69" fmla="*/ 74 h 515"/>
                  <a:gd name="T70" fmla="*/ 953 w 1897"/>
                  <a:gd name="T71" fmla="*/ 443 h 515"/>
                  <a:gd name="T72" fmla="*/ 1339 w 1897"/>
                  <a:gd name="T73" fmla="*/ 438 h 515"/>
                  <a:gd name="T74" fmla="*/ 1341 w 1897"/>
                  <a:gd name="T75" fmla="*/ 215 h 515"/>
                  <a:gd name="T76" fmla="*/ 1132 w 1897"/>
                  <a:gd name="T77" fmla="*/ 304 h 515"/>
                  <a:gd name="T78" fmla="*/ 1241 w 1897"/>
                  <a:gd name="T79" fmla="*/ 394 h 515"/>
                  <a:gd name="T80" fmla="*/ 1027 w 1897"/>
                  <a:gd name="T81" fmla="*/ 375 h 515"/>
                  <a:gd name="T82" fmla="*/ 1028 w 1897"/>
                  <a:gd name="T83" fmla="*/ 143 h 515"/>
                  <a:gd name="T84" fmla="*/ 1207 w 1897"/>
                  <a:gd name="T85" fmla="*/ 107 h 515"/>
                  <a:gd name="T86" fmla="*/ 1316 w 1897"/>
                  <a:gd name="T87" fmla="*/ 63 h 515"/>
                  <a:gd name="T88" fmla="*/ 954 w 1897"/>
                  <a:gd name="T89" fmla="*/ 74 h 515"/>
                  <a:gd name="T90" fmla="*/ 562 w 1897"/>
                  <a:gd name="T91" fmla="*/ 309 h 515"/>
                  <a:gd name="T92" fmla="*/ 769 w 1897"/>
                  <a:gd name="T93" fmla="*/ 215 h 515"/>
                  <a:gd name="T94" fmla="*/ 562 w 1897"/>
                  <a:gd name="T95" fmla="*/ 114 h 515"/>
                  <a:gd name="T96" fmla="*/ 819 w 1897"/>
                  <a:gd name="T97" fmla="*/ 20 h 515"/>
                  <a:gd name="T98" fmla="*/ 457 w 1897"/>
                  <a:gd name="T99" fmla="*/ 500 h 515"/>
                  <a:gd name="T100" fmla="*/ 823 w 1897"/>
                  <a:gd name="T101" fmla="*/ 407 h 515"/>
                  <a:gd name="T102" fmla="*/ 562 w 1897"/>
                  <a:gd name="T103" fmla="*/ 309 h 5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7" h="515">
                    <a:moveTo>
                      <a:pt x="1579" y="301"/>
                    </a:moveTo>
                    <a:lnTo>
                      <a:pt x="1579" y="301"/>
                    </a:lnTo>
                    <a:lnTo>
                      <a:pt x="1643" y="146"/>
                    </a:lnTo>
                    <a:lnTo>
                      <a:pt x="1706" y="301"/>
                    </a:lnTo>
                    <a:lnTo>
                      <a:pt x="1579" y="301"/>
                    </a:lnTo>
                    <a:close/>
                    <a:moveTo>
                      <a:pt x="1596" y="20"/>
                    </a:moveTo>
                    <a:lnTo>
                      <a:pt x="1596" y="20"/>
                    </a:lnTo>
                    <a:lnTo>
                      <a:pt x="1391" y="500"/>
                    </a:lnTo>
                    <a:lnTo>
                      <a:pt x="1498" y="500"/>
                    </a:lnTo>
                    <a:lnTo>
                      <a:pt x="1542" y="394"/>
                    </a:lnTo>
                    <a:lnTo>
                      <a:pt x="1743" y="394"/>
                    </a:lnTo>
                    <a:lnTo>
                      <a:pt x="1787" y="500"/>
                    </a:lnTo>
                    <a:lnTo>
                      <a:pt x="1897" y="500"/>
                    </a:lnTo>
                    <a:lnTo>
                      <a:pt x="1692" y="20"/>
                    </a:lnTo>
                    <a:lnTo>
                      <a:pt x="1596" y="20"/>
                    </a:lnTo>
                    <a:close/>
                    <a:moveTo>
                      <a:pt x="1813" y="77"/>
                    </a:moveTo>
                    <a:lnTo>
                      <a:pt x="1813" y="77"/>
                    </a:lnTo>
                    <a:lnTo>
                      <a:pt x="1813" y="61"/>
                    </a:lnTo>
                    <a:lnTo>
                      <a:pt x="1819" y="61"/>
                    </a:lnTo>
                    <a:lnTo>
                      <a:pt x="1828" y="77"/>
                    </a:lnTo>
                    <a:lnTo>
                      <a:pt x="1837" y="77"/>
                    </a:lnTo>
                    <a:lnTo>
                      <a:pt x="1826" y="59"/>
                    </a:lnTo>
                    <a:cubicBezTo>
                      <a:pt x="1828" y="58"/>
                      <a:pt x="1830" y="57"/>
                      <a:pt x="1831" y="55"/>
                    </a:cubicBezTo>
                    <a:cubicBezTo>
                      <a:pt x="1833" y="53"/>
                      <a:pt x="1833" y="50"/>
                      <a:pt x="1833" y="48"/>
                    </a:cubicBezTo>
                    <a:cubicBezTo>
                      <a:pt x="1833" y="44"/>
                      <a:pt x="1832" y="40"/>
                      <a:pt x="1830" y="38"/>
                    </a:cubicBezTo>
                    <a:cubicBezTo>
                      <a:pt x="1827" y="36"/>
                      <a:pt x="1823" y="35"/>
                      <a:pt x="1818" y="35"/>
                    </a:cubicBezTo>
                    <a:lnTo>
                      <a:pt x="1805" y="35"/>
                    </a:lnTo>
                    <a:lnTo>
                      <a:pt x="1805" y="77"/>
                    </a:lnTo>
                    <a:lnTo>
                      <a:pt x="1813" y="77"/>
                    </a:lnTo>
                    <a:close/>
                    <a:moveTo>
                      <a:pt x="1850" y="56"/>
                    </a:moveTo>
                    <a:lnTo>
                      <a:pt x="1850" y="56"/>
                    </a:lnTo>
                    <a:cubicBezTo>
                      <a:pt x="1850" y="74"/>
                      <a:pt x="1836" y="88"/>
                      <a:pt x="1819" y="88"/>
                    </a:cubicBezTo>
                    <a:cubicBezTo>
                      <a:pt x="1802" y="88"/>
                      <a:pt x="1788" y="74"/>
                      <a:pt x="1788" y="56"/>
                    </a:cubicBezTo>
                    <a:cubicBezTo>
                      <a:pt x="1788" y="39"/>
                      <a:pt x="1802" y="25"/>
                      <a:pt x="1819" y="25"/>
                    </a:cubicBezTo>
                    <a:cubicBezTo>
                      <a:pt x="1836" y="25"/>
                      <a:pt x="1850" y="39"/>
                      <a:pt x="1850" y="56"/>
                    </a:cubicBezTo>
                    <a:close/>
                    <a:moveTo>
                      <a:pt x="1819" y="20"/>
                    </a:moveTo>
                    <a:lnTo>
                      <a:pt x="1819" y="20"/>
                    </a:lnTo>
                    <a:cubicBezTo>
                      <a:pt x="1799" y="20"/>
                      <a:pt x="1783" y="37"/>
                      <a:pt x="1783" y="56"/>
                    </a:cubicBezTo>
                    <a:cubicBezTo>
                      <a:pt x="1783" y="76"/>
                      <a:pt x="1799" y="92"/>
                      <a:pt x="1819" y="92"/>
                    </a:cubicBezTo>
                    <a:cubicBezTo>
                      <a:pt x="1839" y="92"/>
                      <a:pt x="1855" y="76"/>
                      <a:pt x="1855" y="56"/>
                    </a:cubicBezTo>
                    <a:cubicBezTo>
                      <a:pt x="1855" y="37"/>
                      <a:pt x="1839" y="20"/>
                      <a:pt x="1819" y="20"/>
                    </a:cubicBezTo>
                    <a:close/>
                    <a:moveTo>
                      <a:pt x="1813" y="41"/>
                    </a:moveTo>
                    <a:lnTo>
                      <a:pt x="1813" y="41"/>
                    </a:lnTo>
                    <a:lnTo>
                      <a:pt x="1818" y="41"/>
                    </a:lnTo>
                    <a:cubicBezTo>
                      <a:pt x="1821" y="41"/>
                      <a:pt x="1823" y="42"/>
                      <a:pt x="1824" y="43"/>
                    </a:cubicBezTo>
                    <a:cubicBezTo>
                      <a:pt x="1826" y="44"/>
                      <a:pt x="1826" y="46"/>
                      <a:pt x="1826" y="48"/>
                    </a:cubicBezTo>
                    <a:cubicBezTo>
                      <a:pt x="1826" y="50"/>
                      <a:pt x="1825" y="52"/>
                      <a:pt x="1824" y="53"/>
                    </a:cubicBezTo>
                    <a:cubicBezTo>
                      <a:pt x="1822" y="54"/>
                      <a:pt x="1820" y="55"/>
                      <a:pt x="1818" y="55"/>
                    </a:cubicBezTo>
                    <a:lnTo>
                      <a:pt x="1813" y="55"/>
                    </a:lnTo>
                    <a:lnTo>
                      <a:pt x="1813" y="41"/>
                    </a:lnTo>
                    <a:close/>
                    <a:moveTo>
                      <a:pt x="273" y="190"/>
                    </a:moveTo>
                    <a:lnTo>
                      <a:pt x="273" y="190"/>
                    </a:lnTo>
                    <a:cubicBezTo>
                      <a:pt x="273" y="231"/>
                      <a:pt x="242" y="263"/>
                      <a:pt x="189" y="263"/>
                    </a:cubicBezTo>
                    <a:lnTo>
                      <a:pt x="106" y="263"/>
                    </a:lnTo>
                    <a:lnTo>
                      <a:pt x="106" y="116"/>
                    </a:lnTo>
                    <a:lnTo>
                      <a:pt x="187" y="116"/>
                    </a:lnTo>
                    <a:cubicBezTo>
                      <a:pt x="240" y="116"/>
                      <a:pt x="273" y="141"/>
                      <a:pt x="273" y="189"/>
                    </a:cubicBezTo>
                    <a:lnTo>
                      <a:pt x="273" y="190"/>
                    </a:lnTo>
                    <a:close/>
                    <a:moveTo>
                      <a:pt x="196" y="20"/>
                    </a:moveTo>
                    <a:lnTo>
                      <a:pt x="196" y="20"/>
                    </a:lnTo>
                    <a:lnTo>
                      <a:pt x="0" y="20"/>
                    </a:lnTo>
                    <a:lnTo>
                      <a:pt x="0" y="500"/>
                    </a:lnTo>
                    <a:lnTo>
                      <a:pt x="106" y="500"/>
                    </a:lnTo>
                    <a:lnTo>
                      <a:pt x="106" y="356"/>
                    </a:lnTo>
                    <a:lnTo>
                      <a:pt x="186" y="356"/>
                    </a:lnTo>
                    <a:cubicBezTo>
                      <a:pt x="293" y="356"/>
                      <a:pt x="380" y="299"/>
                      <a:pt x="380" y="188"/>
                    </a:cubicBezTo>
                    <a:lnTo>
                      <a:pt x="380" y="186"/>
                    </a:lnTo>
                    <a:cubicBezTo>
                      <a:pt x="380" y="88"/>
                      <a:pt x="311" y="20"/>
                      <a:pt x="196" y="20"/>
                    </a:cubicBezTo>
                    <a:close/>
                    <a:moveTo>
                      <a:pt x="954" y="74"/>
                    </a:moveTo>
                    <a:lnTo>
                      <a:pt x="954" y="74"/>
                    </a:lnTo>
                    <a:cubicBezTo>
                      <a:pt x="904" y="123"/>
                      <a:pt x="879" y="185"/>
                      <a:pt x="879" y="259"/>
                    </a:cubicBezTo>
                    <a:cubicBezTo>
                      <a:pt x="879" y="333"/>
                      <a:pt x="904" y="395"/>
                      <a:pt x="953" y="443"/>
                    </a:cubicBezTo>
                    <a:cubicBezTo>
                      <a:pt x="1002" y="491"/>
                      <a:pt x="1064" y="515"/>
                      <a:pt x="1138" y="515"/>
                    </a:cubicBezTo>
                    <a:cubicBezTo>
                      <a:pt x="1224" y="515"/>
                      <a:pt x="1292" y="489"/>
                      <a:pt x="1339" y="438"/>
                    </a:cubicBezTo>
                    <a:lnTo>
                      <a:pt x="1341" y="435"/>
                    </a:lnTo>
                    <a:lnTo>
                      <a:pt x="1341" y="215"/>
                    </a:lnTo>
                    <a:lnTo>
                      <a:pt x="1132" y="215"/>
                    </a:lnTo>
                    <a:lnTo>
                      <a:pt x="1132" y="304"/>
                    </a:lnTo>
                    <a:lnTo>
                      <a:pt x="1241" y="304"/>
                    </a:lnTo>
                    <a:lnTo>
                      <a:pt x="1241" y="394"/>
                    </a:lnTo>
                    <a:cubicBezTo>
                      <a:pt x="1213" y="411"/>
                      <a:pt x="1178" y="419"/>
                      <a:pt x="1137" y="419"/>
                    </a:cubicBezTo>
                    <a:cubicBezTo>
                      <a:pt x="1094" y="419"/>
                      <a:pt x="1057" y="404"/>
                      <a:pt x="1027" y="375"/>
                    </a:cubicBezTo>
                    <a:cubicBezTo>
                      <a:pt x="997" y="347"/>
                      <a:pt x="982" y="308"/>
                      <a:pt x="982" y="260"/>
                    </a:cubicBezTo>
                    <a:cubicBezTo>
                      <a:pt x="982" y="211"/>
                      <a:pt x="997" y="172"/>
                      <a:pt x="1028" y="143"/>
                    </a:cubicBezTo>
                    <a:cubicBezTo>
                      <a:pt x="1059" y="113"/>
                      <a:pt x="1098" y="99"/>
                      <a:pt x="1144" y="99"/>
                    </a:cubicBezTo>
                    <a:cubicBezTo>
                      <a:pt x="1168" y="99"/>
                      <a:pt x="1189" y="101"/>
                      <a:pt x="1207" y="107"/>
                    </a:cubicBezTo>
                    <a:cubicBezTo>
                      <a:pt x="1224" y="113"/>
                      <a:pt x="1241" y="123"/>
                      <a:pt x="1258" y="137"/>
                    </a:cubicBezTo>
                    <a:lnTo>
                      <a:pt x="1316" y="63"/>
                    </a:lnTo>
                    <a:cubicBezTo>
                      <a:pt x="1285" y="36"/>
                      <a:pt x="1230" y="0"/>
                      <a:pt x="1138" y="0"/>
                    </a:cubicBezTo>
                    <a:cubicBezTo>
                      <a:pt x="1066" y="0"/>
                      <a:pt x="1005" y="25"/>
                      <a:pt x="954" y="74"/>
                    </a:cubicBezTo>
                    <a:close/>
                    <a:moveTo>
                      <a:pt x="562" y="309"/>
                    </a:moveTo>
                    <a:lnTo>
                      <a:pt x="562" y="309"/>
                    </a:lnTo>
                    <a:lnTo>
                      <a:pt x="769" y="309"/>
                    </a:lnTo>
                    <a:lnTo>
                      <a:pt x="769" y="215"/>
                    </a:lnTo>
                    <a:lnTo>
                      <a:pt x="562" y="215"/>
                    </a:lnTo>
                    <a:lnTo>
                      <a:pt x="562" y="114"/>
                    </a:lnTo>
                    <a:lnTo>
                      <a:pt x="819" y="114"/>
                    </a:lnTo>
                    <a:lnTo>
                      <a:pt x="819" y="20"/>
                    </a:lnTo>
                    <a:lnTo>
                      <a:pt x="457" y="20"/>
                    </a:lnTo>
                    <a:lnTo>
                      <a:pt x="457" y="500"/>
                    </a:lnTo>
                    <a:lnTo>
                      <a:pt x="823" y="500"/>
                    </a:lnTo>
                    <a:lnTo>
                      <a:pt x="823" y="407"/>
                    </a:lnTo>
                    <a:lnTo>
                      <a:pt x="562" y="407"/>
                    </a:lnTo>
                    <a:lnTo>
                      <a:pt x="562" y="30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Photo Yellow">
    <p:bg>
      <p:bgPr>
        <a:solidFill>
          <a:srgbClr val="F9CB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 bwMode="gray">
          <a:xfrm>
            <a:off x="4572000" y="0"/>
            <a:ext cx="4572000" cy="5143500"/>
          </a:xfrm>
          <a:solidFill>
            <a:schemeClr val="accent5"/>
          </a:solidFill>
        </p:spPr>
        <p:txBody>
          <a:bodyPr anchor="ctr" anchorCtr="0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125" y="182880"/>
            <a:ext cx="4024313" cy="64008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65124" y="1098550"/>
            <a:ext cx="4024314" cy="3563938"/>
          </a:xfrm>
        </p:spPr>
        <p:txBody>
          <a:bodyPr rIns="91440"/>
          <a:lstStyle>
            <a:lvl1pPr>
              <a:buClrTx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 baseline="0">
                <a:solidFill>
                  <a:schemeClr val="tx1"/>
                </a:solidFill>
              </a:defRPr>
            </a:lvl7pPr>
            <a:lvl8pPr>
              <a:defRPr baseline="0">
                <a:solidFill>
                  <a:schemeClr val="tx1"/>
                </a:solidFill>
              </a:defRPr>
            </a:lvl8pPr>
            <a:lvl9pPr>
              <a:defRPr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00 Month 0000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Footer (Edit footer for all slides with View &gt; Header &amp; Footer)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4C005EB-05AB-4350-8862-D44178390B4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0" name="Group 19"/>
          <p:cNvGrpSpPr>
            <a:grpSpLocks noChangeAspect="1"/>
          </p:cNvGrpSpPr>
          <p:nvPr userDrawn="1"/>
        </p:nvGrpSpPr>
        <p:grpSpPr bwMode="invGray">
          <a:xfrm>
            <a:off x="114300" y="4880397"/>
            <a:ext cx="685800" cy="202367"/>
            <a:chOff x="2203450" y="1885950"/>
            <a:chExt cx="4737100" cy="1371600"/>
          </a:xfrm>
        </p:grpSpPr>
        <p:sp>
          <p:nvSpPr>
            <p:cNvPr id="21" name="AutoShape 3"/>
            <p:cNvSpPr>
              <a:spLocks noChangeAspect="1" noChangeArrowheads="1" noTextEdit="1"/>
            </p:cNvSpPr>
            <p:nvPr/>
          </p:nvSpPr>
          <p:spPr bwMode="invGray">
            <a:xfrm>
              <a:off x="2203450" y="1885950"/>
              <a:ext cx="4737100" cy="1371600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 bwMode="invGray">
            <a:xfrm>
              <a:off x="2549525" y="2117725"/>
              <a:ext cx="3948113" cy="908050"/>
              <a:chOff x="2549525" y="2117725"/>
              <a:chExt cx="3948113" cy="908050"/>
            </a:xfrm>
          </p:grpSpPr>
          <p:sp>
            <p:nvSpPr>
              <p:cNvPr id="23" name="Freeform 5"/>
              <p:cNvSpPr>
                <a:spLocks noEditPoints="1"/>
              </p:cNvSpPr>
              <p:nvPr/>
            </p:nvSpPr>
            <p:spPr bwMode="invGray">
              <a:xfrm>
                <a:off x="2549525" y="2117725"/>
                <a:ext cx="1949450" cy="908050"/>
              </a:xfrm>
              <a:custGeom>
                <a:avLst/>
                <a:gdLst>
                  <a:gd name="T0" fmla="*/ 1816 w 2042"/>
                  <a:gd name="T1" fmla="*/ 279 h 946"/>
                  <a:gd name="T2" fmla="*/ 1816 w 2042"/>
                  <a:gd name="T3" fmla="*/ 279 h 946"/>
                  <a:gd name="T4" fmla="*/ 1813 w 2042"/>
                  <a:gd name="T5" fmla="*/ 278 h 946"/>
                  <a:gd name="T6" fmla="*/ 1761 w 2042"/>
                  <a:gd name="T7" fmla="*/ 288 h 946"/>
                  <a:gd name="T8" fmla="*/ 1758 w 2042"/>
                  <a:gd name="T9" fmla="*/ 291 h 946"/>
                  <a:gd name="T10" fmla="*/ 1805 w 2042"/>
                  <a:gd name="T11" fmla="*/ 314 h 946"/>
                  <a:gd name="T12" fmla="*/ 1816 w 2042"/>
                  <a:gd name="T13" fmla="*/ 279 h 946"/>
                  <a:gd name="T14" fmla="*/ 2030 w 2042"/>
                  <a:gd name="T15" fmla="*/ 536 h 946"/>
                  <a:gd name="T16" fmla="*/ 2030 w 2042"/>
                  <a:gd name="T17" fmla="*/ 536 h 946"/>
                  <a:gd name="T18" fmla="*/ 2000 w 2042"/>
                  <a:gd name="T19" fmla="*/ 586 h 946"/>
                  <a:gd name="T20" fmla="*/ 1938 w 2042"/>
                  <a:gd name="T21" fmla="*/ 596 h 946"/>
                  <a:gd name="T22" fmla="*/ 1779 w 2042"/>
                  <a:gd name="T23" fmla="*/ 532 h 946"/>
                  <a:gd name="T24" fmla="*/ 1511 w 2042"/>
                  <a:gd name="T25" fmla="*/ 458 h 946"/>
                  <a:gd name="T26" fmla="*/ 1501 w 2042"/>
                  <a:gd name="T27" fmla="*/ 469 h 946"/>
                  <a:gd name="T28" fmla="*/ 1679 w 2042"/>
                  <a:gd name="T29" fmla="*/ 582 h 946"/>
                  <a:gd name="T30" fmla="*/ 1719 w 2042"/>
                  <a:gd name="T31" fmla="*/ 725 h 946"/>
                  <a:gd name="T32" fmla="*/ 1607 w 2042"/>
                  <a:gd name="T33" fmla="*/ 657 h 946"/>
                  <a:gd name="T34" fmla="*/ 1107 w 2042"/>
                  <a:gd name="T35" fmla="*/ 443 h 946"/>
                  <a:gd name="T36" fmla="*/ 1639 w 2042"/>
                  <a:gd name="T37" fmla="*/ 62 h 946"/>
                  <a:gd name="T38" fmla="*/ 1782 w 2042"/>
                  <a:gd name="T39" fmla="*/ 115 h 946"/>
                  <a:gd name="T40" fmla="*/ 1750 w 2042"/>
                  <a:gd name="T41" fmla="*/ 148 h 946"/>
                  <a:gd name="T42" fmla="*/ 1752 w 2042"/>
                  <a:gd name="T43" fmla="*/ 177 h 946"/>
                  <a:gd name="T44" fmla="*/ 1842 w 2042"/>
                  <a:gd name="T45" fmla="*/ 248 h 946"/>
                  <a:gd name="T46" fmla="*/ 1873 w 2042"/>
                  <a:gd name="T47" fmla="*/ 330 h 946"/>
                  <a:gd name="T48" fmla="*/ 2025 w 2042"/>
                  <a:gd name="T49" fmla="*/ 494 h 946"/>
                  <a:gd name="T50" fmla="*/ 2030 w 2042"/>
                  <a:gd name="T51" fmla="*/ 536 h 946"/>
                  <a:gd name="T52" fmla="*/ 1046 w 2042"/>
                  <a:gd name="T53" fmla="*/ 183 h 946"/>
                  <a:gd name="T54" fmla="*/ 1046 w 2042"/>
                  <a:gd name="T55" fmla="*/ 183 h 946"/>
                  <a:gd name="T56" fmla="*/ 1037 w 2042"/>
                  <a:gd name="T57" fmla="*/ 427 h 946"/>
                  <a:gd name="T58" fmla="*/ 971 w 2042"/>
                  <a:gd name="T59" fmla="*/ 415 h 946"/>
                  <a:gd name="T60" fmla="*/ 417 w 2042"/>
                  <a:gd name="T61" fmla="*/ 756 h 946"/>
                  <a:gd name="T62" fmla="*/ 0 w 2042"/>
                  <a:gd name="T63" fmla="*/ 946 h 946"/>
                  <a:gd name="T64" fmla="*/ 919 w 2042"/>
                  <a:gd name="T65" fmla="*/ 68 h 946"/>
                  <a:gd name="T66" fmla="*/ 1046 w 2042"/>
                  <a:gd name="T67" fmla="*/ 183 h 9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42" h="946">
                    <a:moveTo>
                      <a:pt x="1816" y="279"/>
                    </a:moveTo>
                    <a:lnTo>
                      <a:pt x="1816" y="279"/>
                    </a:lnTo>
                    <a:lnTo>
                      <a:pt x="1813" y="278"/>
                    </a:lnTo>
                    <a:cubicBezTo>
                      <a:pt x="1813" y="277"/>
                      <a:pt x="1784" y="264"/>
                      <a:pt x="1761" y="288"/>
                    </a:cubicBezTo>
                    <a:lnTo>
                      <a:pt x="1758" y="291"/>
                    </a:lnTo>
                    <a:lnTo>
                      <a:pt x="1805" y="314"/>
                    </a:lnTo>
                    <a:lnTo>
                      <a:pt x="1816" y="279"/>
                    </a:lnTo>
                    <a:close/>
                    <a:moveTo>
                      <a:pt x="2030" y="536"/>
                    </a:moveTo>
                    <a:lnTo>
                      <a:pt x="2030" y="536"/>
                    </a:lnTo>
                    <a:cubicBezTo>
                      <a:pt x="2030" y="536"/>
                      <a:pt x="2010" y="573"/>
                      <a:pt x="2000" y="586"/>
                    </a:cubicBezTo>
                    <a:cubicBezTo>
                      <a:pt x="1991" y="600"/>
                      <a:pt x="1963" y="608"/>
                      <a:pt x="1938" y="596"/>
                    </a:cubicBezTo>
                    <a:cubicBezTo>
                      <a:pt x="1926" y="591"/>
                      <a:pt x="1820" y="529"/>
                      <a:pt x="1779" y="532"/>
                    </a:cubicBezTo>
                    <a:cubicBezTo>
                      <a:pt x="1574" y="550"/>
                      <a:pt x="1517" y="466"/>
                      <a:pt x="1511" y="458"/>
                    </a:cubicBezTo>
                    <a:cubicBezTo>
                      <a:pt x="1504" y="450"/>
                      <a:pt x="1492" y="454"/>
                      <a:pt x="1501" y="469"/>
                    </a:cubicBezTo>
                    <a:cubicBezTo>
                      <a:pt x="1546" y="546"/>
                      <a:pt x="1679" y="582"/>
                      <a:pt x="1679" y="582"/>
                    </a:cubicBezTo>
                    <a:cubicBezTo>
                      <a:pt x="1714" y="666"/>
                      <a:pt x="1719" y="725"/>
                      <a:pt x="1719" y="725"/>
                    </a:cubicBezTo>
                    <a:cubicBezTo>
                      <a:pt x="1684" y="698"/>
                      <a:pt x="1647" y="676"/>
                      <a:pt x="1607" y="657"/>
                    </a:cubicBezTo>
                    <a:cubicBezTo>
                      <a:pt x="1501" y="586"/>
                      <a:pt x="1335" y="498"/>
                      <a:pt x="1107" y="443"/>
                    </a:cubicBezTo>
                    <a:cubicBezTo>
                      <a:pt x="1120" y="261"/>
                      <a:pt x="1211" y="0"/>
                      <a:pt x="1639" y="62"/>
                    </a:cubicBezTo>
                    <a:cubicBezTo>
                      <a:pt x="1639" y="62"/>
                      <a:pt x="1724" y="76"/>
                      <a:pt x="1782" y="115"/>
                    </a:cubicBezTo>
                    <a:cubicBezTo>
                      <a:pt x="1782" y="115"/>
                      <a:pt x="1768" y="130"/>
                      <a:pt x="1750" y="148"/>
                    </a:cubicBezTo>
                    <a:cubicBezTo>
                      <a:pt x="1732" y="166"/>
                      <a:pt x="1752" y="177"/>
                      <a:pt x="1752" y="177"/>
                    </a:cubicBezTo>
                    <a:lnTo>
                      <a:pt x="1842" y="248"/>
                    </a:lnTo>
                    <a:cubicBezTo>
                      <a:pt x="1843" y="286"/>
                      <a:pt x="1845" y="296"/>
                      <a:pt x="1873" y="330"/>
                    </a:cubicBezTo>
                    <a:cubicBezTo>
                      <a:pt x="1901" y="364"/>
                      <a:pt x="2011" y="479"/>
                      <a:pt x="2025" y="494"/>
                    </a:cubicBezTo>
                    <a:cubicBezTo>
                      <a:pt x="2042" y="512"/>
                      <a:pt x="2030" y="536"/>
                      <a:pt x="2030" y="536"/>
                    </a:cubicBezTo>
                    <a:close/>
                    <a:moveTo>
                      <a:pt x="1046" y="183"/>
                    </a:moveTo>
                    <a:lnTo>
                      <a:pt x="1046" y="183"/>
                    </a:lnTo>
                    <a:cubicBezTo>
                      <a:pt x="1023" y="276"/>
                      <a:pt x="1025" y="358"/>
                      <a:pt x="1037" y="427"/>
                    </a:cubicBezTo>
                    <a:cubicBezTo>
                      <a:pt x="1015" y="423"/>
                      <a:pt x="993" y="419"/>
                      <a:pt x="971" y="415"/>
                    </a:cubicBezTo>
                    <a:cubicBezTo>
                      <a:pt x="503" y="339"/>
                      <a:pt x="362" y="569"/>
                      <a:pt x="417" y="756"/>
                    </a:cubicBezTo>
                    <a:cubicBezTo>
                      <a:pt x="262" y="814"/>
                      <a:pt x="117" y="881"/>
                      <a:pt x="0" y="946"/>
                    </a:cubicBezTo>
                    <a:cubicBezTo>
                      <a:pt x="184" y="506"/>
                      <a:pt x="583" y="119"/>
                      <a:pt x="919" y="68"/>
                    </a:cubicBezTo>
                    <a:cubicBezTo>
                      <a:pt x="1029" y="53"/>
                      <a:pt x="1060" y="125"/>
                      <a:pt x="1046" y="183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6"/>
              <p:cNvSpPr>
                <a:spLocks noEditPoints="1"/>
              </p:cNvSpPr>
              <p:nvPr/>
            </p:nvSpPr>
            <p:spPr bwMode="invGray">
              <a:xfrm>
                <a:off x="2894013" y="2443163"/>
                <a:ext cx="1189038" cy="400050"/>
              </a:xfrm>
              <a:custGeom>
                <a:avLst/>
                <a:gdLst>
                  <a:gd name="T0" fmla="*/ 749 w 1245"/>
                  <a:gd name="T1" fmla="*/ 246 h 417"/>
                  <a:gd name="T2" fmla="*/ 749 w 1245"/>
                  <a:gd name="T3" fmla="*/ 246 h 417"/>
                  <a:gd name="T4" fmla="*/ 1245 w 1245"/>
                  <a:gd name="T5" fmla="*/ 318 h 417"/>
                  <a:gd name="T6" fmla="*/ 745 w 1245"/>
                  <a:gd name="T7" fmla="*/ 104 h 417"/>
                  <a:gd name="T8" fmla="*/ 749 w 1245"/>
                  <a:gd name="T9" fmla="*/ 246 h 417"/>
                  <a:gd name="T10" fmla="*/ 722 w 1245"/>
                  <a:gd name="T11" fmla="*/ 249 h 417"/>
                  <a:gd name="T12" fmla="*/ 722 w 1245"/>
                  <a:gd name="T13" fmla="*/ 249 h 417"/>
                  <a:gd name="T14" fmla="*/ 55 w 1245"/>
                  <a:gd name="T15" fmla="*/ 417 h 417"/>
                  <a:gd name="T16" fmla="*/ 609 w 1245"/>
                  <a:gd name="T17" fmla="*/ 76 h 417"/>
                  <a:gd name="T18" fmla="*/ 675 w 1245"/>
                  <a:gd name="T19" fmla="*/ 88 h 417"/>
                  <a:gd name="T20" fmla="*/ 722 w 1245"/>
                  <a:gd name="T21" fmla="*/ 249 h 4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45" h="417">
                    <a:moveTo>
                      <a:pt x="749" y="246"/>
                    </a:moveTo>
                    <a:lnTo>
                      <a:pt x="749" y="246"/>
                    </a:lnTo>
                    <a:cubicBezTo>
                      <a:pt x="931" y="232"/>
                      <a:pt x="1103" y="250"/>
                      <a:pt x="1245" y="318"/>
                    </a:cubicBezTo>
                    <a:cubicBezTo>
                      <a:pt x="1139" y="247"/>
                      <a:pt x="973" y="159"/>
                      <a:pt x="745" y="104"/>
                    </a:cubicBezTo>
                    <a:cubicBezTo>
                      <a:pt x="740" y="167"/>
                      <a:pt x="745" y="220"/>
                      <a:pt x="749" y="246"/>
                    </a:cubicBezTo>
                    <a:close/>
                    <a:moveTo>
                      <a:pt x="722" y="249"/>
                    </a:moveTo>
                    <a:lnTo>
                      <a:pt x="722" y="249"/>
                    </a:lnTo>
                    <a:cubicBezTo>
                      <a:pt x="518" y="268"/>
                      <a:pt x="277" y="334"/>
                      <a:pt x="55" y="417"/>
                    </a:cubicBezTo>
                    <a:cubicBezTo>
                      <a:pt x="0" y="230"/>
                      <a:pt x="141" y="0"/>
                      <a:pt x="609" y="76"/>
                    </a:cubicBezTo>
                    <a:cubicBezTo>
                      <a:pt x="631" y="80"/>
                      <a:pt x="653" y="84"/>
                      <a:pt x="675" y="88"/>
                    </a:cubicBezTo>
                    <a:cubicBezTo>
                      <a:pt x="686" y="154"/>
                      <a:pt x="706" y="208"/>
                      <a:pt x="722" y="24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7"/>
              <p:cNvSpPr>
                <a:spLocks noEditPoints="1"/>
              </p:cNvSpPr>
              <p:nvPr/>
            </p:nvSpPr>
            <p:spPr bwMode="invGray">
              <a:xfrm>
                <a:off x="4687888" y="2325688"/>
                <a:ext cx="1809750" cy="493713"/>
              </a:xfrm>
              <a:custGeom>
                <a:avLst/>
                <a:gdLst>
                  <a:gd name="T0" fmla="*/ 1579 w 1897"/>
                  <a:gd name="T1" fmla="*/ 301 h 515"/>
                  <a:gd name="T2" fmla="*/ 1706 w 1897"/>
                  <a:gd name="T3" fmla="*/ 301 h 515"/>
                  <a:gd name="T4" fmla="*/ 1596 w 1897"/>
                  <a:gd name="T5" fmla="*/ 20 h 515"/>
                  <a:gd name="T6" fmla="*/ 1391 w 1897"/>
                  <a:gd name="T7" fmla="*/ 500 h 515"/>
                  <a:gd name="T8" fmla="*/ 1542 w 1897"/>
                  <a:gd name="T9" fmla="*/ 394 h 515"/>
                  <a:gd name="T10" fmla="*/ 1787 w 1897"/>
                  <a:gd name="T11" fmla="*/ 500 h 515"/>
                  <a:gd name="T12" fmla="*/ 1692 w 1897"/>
                  <a:gd name="T13" fmla="*/ 20 h 515"/>
                  <a:gd name="T14" fmla="*/ 1813 w 1897"/>
                  <a:gd name="T15" fmla="*/ 77 h 515"/>
                  <a:gd name="T16" fmla="*/ 1813 w 1897"/>
                  <a:gd name="T17" fmla="*/ 61 h 515"/>
                  <a:gd name="T18" fmla="*/ 1828 w 1897"/>
                  <a:gd name="T19" fmla="*/ 77 h 515"/>
                  <a:gd name="T20" fmla="*/ 1826 w 1897"/>
                  <a:gd name="T21" fmla="*/ 59 h 515"/>
                  <a:gd name="T22" fmla="*/ 1833 w 1897"/>
                  <a:gd name="T23" fmla="*/ 48 h 515"/>
                  <a:gd name="T24" fmla="*/ 1818 w 1897"/>
                  <a:gd name="T25" fmla="*/ 35 h 515"/>
                  <a:gd name="T26" fmla="*/ 1805 w 1897"/>
                  <a:gd name="T27" fmla="*/ 77 h 515"/>
                  <a:gd name="T28" fmla="*/ 1850 w 1897"/>
                  <a:gd name="T29" fmla="*/ 56 h 515"/>
                  <a:gd name="T30" fmla="*/ 1819 w 1897"/>
                  <a:gd name="T31" fmla="*/ 88 h 515"/>
                  <a:gd name="T32" fmla="*/ 1819 w 1897"/>
                  <a:gd name="T33" fmla="*/ 25 h 515"/>
                  <a:gd name="T34" fmla="*/ 1819 w 1897"/>
                  <a:gd name="T35" fmla="*/ 20 h 515"/>
                  <a:gd name="T36" fmla="*/ 1783 w 1897"/>
                  <a:gd name="T37" fmla="*/ 56 h 515"/>
                  <a:gd name="T38" fmla="*/ 1855 w 1897"/>
                  <a:gd name="T39" fmla="*/ 56 h 515"/>
                  <a:gd name="T40" fmla="*/ 1813 w 1897"/>
                  <a:gd name="T41" fmla="*/ 41 h 515"/>
                  <a:gd name="T42" fmla="*/ 1818 w 1897"/>
                  <a:gd name="T43" fmla="*/ 41 h 515"/>
                  <a:gd name="T44" fmla="*/ 1826 w 1897"/>
                  <a:gd name="T45" fmla="*/ 48 h 515"/>
                  <a:gd name="T46" fmla="*/ 1818 w 1897"/>
                  <a:gd name="T47" fmla="*/ 55 h 515"/>
                  <a:gd name="T48" fmla="*/ 1813 w 1897"/>
                  <a:gd name="T49" fmla="*/ 41 h 515"/>
                  <a:gd name="T50" fmla="*/ 273 w 1897"/>
                  <a:gd name="T51" fmla="*/ 190 h 515"/>
                  <a:gd name="T52" fmla="*/ 106 w 1897"/>
                  <a:gd name="T53" fmla="*/ 263 h 515"/>
                  <a:gd name="T54" fmla="*/ 187 w 1897"/>
                  <a:gd name="T55" fmla="*/ 116 h 515"/>
                  <a:gd name="T56" fmla="*/ 273 w 1897"/>
                  <a:gd name="T57" fmla="*/ 190 h 515"/>
                  <a:gd name="T58" fmla="*/ 196 w 1897"/>
                  <a:gd name="T59" fmla="*/ 20 h 515"/>
                  <a:gd name="T60" fmla="*/ 0 w 1897"/>
                  <a:gd name="T61" fmla="*/ 500 h 515"/>
                  <a:gd name="T62" fmla="*/ 106 w 1897"/>
                  <a:gd name="T63" fmla="*/ 356 h 515"/>
                  <a:gd name="T64" fmla="*/ 380 w 1897"/>
                  <a:gd name="T65" fmla="*/ 188 h 515"/>
                  <a:gd name="T66" fmla="*/ 196 w 1897"/>
                  <a:gd name="T67" fmla="*/ 20 h 515"/>
                  <a:gd name="T68" fmla="*/ 954 w 1897"/>
                  <a:gd name="T69" fmla="*/ 74 h 515"/>
                  <a:gd name="T70" fmla="*/ 953 w 1897"/>
                  <a:gd name="T71" fmla="*/ 443 h 515"/>
                  <a:gd name="T72" fmla="*/ 1339 w 1897"/>
                  <a:gd name="T73" fmla="*/ 438 h 515"/>
                  <a:gd name="T74" fmla="*/ 1341 w 1897"/>
                  <a:gd name="T75" fmla="*/ 215 h 515"/>
                  <a:gd name="T76" fmla="*/ 1132 w 1897"/>
                  <a:gd name="T77" fmla="*/ 304 h 515"/>
                  <a:gd name="T78" fmla="*/ 1241 w 1897"/>
                  <a:gd name="T79" fmla="*/ 394 h 515"/>
                  <a:gd name="T80" fmla="*/ 1027 w 1897"/>
                  <a:gd name="T81" fmla="*/ 375 h 515"/>
                  <a:gd name="T82" fmla="*/ 1028 w 1897"/>
                  <a:gd name="T83" fmla="*/ 143 h 515"/>
                  <a:gd name="T84" fmla="*/ 1207 w 1897"/>
                  <a:gd name="T85" fmla="*/ 107 h 515"/>
                  <a:gd name="T86" fmla="*/ 1316 w 1897"/>
                  <a:gd name="T87" fmla="*/ 63 h 515"/>
                  <a:gd name="T88" fmla="*/ 954 w 1897"/>
                  <a:gd name="T89" fmla="*/ 74 h 515"/>
                  <a:gd name="T90" fmla="*/ 562 w 1897"/>
                  <a:gd name="T91" fmla="*/ 309 h 515"/>
                  <a:gd name="T92" fmla="*/ 769 w 1897"/>
                  <a:gd name="T93" fmla="*/ 215 h 515"/>
                  <a:gd name="T94" fmla="*/ 562 w 1897"/>
                  <a:gd name="T95" fmla="*/ 114 h 515"/>
                  <a:gd name="T96" fmla="*/ 819 w 1897"/>
                  <a:gd name="T97" fmla="*/ 20 h 515"/>
                  <a:gd name="T98" fmla="*/ 457 w 1897"/>
                  <a:gd name="T99" fmla="*/ 500 h 515"/>
                  <a:gd name="T100" fmla="*/ 823 w 1897"/>
                  <a:gd name="T101" fmla="*/ 407 h 515"/>
                  <a:gd name="T102" fmla="*/ 562 w 1897"/>
                  <a:gd name="T103" fmla="*/ 309 h 5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7" h="515">
                    <a:moveTo>
                      <a:pt x="1579" y="301"/>
                    </a:moveTo>
                    <a:lnTo>
                      <a:pt x="1579" y="301"/>
                    </a:lnTo>
                    <a:lnTo>
                      <a:pt x="1643" y="146"/>
                    </a:lnTo>
                    <a:lnTo>
                      <a:pt x="1706" y="301"/>
                    </a:lnTo>
                    <a:lnTo>
                      <a:pt x="1579" y="301"/>
                    </a:lnTo>
                    <a:close/>
                    <a:moveTo>
                      <a:pt x="1596" y="20"/>
                    </a:moveTo>
                    <a:lnTo>
                      <a:pt x="1596" y="20"/>
                    </a:lnTo>
                    <a:lnTo>
                      <a:pt x="1391" y="500"/>
                    </a:lnTo>
                    <a:lnTo>
                      <a:pt x="1498" y="500"/>
                    </a:lnTo>
                    <a:lnTo>
                      <a:pt x="1542" y="394"/>
                    </a:lnTo>
                    <a:lnTo>
                      <a:pt x="1743" y="394"/>
                    </a:lnTo>
                    <a:lnTo>
                      <a:pt x="1787" y="500"/>
                    </a:lnTo>
                    <a:lnTo>
                      <a:pt x="1897" y="500"/>
                    </a:lnTo>
                    <a:lnTo>
                      <a:pt x="1692" y="20"/>
                    </a:lnTo>
                    <a:lnTo>
                      <a:pt x="1596" y="20"/>
                    </a:lnTo>
                    <a:close/>
                    <a:moveTo>
                      <a:pt x="1813" y="77"/>
                    </a:moveTo>
                    <a:lnTo>
                      <a:pt x="1813" y="77"/>
                    </a:lnTo>
                    <a:lnTo>
                      <a:pt x="1813" y="61"/>
                    </a:lnTo>
                    <a:lnTo>
                      <a:pt x="1819" y="61"/>
                    </a:lnTo>
                    <a:lnTo>
                      <a:pt x="1828" y="77"/>
                    </a:lnTo>
                    <a:lnTo>
                      <a:pt x="1837" y="77"/>
                    </a:lnTo>
                    <a:lnTo>
                      <a:pt x="1826" y="59"/>
                    </a:lnTo>
                    <a:cubicBezTo>
                      <a:pt x="1828" y="58"/>
                      <a:pt x="1830" y="57"/>
                      <a:pt x="1831" y="55"/>
                    </a:cubicBezTo>
                    <a:cubicBezTo>
                      <a:pt x="1833" y="53"/>
                      <a:pt x="1833" y="50"/>
                      <a:pt x="1833" y="48"/>
                    </a:cubicBezTo>
                    <a:cubicBezTo>
                      <a:pt x="1833" y="44"/>
                      <a:pt x="1832" y="40"/>
                      <a:pt x="1830" y="38"/>
                    </a:cubicBezTo>
                    <a:cubicBezTo>
                      <a:pt x="1827" y="36"/>
                      <a:pt x="1823" y="35"/>
                      <a:pt x="1818" y="35"/>
                    </a:cubicBezTo>
                    <a:lnTo>
                      <a:pt x="1805" y="35"/>
                    </a:lnTo>
                    <a:lnTo>
                      <a:pt x="1805" y="77"/>
                    </a:lnTo>
                    <a:lnTo>
                      <a:pt x="1813" y="77"/>
                    </a:lnTo>
                    <a:close/>
                    <a:moveTo>
                      <a:pt x="1850" y="56"/>
                    </a:moveTo>
                    <a:lnTo>
                      <a:pt x="1850" y="56"/>
                    </a:lnTo>
                    <a:cubicBezTo>
                      <a:pt x="1850" y="74"/>
                      <a:pt x="1836" y="88"/>
                      <a:pt x="1819" y="88"/>
                    </a:cubicBezTo>
                    <a:cubicBezTo>
                      <a:pt x="1802" y="88"/>
                      <a:pt x="1788" y="74"/>
                      <a:pt x="1788" y="56"/>
                    </a:cubicBezTo>
                    <a:cubicBezTo>
                      <a:pt x="1788" y="39"/>
                      <a:pt x="1802" y="25"/>
                      <a:pt x="1819" y="25"/>
                    </a:cubicBezTo>
                    <a:cubicBezTo>
                      <a:pt x="1836" y="25"/>
                      <a:pt x="1850" y="39"/>
                      <a:pt x="1850" y="56"/>
                    </a:cubicBezTo>
                    <a:close/>
                    <a:moveTo>
                      <a:pt x="1819" y="20"/>
                    </a:moveTo>
                    <a:lnTo>
                      <a:pt x="1819" y="20"/>
                    </a:lnTo>
                    <a:cubicBezTo>
                      <a:pt x="1799" y="20"/>
                      <a:pt x="1783" y="37"/>
                      <a:pt x="1783" y="56"/>
                    </a:cubicBezTo>
                    <a:cubicBezTo>
                      <a:pt x="1783" y="76"/>
                      <a:pt x="1799" y="92"/>
                      <a:pt x="1819" y="92"/>
                    </a:cubicBezTo>
                    <a:cubicBezTo>
                      <a:pt x="1839" y="92"/>
                      <a:pt x="1855" y="76"/>
                      <a:pt x="1855" y="56"/>
                    </a:cubicBezTo>
                    <a:cubicBezTo>
                      <a:pt x="1855" y="37"/>
                      <a:pt x="1839" y="20"/>
                      <a:pt x="1819" y="20"/>
                    </a:cubicBezTo>
                    <a:close/>
                    <a:moveTo>
                      <a:pt x="1813" y="41"/>
                    </a:moveTo>
                    <a:lnTo>
                      <a:pt x="1813" y="41"/>
                    </a:lnTo>
                    <a:lnTo>
                      <a:pt x="1818" y="41"/>
                    </a:lnTo>
                    <a:cubicBezTo>
                      <a:pt x="1821" y="41"/>
                      <a:pt x="1823" y="42"/>
                      <a:pt x="1824" y="43"/>
                    </a:cubicBezTo>
                    <a:cubicBezTo>
                      <a:pt x="1826" y="44"/>
                      <a:pt x="1826" y="46"/>
                      <a:pt x="1826" y="48"/>
                    </a:cubicBezTo>
                    <a:cubicBezTo>
                      <a:pt x="1826" y="50"/>
                      <a:pt x="1825" y="52"/>
                      <a:pt x="1824" y="53"/>
                    </a:cubicBezTo>
                    <a:cubicBezTo>
                      <a:pt x="1822" y="54"/>
                      <a:pt x="1820" y="55"/>
                      <a:pt x="1818" y="55"/>
                    </a:cubicBezTo>
                    <a:lnTo>
                      <a:pt x="1813" y="55"/>
                    </a:lnTo>
                    <a:lnTo>
                      <a:pt x="1813" y="41"/>
                    </a:lnTo>
                    <a:close/>
                    <a:moveTo>
                      <a:pt x="273" y="190"/>
                    </a:moveTo>
                    <a:lnTo>
                      <a:pt x="273" y="190"/>
                    </a:lnTo>
                    <a:cubicBezTo>
                      <a:pt x="273" y="231"/>
                      <a:pt x="242" y="263"/>
                      <a:pt x="189" y="263"/>
                    </a:cubicBezTo>
                    <a:lnTo>
                      <a:pt x="106" y="263"/>
                    </a:lnTo>
                    <a:lnTo>
                      <a:pt x="106" y="116"/>
                    </a:lnTo>
                    <a:lnTo>
                      <a:pt x="187" y="116"/>
                    </a:lnTo>
                    <a:cubicBezTo>
                      <a:pt x="240" y="116"/>
                      <a:pt x="273" y="141"/>
                      <a:pt x="273" y="189"/>
                    </a:cubicBezTo>
                    <a:lnTo>
                      <a:pt x="273" y="190"/>
                    </a:lnTo>
                    <a:close/>
                    <a:moveTo>
                      <a:pt x="196" y="20"/>
                    </a:moveTo>
                    <a:lnTo>
                      <a:pt x="196" y="20"/>
                    </a:lnTo>
                    <a:lnTo>
                      <a:pt x="0" y="20"/>
                    </a:lnTo>
                    <a:lnTo>
                      <a:pt x="0" y="500"/>
                    </a:lnTo>
                    <a:lnTo>
                      <a:pt x="106" y="500"/>
                    </a:lnTo>
                    <a:lnTo>
                      <a:pt x="106" y="356"/>
                    </a:lnTo>
                    <a:lnTo>
                      <a:pt x="186" y="356"/>
                    </a:lnTo>
                    <a:cubicBezTo>
                      <a:pt x="293" y="356"/>
                      <a:pt x="380" y="299"/>
                      <a:pt x="380" y="188"/>
                    </a:cubicBezTo>
                    <a:lnTo>
                      <a:pt x="380" y="186"/>
                    </a:lnTo>
                    <a:cubicBezTo>
                      <a:pt x="380" y="88"/>
                      <a:pt x="311" y="20"/>
                      <a:pt x="196" y="20"/>
                    </a:cubicBezTo>
                    <a:close/>
                    <a:moveTo>
                      <a:pt x="954" y="74"/>
                    </a:moveTo>
                    <a:lnTo>
                      <a:pt x="954" y="74"/>
                    </a:lnTo>
                    <a:cubicBezTo>
                      <a:pt x="904" y="123"/>
                      <a:pt x="879" y="185"/>
                      <a:pt x="879" y="259"/>
                    </a:cubicBezTo>
                    <a:cubicBezTo>
                      <a:pt x="879" y="333"/>
                      <a:pt x="904" y="395"/>
                      <a:pt x="953" y="443"/>
                    </a:cubicBezTo>
                    <a:cubicBezTo>
                      <a:pt x="1002" y="491"/>
                      <a:pt x="1064" y="515"/>
                      <a:pt x="1138" y="515"/>
                    </a:cubicBezTo>
                    <a:cubicBezTo>
                      <a:pt x="1224" y="515"/>
                      <a:pt x="1292" y="489"/>
                      <a:pt x="1339" y="438"/>
                    </a:cubicBezTo>
                    <a:lnTo>
                      <a:pt x="1341" y="435"/>
                    </a:lnTo>
                    <a:lnTo>
                      <a:pt x="1341" y="215"/>
                    </a:lnTo>
                    <a:lnTo>
                      <a:pt x="1132" y="215"/>
                    </a:lnTo>
                    <a:lnTo>
                      <a:pt x="1132" y="304"/>
                    </a:lnTo>
                    <a:lnTo>
                      <a:pt x="1241" y="304"/>
                    </a:lnTo>
                    <a:lnTo>
                      <a:pt x="1241" y="394"/>
                    </a:lnTo>
                    <a:cubicBezTo>
                      <a:pt x="1213" y="411"/>
                      <a:pt x="1178" y="419"/>
                      <a:pt x="1137" y="419"/>
                    </a:cubicBezTo>
                    <a:cubicBezTo>
                      <a:pt x="1094" y="419"/>
                      <a:pt x="1057" y="404"/>
                      <a:pt x="1027" y="375"/>
                    </a:cubicBezTo>
                    <a:cubicBezTo>
                      <a:pt x="997" y="347"/>
                      <a:pt x="982" y="308"/>
                      <a:pt x="982" y="260"/>
                    </a:cubicBezTo>
                    <a:cubicBezTo>
                      <a:pt x="982" y="211"/>
                      <a:pt x="997" y="172"/>
                      <a:pt x="1028" y="143"/>
                    </a:cubicBezTo>
                    <a:cubicBezTo>
                      <a:pt x="1059" y="113"/>
                      <a:pt x="1098" y="99"/>
                      <a:pt x="1144" y="99"/>
                    </a:cubicBezTo>
                    <a:cubicBezTo>
                      <a:pt x="1168" y="99"/>
                      <a:pt x="1189" y="101"/>
                      <a:pt x="1207" y="107"/>
                    </a:cubicBezTo>
                    <a:cubicBezTo>
                      <a:pt x="1224" y="113"/>
                      <a:pt x="1241" y="123"/>
                      <a:pt x="1258" y="137"/>
                    </a:cubicBezTo>
                    <a:lnTo>
                      <a:pt x="1316" y="63"/>
                    </a:lnTo>
                    <a:cubicBezTo>
                      <a:pt x="1285" y="36"/>
                      <a:pt x="1230" y="0"/>
                      <a:pt x="1138" y="0"/>
                    </a:cubicBezTo>
                    <a:cubicBezTo>
                      <a:pt x="1066" y="0"/>
                      <a:pt x="1005" y="25"/>
                      <a:pt x="954" y="74"/>
                    </a:cubicBezTo>
                    <a:close/>
                    <a:moveTo>
                      <a:pt x="562" y="309"/>
                    </a:moveTo>
                    <a:lnTo>
                      <a:pt x="562" y="309"/>
                    </a:lnTo>
                    <a:lnTo>
                      <a:pt x="769" y="309"/>
                    </a:lnTo>
                    <a:lnTo>
                      <a:pt x="769" y="215"/>
                    </a:lnTo>
                    <a:lnTo>
                      <a:pt x="562" y="215"/>
                    </a:lnTo>
                    <a:lnTo>
                      <a:pt x="562" y="114"/>
                    </a:lnTo>
                    <a:lnTo>
                      <a:pt x="819" y="114"/>
                    </a:lnTo>
                    <a:lnTo>
                      <a:pt x="819" y="20"/>
                    </a:lnTo>
                    <a:lnTo>
                      <a:pt x="457" y="20"/>
                    </a:lnTo>
                    <a:lnTo>
                      <a:pt x="457" y="500"/>
                    </a:lnTo>
                    <a:lnTo>
                      <a:pt x="823" y="500"/>
                    </a:lnTo>
                    <a:lnTo>
                      <a:pt x="823" y="407"/>
                    </a:lnTo>
                    <a:lnTo>
                      <a:pt x="562" y="407"/>
                    </a:lnTo>
                    <a:lnTo>
                      <a:pt x="562" y="30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hidden">
          <a:xfrm>
            <a:off x="914400" y="4823460"/>
            <a:ext cx="8229600" cy="320040"/>
          </a:xfrm>
          <a:prstGeom prst="rect">
            <a:avLst/>
          </a:prstGeom>
          <a:solidFill>
            <a:srgbClr val="00A6A7"/>
          </a:solidFill>
          <a:ln>
            <a:noFill/>
          </a:ln>
        </p:spPr>
        <p:style>
          <a:lnRef idx="0">
            <a:schemeClr val="dk1"/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0" y="4823460"/>
            <a:ext cx="914400" cy="320040"/>
            <a:chOff x="0" y="4823460"/>
            <a:chExt cx="914400" cy="320040"/>
          </a:xfrm>
        </p:grpSpPr>
        <p:sp>
          <p:nvSpPr>
            <p:cNvPr id="10" name="Rectangle 9"/>
            <p:cNvSpPr/>
            <p:nvPr userDrawn="1"/>
          </p:nvSpPr>
          <p:spPr bwMode="hidden">
            <a:xfrm>
              <a:off x="0" y="4823460"/>
              <a:ext cx="914400" cy="320040"/>
            </a:xfrm>
            <a:prstGeom prst="rect">
              <a:avLst/>
            </a:prstGeom>
            <a:solidFill>
              <a:srgbClr val="1F2555"/>
            </a:solidFill>
            <a:ln>
              <a:noFill/>
            </a:ln>
          </p:spPr>
          <p:style>
            <a:lnRef idx="0">
              <a:schemeClr val="dk1"/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20"/>
            <a:stretch>
              <a:fillRect/>
            </a:stretch>
          </p:blipFill>
          <p:spPr bwMode="invGray">
            <a:xfrm>
              <a:off x="114300" y="4884196"/>
              <a:ext cx="685800" cy="198568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125" y="182880"/>
            <a:ext cx="8413750" cy="64008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1097280"/>
            <a:ext cx="8413749" cy="356616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54563" y="4853288"/>
            <a:ext cx="3703636" cy="1825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/>
              <a:t>Footer (Edit footer for all slides with View &gt; Header &amp; Footer)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4853288"/>
            <a:ext cx="320040" cy="1825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600" b="1">
                <a:solidFill>
                  <a:schemeClr val="bg1"/>
                </a:solidFill>
              </a:defRPr>
            </a:lvl1pPr>
          </a:lstStyle>
          <a:p>
            <a:fld id="{94C005EB-05AB-4350-8862-D44178390B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4853288"/>
            <a:ext cx="1920558" cy="18258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lang="en-US" sz="600" smtClean="0">
                <a:solidFill>
                  <a:schemeClr val="bg1"/>
                </a:solidFill>
              </a:defRPr>
            </a:lvl1pPr>
          </a:lstStyle>
          <a:p>
            <a:r>
              <a:rPr lang="en-US"/>
              <a:t>00 Month 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409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6" r:id="rId4"/>
    <p:sldLayoutId id="2147483651" r:id="rId5"/>
    <p:sldLayoutId id="2147483658" r:id="rId6"/>
    <p:sldLayoutId id="2147483659" r:id="rId7"/>
    <p:sldLayoutId id="2147483660" r:id="rId8"/>
    <p:sldLayoutId id="2147483661" r:id="rId9"/>
    <p:sldLayoutId id="2147483667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54" r:id="rId16"/>
    <p:sldLayoutId id="2147483655" r:id="rId17"/>
    <p:sldLayoutId id="2147483657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ts val="900"/>
        </a:spcBef>
        <a:buClr>
          <a:schemeClr val="tx2"/>
        </a:buClr>
        <a:buFont typeface="Calibri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-182880" algn="l" defTabSz="914400" rtl="0" eaLnBrk="1" latinLnBrk="0" hangingPunct="1">
        <a:spcBef>
          <a:spcPts val="300"/>
        </a:spcBef>
        <a:buFont typeface="Calibri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82880" algn="l" defTabSz="914400" rtl="0" eaLnBrk="1" latinLnBrk="0" hangingPunct="1">
        <a:spcBef>
          <a:spcPts val="300"/>
        </a:spcBef>
        <a:buFont typeface="Calibri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20" indent="-182880" algn="l" defTabSz="914400" rtl="0" eaLnBrk="1" latinLnBrk="0" hangingPunct="1">
        <a:spcBef>
          <a:spcPts val="300"/>
        </a:spcBef>
        <a:buFont typeface="Calibri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182880" algn="l" defTabSz="914400" rtl="0" eaLnBrk="1" latinLnBrk="0" hangingPunct="1">
        <a:spcBef>
          <a:spcPts val="300"/>
        </a:spcBef>
        <a:buFont typeface="Calibri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82880" algn="l" defTabSz="914400" rtl="0" eaLnBrk="1" latinLnBrk="0" hangingPunct="1">
        <a:spcBef>
          <a:spcPts val="300"/>
        </a:spcBef>
        <a:buFont typeface="Calibri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280160" indent="-182880" algn="l" defTabSz="914400" rtl="0" eaLnBrk="1" latinLnBrk="0" hangingPunct="1">
        <a:spcBef>
          <a:spcPts val="300"/>
        </a:spcBef>
        <a:buFont typeface="Calibri" pitchFamily="34" charset="0"/>
        <a:buChar char="–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463040" indent="-182880" algn="l" defTabSz="914400" rtl="0" eaLnBrk="1" latinLnBrk="0" hangingPunct="1">
        <a:spcBef>
          <a:spcPts val="300"/>
        </a:spcBef>
        <a:buFont typeface="Calibri" pitchFamily="34" charset="0"/>
        <a:buChar char="–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45920" indent="-182880" algn="l" defTabSz="914400" rtl="0" eaLnBrk="1" latinLnBrk="0" hangingPunct="1">
        <a:spcBef>
          <a:spcPts val="300"/>
        </a:spcBef>
        <a:buFont typeface="Calibri" pitchFamily="34" charset="0"/>
        <a:buChar char="–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16" userDrawn="1">
          <p15:clr>
            <a:srgbClr val="F26B43"/>
          </p15:clr>
        </p15:guide>
        <p15:guide id="2" pos="230" userDrawn="1">
          <p15:clr>
            <a:srgbClr val="F26B43"/>
          </p15:clr>
        </p15:guide>
        <p15:guide id="3" orient="horz" pos="518" userDrawn="1">
          <p15:clr>
            <a:srgbClr val="F26B43"/>
          </p15:clr>
        </p15:guide>
        <p15:guide id="4" orient="horz" pos="692" userDrawn="1">
          <p15:clr>
            <a:srgbClr val="F26B43"/>
          </p15:clr>
        </p15:guide>
        <p15:guide id="5" pos="5530" userDrawn="1">
          <p15:clr>
            <a:srgbClr val="F26B43"/>
          </p15:clr>
        </p15:guide>
        <p15:guide id="6" orient="horz" pos="2937" userDrawn="1">
          <p15:clr>
            <a:srgbClr val="F26B43"/>
          </p15:clr>
        </p15:guide>
        <p15:guide id="7" pos="2765" userDrawn="1">
          <p15:clr>
            <a:srgbClr val="F26B43"/>
          </p15:clr>
        </p15:guide>
        <p15:guide id="8" pos="2995" userDrawn="1">
          <p15:clr>
            <a:srgbClr val="F26B43"/>
          </p15:clr>
        </p15:guide>
        <p15:guide id="9" pos="1901" userDrawn="1">
          <p15:clr>
            <a:srgbClr val="F26B43"/>
          </p15:clr>
        </p15:guide>
        <p15:guide id="10" pos="2045" userDrawn="1">
          <p15:clr>
            <a:srgbClr val="F26B43"/>
          </p15:clr>
        </p15:guide>
        <p15:guide id="11" pos="3715" userDrawn="1">
          <p15:clr>
            <a:srgbClr val="F26B43"/>
          </p15:clr>
        </p15:guide>
        <p15:guide id="12" pos="3859" userDrawn="1">
          <p15:clr>
            <a:srgbClr val="F26B43"/>
          </p15:clr>
        </p15:guide>
        <p15:guide id="13" pos="2880" userDrawn="1">
          <p15:clr>
            <a:srgbClr val="F26B43"/>
          </p15:clr>
        </p15:guide>
        <p15:guide id="14" pos="467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sign.pega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" b="92"/>
          <a:stretch>
            <a:fillRect/>
          </a:stretch>
        </p:blipFill>
        <p:spPr/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UI Design Exercise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Senior UI Solutions Developer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65125" y="4636441"/>
            <a:ext cx="6766560" cy="27432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04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Organizers for PegaWORLD want to create an agenda for the Design Track at the conference. They created a PDF from a Visio file but feedback from attendees &amp; presenters have highlighted some gaps. It’s been decided to create a web-based solution.</a:t>
            </a:r>
          </a:p>
          <a:p>
            <a:r>
              <a:rPr lang="en-US" dirty="0"/>
              <a:t>Your task is to create a functioning HTML-based design (raw HTML file with content provided). Read the requirements and constraints on the next slides and design a solution showcasing your UI skills and knowledge. You may use whatever front-end technologies you deem appropriate for your design.</a:t>
            </a:r>
          </a:p>
          <a:p>
            <a:r>
              <a:rPr lang="en-US" dirty="0"/>
              <a:t>You will be expected to send a copy of your design and to present it – defending your design, justifying your code approach, and highlighting how it could be improved (if constraints were removed for example).</a:t>
            </a:r>
          </a:p>
          <a:p>
            <a:r>
              <a:rPr lang="en-US" dirty="0"/>
              <a:t>You can use a PowerPoint or Keynote to aid your presentation.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28 September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(Edit footer for all slides with View &gt; Header &amp; Footer)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05EB-05AB-4350-8862-D44178390B4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125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needs have been identified:</a:t>
            </a:r>
          </a:p>
          <a:p>
            <a:pPr lvl="1"/>
            <a:r>
              <a:rPr lang="en-US" dirty="0"/>
              <a:t>Attendees need to view the agenda “at a glance” on their smart phones during the conference</a:t>
            </a:r>
          </a:p>
          <a:p>
            <a:pPr lvl="1"/>
            <a:r>
              <a:rPr lang="en-US" dirty="0"/>
              <a:t>Presenters want to display the entire weeks agenda via laptop &amp; projector</a:t>
            </a:r>
          </a:p>
          <a:p>
            <a:pPr lvl="1"/>
            <a:r>
              <a:rPr lang="en-US" dirty="0"/>
              <a:t>Attendees and presenters want the ability view a single days’ events (“day in view”)</a:t>
            </a:r>
          </a:p>
          <a:p>
            <a:r>
              <a:rPr lang="en-US" dirty="0"/>
              <a:t>The design needs to visually distinguish the different categories of events on the</a:t>
            </a:r>
            <a:br>
              <a:rPr lang="en-US" dirty="0"/>
            </a:br>
            <a:r>
              <a:rPr lang="en-US" dirty="0"/>
              <a:t>design track schedule:</a:t>
            </a:r>
          </a:p>
          <a:p>
            <a:pPr lvl="1"/>
            <a:r>
              <a:rPr lang="en-US" dirty="0"/>
              <a:t>Travel &amp; Registration</a:t>
            </a:r>
          </a:p>
          <a:p>
            <a:pPr lvl="1"/>
            <a:r>
              <a:rPr lang="en-US" dirty="0"/>
              <a:t>Breaks &amp; Meals</a:t>
            </a:r>
          </a:p>
          <a:p>
            <a:pPr lvl="1"/>
            <a:r>
              <a:rPr lang="en-US" dirty="0"/>
              <a:t>PegaWORLD main conference events</a:t>
            </a:r>
          </a:p>
          <a:p>
            <a:pPr lvl="1"/>
            <a:r>
              <a:rPr lang="en-US" dirty="0"/>
              <a:t>Mobile</a:t>
            </a:r>
          </a:p>
          <a:p>
            <a:pPr lvl="1"/>
            <a:r>
              <a:rPr lang="en-US" dirty="0"/>
              <a:t>User Centered Design</a:t>
            </a:r>
          </a:p>
          <a:p>
            <a:pPr lvl="1"/>
            <a:r>
              <a:rPr lang="en-US" dirty="0"/>
              <a:t>Customer Centricity</a:t>
            </a:r>
          </a:p>
          <a:p>
            <a:pPr lvl="1"/>
            <a:r>
              <a:rPr lang="mr-IN" dirty="0"/>
              <a:t>…</a:t>
            </a:r>
            <a:r>
              <a:rPr lang="en-US" dirty="0"/>
              <a:t>All others grouped together</a:t>
            </a:r>
          </a:p>
          <a:p>
            <a:r>
              <a:rPr lang="en-US" dirty="0"/>
              <a:t>Visual design should follow principles and patterns from </a:t>
            </a:r>
            <a:r>
              <a:rPr lang="en-US" dirty="0" err="1">
                <a:hlinkClick r:id="rId2"/>
              </a:rPr>
              <a:t>design.pega.com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28 September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(Edit footer for all slides with View &gt; Header &amp; Footer)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05EB-05AB-4350-8862-D44178390B4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882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Wednesday attendees will be split into 2 parallel tracks – the agenda needs to show the split tracks where appropriate.</a:t>
            </a:r>
          </a:p>
          <a:p>
            <a:r>
              <a:rPr lang="en-US" dirty="0"/>
              <a:t>Users must be able to navigate forward and backwards between each “day in view”</a:t>
            </a:r>
          </a:p>
          <a:p>
            <a:pPr lvl="1"/>
            <a:r>
              <a:rPr lang="en-US" dirty="0"/>
              <a:t>You may utilize JavaScript or an existing library</a:t>
            </a:r>
          </a:p>
          <a:p>
            <a:r>
              <a:rPr lang="en-US" dirty="0"/>
              <a:t>Must support:</a:t>
            </a:r>
          </a:p>
          <a:p>
            <a:pPr lvl="1"/>
            <a:r>
              <a:rPr lang="en-US" dirty="0"/>
              <a:t>iPhone 8 &amp; X (iOS 10 &amp; 11)</a:t>
            </a:r>
          </a:p>
          <a:p>
            <a:pPr lvl="1"/>
            <a:r>
              <a:rPr lang="en-US" dirty="0"/>
              <a:t>Samsung Galaxy (Android 7 Nougat &amp; 8 Oreo)</a:t>
            </a:r>
          </a:p>
          <a:p>
            <a:pPr lvl="1"/>
            <a:r>
              <a:rPr lang="en-US" dirty="0"/>
              <a:t>Web browsers: IE11; Google Chrome;  Safari; Firefox</a:t>
            </a:r>
          </a:p>
          <a:p>
            <a:r>
              <a:rPr lang="en-US" dirty="0"/>
              <a:t>Comply with minimum WCAG 2.0 Level A accessibility requirements.</a:t>
            </a:r>
          </a:p>
          <a:p>
            <a:r>
              <a:rPr lang="en-US" dirty="0"/>
              <a:t>The HTML file provided is only intended as a “skeleton” to provide you with the data content – you are expected to alter and add code as necessary.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 September 2018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(Edit footer for all slides with View &gt; Header &amp; Footer)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005EB-05AB-4350-8862-D44178390B4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89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393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ega">
  <a:themeElements>
    <a:clrScheme name="Pega">
      <a:dk1>
        <a:srgbClr val="1F2555"/>
      </a:dk1>
      <a:lt1>
        <a:srgbClr val="FFFFFF"/>
      </a:lt1>
      <a:dk2>
        <a:srgbClr val="00A6A7"/>
      </a:dk2>
      <a:lt2>
        <a:srgbClr val="F4F3F3"/>
      </a:lt2>
      <a:accent1>
        <a:srgbClr val="1F2555"/>
      </a:accent1>
      <a:accent2>
        <a:srgbClr val="00A6A7"/>
      </a:accent2>
      <a:accent3>
        <a:srgbClr val="EC5A28"/>
      </a:accent3>
      <a:accent4>
        <a:srgbClr val="F9CB55"/>
      </a:accent4>
      <a:accent5>
        <a:srgbClr val="D2D0CE"/>
      </a:accent5>
      <a:accent6>
        <a:srgbClr val="ABA9AB"/>
      </a:accent6>
      <a:hlink>
        <a:srgbClr val="1F2555"/>
      </a:hlink>
      <a:folHlink>
        <a:srgbClr val="1F2555"/>
      </a:folHlink>
    </a:clrScheme>
    <a:fontScheme name="Pega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Pega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  <a:ln w="635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>
        <a:defPPr algn="ctr">
          <a:defRPr sz="1200"/>
        </a:defPPr>
      </a:lstStyle>
      <a:style>
        <a:lnRef idx="0">
          <a:schemeClr val="dk1"/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6350" cap="sq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lt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82880" indent="-182880">
          <a:lnSpc>
            <a:spcPct val="100000"/>
          </a:lnSpc>
          <a:spcBef>
            <a:spcPts val="900"/>
          </a:spcBef>
          <a:buClr>
            <a:srgbClr val="00A6A7"/>
          </a:buClr>
          <a:buFont typeface="Calibri" pitchFamily="34" charset="0"/>
          <a:buChar char="•"/>
          <a:defRPr sz="1200"/>
        </a:defPPr>
      </a:lstStyle>
    </a:txDef>
  </a:objectDefaults>
  <a:extraClrSchemeLst/>
  <a:custClrLst>
    <a:custClr name="Dark Blue 75%">
      <a:srgbClr val="575C80"/>
    </a:custClr>
    <a:custClr name="Dark Blue 50%">
      <a:srgbClr val="8F92AA"/>
    </a:custClr>
    <a:custClr name="Dark Blue 25%">
      <a:srgbClr val="C7C8D4"/>
    </a:custClr>
    <a:custClr name="Teal 75%">
      <a:srgbClr val="40BCBD"/>
    </a:custClr>
    <a:custClr name="Teal 50%">
      <a:srgbClr val="7FD2D3"/>
    </a:custClr>
    <a:custClr name="Teal 25%">
      <a:srgbClr val="BFE9E9"/>
    </a:custClr>
    <a:custClr name="Orange 75%">
      <a:srgbClr val="F1835E"/>
    </a:custClr>
    <a:custClr name="Orange 50%">
      <a:srgbClr val="F5AC93"/>
    </a:custClr>
    <a:custClr name="Orange 25%">
      <a:srgbClr val="FAD6C9"/>
    </a:custClr>
    <a:custClr name="Yellow 75%">
      <a:srgbClr val="FBD880"/>
    </a:custClr>
    <a:custClr name="Yellow 50%">
      <a:srgbClr val="FCE5AA"/>
    </a:custClr>
    <a:custClr name="Yellow 25%">
      <a:srgbClr val="FDF2D4"/>
    </a:custClr>
    <a:custClr name="Light Grey 75%">
      <a:srgbClr val="DDDCDA"/>
    </a:custClr>
    <a:custClr name="Light Grey 50%">
      <a:srgbClr val="E8E7E6"/>
    </a:custClr>
    <a:custClr name="Light Grey 25%">
      <a:srgbClr val="F4F3F3"/>
    </a:custClr>
    <a:custClr name="Dark Grey 75%">
      <a:srgbClr val="C0BFC0"/>
    </a:custClr>
    <a:custClr name="Dark Grey 50%">
      <a:srgbClr val="D5D4D5"/>
    </a:custClr>
    <a:custClr name="Dark Grey 25%">
      <a:srgbClr val="EAE9EA"/>
    </a:custClr>
  </a:custClrLst>
  <a:extLst>
    <a:ext uri="{05A4C25C-085E-4340-85A3-A5531E510DB2}">
      <thm15:themeFamily xmlns:thm15="http://schemas.microsoft.com/office/thememl/2012/main" name="Presentation2" id="{4283A8B7-07ED-724A-8638-0B2E308BD24D}" vid="{01CB4ADD-577C-5C41-B135-1945E62115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Pega 2017</Template>
  <TotalTime>652</TotalTime>
  <Words>399</Words>
  <Application>Microsoft Office PowerPoint</Application>
  <PresentationFormat>On-screen Show (16:9)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Open Sans</vt:lpstr>
      <vt:lpstr>Pega</vt:lpstr>
      <vt:lpstr>UI Design Exercise</vt:lpstr>
      <vt:lpstr>The Challenge</vt:lpstr>
      <vt:lpstr>Requirements</vt:lpstr>
      <vt:lpstr>Requirements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Design Exercise</dc:title>
  <dc:subject/>
  <dc:creator>Hurd, Mark</dc:creator>
  <cp:keywords/>
  <dc:description/>
  <cp:lastModifiedBy>Brown Tiger</cp:lastModifiedBy>
  <cp:revision>7</cp:revision>
  <dcterms:created xsi:type="dcterms:W3CDTF">2017-12-29T19:34:38Z</dcterms:created>
  <dcterms:modified xsi:type="dcterms:W3CDTF">2018-09-28T09:13:22Z</dcterms:modified>
  <cp:category/>
</cp:coreProperties>
</file>