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82" r:id="rId14"/>
    <p:sldId id="268" r:id="rId15"/>
    <p:sldId id="267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99"/>
    <a:srgbClr val="00FF99"/>
    <a:srgbClr val="9900CC"/>
    <a:srgbClr val="FF0066"/>
    <a:srgbClr val="14008E"/>
    <a:srgbClr val="660066"/>
    <a:srgbClr val="1E00D2"/>
    <a:srgbClr val="FFFF00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E901-5E26-446C-8C20-ED2157EE4429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28AE9-AA64-4FE8-9588-5BB6F17E9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3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-2"/>
            <a:ext cx="12188825" cy="6856214"/>
          </a:xfrm>
          <a:prstGeom prst="rect">
            <a:avLst/>
          </a:prstGeom>
        </p:spPr>
      </p:pic>
      <p:sp>
        <p:nvSpPr>
          <p:cNvPr id="5" name="ZoneTexte 4"/>
          <p:cNvSpPr txBox="1"/>
          <p:nvPr userDrawn="1"/>
        </p:nvSpPr>
        <p:spPr>
          <a:xfrm>
            <a:off x="91010" y="60209"/>
            <a:ext cx="23551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>
                <a:latin typeface="Bodoni MT" panose="02070603080606020203" pitchFamily="18" charset="0"/>
              </a:rPr>
              <a:t>TREX BRAIN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0" y="0"/>
            <a:ext cx="205946" cy="68580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-2859377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-2859379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-2859378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-2859379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2857332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-2858288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-2859374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-2859374" y="4087232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ASPECTS NON ABORDÉS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29605" y="3282664"/>
            <a:ext cx="6200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Bodoni MT" panose="02070603080606020203" pitchFamily="18" charset="0"/>
              </a:rPr>
              <a:t>TREX BRAIN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116872" y="4252160"/>
            <a:ext cx="602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kern="1200" dirty="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rPr>
              <a:t>Algorithme Génétique &amp; Réseaux Neuronaux</a:t>
            </a:r>
          </a:p>
        </p:txBody>
      </p:sp>
    </p:spTree>
    <p:extLst>
      <p:ext uri="{BB962C8B-B14F-4D97-AF65-F5344CB8AC3E}">
        <p14:creationId xmlns:p14="http://schemas.microsoft.com/office/powerpoint/2010/main" val="422806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982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PREMIERE APPROCHE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3807978" y="2108903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128930" y="2068400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3807978" y="2700076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148892" y="2659827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3810821" y="3251254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151735" y="3211005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sp>
        <p:nvSpPr>
          <p:cNvPr id="24" name="Ellipse 23"/>
          <p:cNvSpPr/>
          <p:nvPr/>
        </p:nvSpPr>
        <p:spPr>
          <a:xfrm>
            <a:off x="3807978" y="3797440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148892" y="375719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sp>
        <p:nvSpPr>
          <p:cNvPr id="30" name="Rectangle : coins arrondis 29"/>
          <p:cNvSpPr/>
          <p:nvPr/>
        </p:nvSpPr>
        <p:spPr>
          <a:xfrm>
            <a:off x="6139359" y="1414543"/>
            <a:ext cx="3333178" cy="3229232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5775557" y="2026547"/>
            <a:ext cx="205946" cy="2017366"/>
          </a:xfrm>
          <a:prstGeom prst="rightBrace">
            <a:avLst>
              <a:gd name="adj1" fmla="val 88333"/>
              <a:gd name="adj2" fmla="val 50000"/>
            </a:avLst>
          </a:prstGeom>
          <a:noFill/>
          <a:ln w="762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>
            <a:cxnSpLocks/>
            <a:stCxn id="30" idx="3"/>
          </p:cNvCxnSpPr>
          <p:nvPr/>
        </p:nvCxnSpPr>
        <p:spPr>
          <a:xfrm>
            <a:off x="9472537" y="3029159"/>
            <a:ext cx="210584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cxnSpLocks/>
            <a:stCxn id="31" idx="1"/>
            <a:endCxn id="30" idx="1"/>
          </p:cNvCxnSpPr>
          <p:nvPr/>
        </p:nvCxnSpPr>
        <p:spPr>
          <a:xfrm flipV="1">
            <a:off x="5981503" y="3029159"/>
            <a:ext cx="157856" cy="6071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10202713" y="2232749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10202713" y="3077440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cxnSpLocks/>
          </p:cNvCxnSpPr>
          <p:nvPr/>
        </p:nvCxnSpPr>
        <p:spPr>
          <a:xfrm flipV="1">
            <a:off x="10562713" y="2356941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>
            <a:off x="10562713" y="3241422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/>
          <p:cNvSpPr/>
          <p:nvPr/>
        </p:nvSpPr>
        <p:spPr>
          <a:xfrm>
            <a:off x="3807978" y="5032696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Perception</a:t>
            </a:r>
          </a:p>
        </p:txBody>
      </p:sp>
      <p:sp>
        <p:nvSpPr>
          <p:cNvPr id="33" name="Rectangle : coins arrondis 32"/>
          <p:cNvSpPr/>
          <p:nvPr/>
        </p:nvSpPr>
        <p:spPr>
          <a:xfrm>
            <a:off x="7104382" y="5028669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Thinking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4" name="Rectangle : coins arrondis 33"/>
          <p:cNvSpPr/>
          <p:nvPr/>
        </p:nvSpPr>
        <p:spPr>
          <a:xfrm>
            <a:off x="9861147" y="5028669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Action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42" y="2258126"/>
            <a:ext cx="2659211" cy="16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8" grpId="0" animBg="1"/>
      <p:bldP spid="59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</p:cNvCxnSpPr>
          <p:nvPr/>
        </p:nvCxnSpPr>
        <p:spPr>
          <a:xfrm flipV="1">
            <a:off x="6534858" y="3829875"/>
            <a:ext cx="1571305" cy="22121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/>
          <p:cNvSpPr/>
          <p:nvPr/>
        </p:nvSpPr>
        <p:spPr>
          <a:xfrm>
            <a:off x="10216888" y="2511438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/>
          <p:cNvSpPr/>
          <p:nvPr/>
        </p:nvSpPr>
        <p:spPr>
          <a:xfrm>
            <a:off x="10216888" y="3354729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4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483473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86387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5235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86387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85090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485451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485442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484042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485442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709606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712520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11368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712520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1881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1584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1575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10174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11575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35397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35397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936549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935613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35564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34203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34691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13104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13683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6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483473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86387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5235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86387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85090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485451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485442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484042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485442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709606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712520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11368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712520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1881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1584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1575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10174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11575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35397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35397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936549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935613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35564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34203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34691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13104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13683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7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93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415288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345022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345022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345022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345022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345022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345022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345745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345745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345745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345745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345745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345745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347857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347857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347857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347857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347857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347857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347857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347857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347857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347857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347857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347857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564639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564639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567760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567760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567760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567760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564639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564639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564639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564639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564639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564639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564639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564639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564639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564639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564639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567760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567760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567760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567760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567760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567760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567760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567760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567760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567760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567760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567760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567760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567760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567760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567760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567760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567760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567760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567760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784133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784133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787254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787254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787254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787254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784133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784133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787254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787254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787254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787254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397748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00662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399510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00662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399365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399726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399717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398317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399717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23881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626795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25643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26795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626156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25859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625850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624449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625850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849672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849672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850824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849888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849839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848478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848966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627379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627958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730221" y="1478070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2737457" y="2530496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758570" y="3581004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75857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92639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495760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492639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495760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495760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95760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12133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715254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12133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715254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9359638" y="2526715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715254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715254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9359638" y="3581004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971963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971963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0074688" y="2633613"/>
            <a:ext cx="80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&gt; 0,5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10089814" y="3727692"/>
            <a:ext cx="82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&gt; 0,5</a:t>
            </a:r>
          </a:p>
        </p:txBody>
      </p:sp>
      <p:sp>
        <p:nvSpPr>
          <p:cNvPr id="153" name="Rectangle : coins arrondis 152"/>
          <p:cNvSpPr/>
          <p:nvPr/>
        </p:nvSpPr>
        <p:spPr>
          <a:xfrm>
            <a:off x="10857226" y="2641789"/>
            <a:ext cx="1168857" cy="479336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1" name="Image 140"/>
          <p:cNvPicPr>
            <a:picLocks noChangeAspect="1"/>
          </p:cNvPicPr>
          <p:nvPr/>
        </p:nvPicPr>
        <p:blipFill rotWithShape="1">
          <a:blip r:embed="rId3"/>
          <a:srcRect l="29653" t="23708" r="20910" b="50184"/>
          <a:stretch/>
        </p:blipFill>
        <p:spPr>
          <a:xfrm>
            <a:off x="10987640" y="2732198"/>
            <a:ext cx="938538" cy="298517"/>
          </a:xfrm>
          <a:prstGeom prst="rect">
            <a:avLst/>
          </a:prstGeom>
        </p:spPr>
      </p:pic>
      <p:sp>
        <p:nvSpPr>
          <p:cNvPr id="154" name="Rectangle : coins arrondis 153"/>
          <p:cNvSpPr/>
          <p:nvPr/>
        </p:nvSpPr>
        <p:spPr>
          <a:xfrm>
            <a:off x="10872157" y="3718856"/>
            <a:ext cx="1168857" cy="479336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1" name="Image 150"/>
          <p:cNvPicPr>
            <a:picLocks noChangeAspect="1"/>
          </p:cNvPicPr>
          <p:nvPr/>
        </p:nvPicPr>
        <p:blipFill rotWithShape="1">
          <a:blip r:embed="rId3"/>
          <a:srcRect l="28901" t="78911" r="22027" b="-465"/>
          <a:stretch/>
        </p:blipFill>
        <p:spPr>
          <a:xfrm>
            <a:off x="10992673" y="3861225"/>
            <a:ext cx="946559" cy="2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5" grpId="0"/>
      <p:bldP spid="153" grpId="0" animBg="1"/>
      <p:bldP spid="1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88" name="Rectangle : coins arrondis 187"/>
          <p:cNvSpPr/>
          <p:nvPr/>
        </p:nvSpPr>
        <p:spPr>
          <a:xfrm>
            <a:off x="3662466" y="2662529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3834235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4211312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4588389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4965466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5342543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6473774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5719620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6096697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6850851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7227928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7605005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8736236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7982082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8359159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9867467" y="2801034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9113313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9490390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10244551" y="2801034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38342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5915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50963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6012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58536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43390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53487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40866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48439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61060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68633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73681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78730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81254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6109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76206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63584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71157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83778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86303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/>
          <p:cNvSpPr/>
          <p:nvPr/>
        </p:nvSpPr>
        <p:spPr>
          <a:xfrm>
            <a:off x="93875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/>
          <p:cNvSpPr/>
          <p:nvPr/>
        </p:nvSpPr>
        <p:spPr>
          <a:xfrm>
            <a:off x="98924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/>
          <p:cNvSpPr/>
          <p:nvPr/>
        </p:nvSpPr>
        <p:spPr>
          <a:xfrm>
            <a:off x="10397286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91351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/>
          <p:cNvSpPr/>
          <p:nvPr/>
        </p:nvSpPr>
        <p:spPr>
          <a:xfrm>
            <a:off x="101448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88827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/>
          <p:cNvSpPr/>
          <p:nvPr/>
        </p:nvSpPr>
        <p:spPr>
          <a:xfrm>
            <a:off x="96400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50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748" name="Rectangle : coins arrondis 747"/>
          <p:cNvSpPr/>
          <p:nvPr/>
        </p:nvSpPr>
        <p:spPr>
          <a:xfrm>
            <a:off x="3415178" y="633242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9" name="Ellipse 748"/>
          <p:cNvSpPr/>
          <p:nvPr/>
        </p:nvSpPr>
        <p:spPr>
          <a:xfrm>
            <a:off x="3539004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0" name="Ellipse 749"/>
          <p:cNvSpPr/>
          <p:nvPr/>
        </p:nvSpPr>
        <p:spPr>
          <a:xfrm>
            <a:off x="3736961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1" name="Ellipse 750"/>
          <p:cNvSpPr/>
          <p:nvPr/>
        </p:nvSpPr>
        <p:spPr>
          <a:xfrm>
            <a:off x="3934918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2" name="Ellipse 751"/>
          <p:cNvSpPr/>
          <p:nvPr/>
        </p:nvSpPr>
        <p:spPr>
          <a:xfrm>
            <a:off x="4132875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3" name="Ellipse 752"/>
          <p:cNvSpPr/>
          <p:nvPr/>
        </p:nvSpPr>
        <p:spPr>
          <a:xfrm>
            <a:off x="433083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4" name="Ellipse 753"/>
          <p:cNvSpPr/>
          <p:nvPr/>
        </p:nvSpPr>
        <p:spPr>
          <a:xfrm>
            <a:off x="4924703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5" name="Ellipse 754"/>
          <p:cNvSpPr/>
          <p:nvPr/>
        </p:nvSpPr>
        <p:spPr>
          <a:xfrm>
            <a:off x="452878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6" name="Ellipse 755"/>
          <p:cNvSpPr/>
          <p:nvPr/>
        </p:nvSpPr>
        <p:spPr>
          <a:xfrm>
            <a:off x="4726746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7" name="Ellipse 756"/>
          <p:cNvSpPr/>
          <p:nvPr/>
        </p:nvSpPr>
        <p:spPr>
          <a:xfrm>
            <a:off x="5122660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8" name="Ellipse 757"/>
          <p:cNvSpPr/>
          <p:nvPr/>
        </p:nvSpPr>
        <p:spPr>
          <a:xfrm>
            <a:off x="5320617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9" name="Ellipse 758"/>
          <p:cNvSpPr/>
          <p:nvPr/>
        </p:nvSpPr>
        <p:spPr>
          <a:xfrm>
            <a:off x="5518574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0" name="Ellipse 759"/>
          <p:cNvSpPr/>
          <p:nvPr/>
        </p:nvSpPr>
        <p:spPr>
          <a:xfrm>
            <a:off x="6112445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1" name="Ellipse 760"/>
          <p:cNvSpPr/>
          <p:nvPr/>
        </p:nvSpPr>
        <p:spPr>
          <a:xfrm>
            <a:off x="5716531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2" name="Ellipse 761"/>
          <p:cNvSpPr/>
          <p:nvPr/>
        </p:nvSpPr>
        <p:spPr>
          <a:xfrm>
            <a:off x="5914488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3" name="Ellipse 762"/>
          <p:cNvSpPr/>
          <p:nvPr/>
        </p:nvSpPr>
        <p:spPr>
          <a:xfrm>
            <a:off x="6706316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4" name="Ellipse 763"/>
          <p:cNvSpPr/>
          <p:nvPr/>
        </p:nvSpPr>
        <p:spPr>
          <a:xfrm>
            <a:off x="631040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5" name="Ellipse 764"/>
          <p:cNvSpPr/>
          <p:nvPr/>
        </p:nvSpPr>
        <p:spPr>
          <a:xfrm>
            <a:off x="650835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6" name="Ellipse 765"/>
          <p:cNvSpPr/>
          <p:nvPr/>
        </p:nvSpPr>
        <p:spPr>
          <a:xfrm>
            <a:off x="6904275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7" name="Ellipse 766"/>
          <p:cNvSpPr/>
          <p:nvPr/>
        </p:nvSpPr>
        <p:spPr>
          <a:xfrm>
            <a:off x="35345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8" name="Ellipse 767"/>
          <p:cNvSpPr/>
          <p:nvPr/>
        </p:nvSpPr>
        <p:spPr>
          <a:xfrm>
            <a:off x="393105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9" name="Ellipse 768"/>
          <p:cNvSpPr/>
          <p:nvPr/>
        </p:nvSpPr>
        <p:spPr>
          <a:xfrm>
            <a:off x="419538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0" name="Ellipse 769"/>
          <p:cNvSpPr/>
          <p:nvPr/>
        </p:nvSpPr>
        <p:spPr>
          <a:xfrm>
            <a:off x="445970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1" name="Ellipse 770"/>
          <p:cNvSpPr/>
          <p:nvPr/>
        </p:nvSpPr>
        <p:spPr>
          <a:xfrm>
            <a:off x="459186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2" name="Ellipse 771"/>
          <p:cNvSpPr/>
          <p:nvPr/>
        </p:nvSpPr>
        <p:spPr>
          <a:xfrm>
            <a:off x="379889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3" name="Ellipse 772"/>
          <p:cNvSpPr/>
          <p:nvPr/>
        </p:nvSpPr>
        <p:spPr>
          <a:xfrm>
            <a:off x="432754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4" name="Ellipse 773"/>
          <p:cNvSpPr/>
          <p:nvPr/>
        </p:nvSpPr>
        <p:spPr>
          <a:xfrm>
            <a:off x="366673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5" name="Ellipse 774"/>
          <p:cNvSpPr/>
          <p:nvPr/>
        </p:nvSpPr>
        <p:spPr>
          <a:xfrm>
            <a:off x="406321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6" name="Ellipse 775"/>
          <p:cNvSpPr/>
          <p:nvPr/>
        </p:nvSpPr>
        <p:spPr>
          <a:xfrm>
            <a:off x="472402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7" name="Ellipse 776"/>
          <p:cNvSpPr/>
          <p:nvPr/>
        </p:nvSpPr>
        <p:spPr>
          <a:xfrm>
            <a:off x="512051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8" name="Ellipse 777"/>
          <p:cNvSpPr/>
          <p:nvPr/>
        </p:nvSpPr>
        <p:spPr>
          <a:xfrm>
            <a:off x="538483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9" name="Ellipse 778"/>
          <p:cNvSpPr/>
          <p:nvPr/>
        </p:nvSpPr>
        <p:spPr>
          <a:xfrm>
            <a:off x="564916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0" name="Ellipse 779"/>
          <p:cNvSpPr/>
          <p:nvPr/>
        </p:nvSpPr>
        <p:spPr>
          <a:xfrm>
            <a:off x="578132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1" name="Ellipse 780"/>
          <p:cNvSpPr/>
          <p:nvPr/>
        </p:nvSpPr>
        <p:spPr>
          <a:xfrm>
            <a:off x="498835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2" name="Ellipse 781"/>
          <p:cNvSpPr/>
          <p:nvPr/>
        </p:nvSpPr>
        <p:spPr>
          <a:xfrm>
            <a:off x="551700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3" name="Ellipse 782"/>
          <p:cNvSpPr/>
          <p:nvPr/>
        </p:nvSpPr>
        <p:spPr>
          <a:xfrm>
            <a:off x="485619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4" name="Ellipse 783"/>
          <p:cNvSpPr/>
          <p:nvPr/>
        </p:nvSpPr>
        <p:spPr>
          <a:xfrm>
            <a:off x="525267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5" name="Ellipse 784"/>
          <p:cNvSpPr/>
          <p:nvPr/>
        </p:nvSpPr>
        <p:spPr>
          <a:xfrm>
            <a:off x="591348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6" name="Ellipse 785"/>
          <p:cNvSpPr/>
          <p:nvPr/>
        </p:nvSpPr>
        <p:spPr>
          <a:xfrm>
            <a:off x="604564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7" name="Ellipse 786"/>
          <p:cNvSpPr/>
          <p:nvPr/>
        </p:nvSpPr>
        <p:spPr>
          <a:xfrm>
            <a:off x="644213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8" name="Ellipse 787"/>
          <p:cNvSpPr/>
          <p:nvPr/>
        </p:nvSpPr>
        <p:spPr>
          <a:xfrm>
            <a:off x="670645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9" name="Ellipse 788"/>
          <p:cNvSpPr/>
          <p:nvPr/>
        </p:nvSpPr>
        <p:spPr>
          <a:xfrm>
            <a:off x="69707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0" name="Ellipse 789"/>
          <p:cNvSpPr/>
          <p:nvPr/>
        </p:nvSpPr>
        <p:spPr>
          <a:xfrm>
            <a:off x="630997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Ellipse 790"/>
          <p:cNvSpPr/>
          <p:nvPr/>
        </p:nvSpPr>
        <p:spPr>
          <a:xfrm>
            <a:off x="683862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2" name="Ellipse 791"/>
          <p:cNvSpPr/>
          <p:nvPr/>
        </p:nvSpPr>
        <p:spPr>
          <a:xfrm>
            <a:off x="617781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Ellipse 792"/>
          <p:cNvSpPr/>
          <p:nvPr/>
        </p:nvSpPr>
        <p:spPr>
          <a:xfrm>
            <a:off x="657429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9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426" name="Accolade fermante 425"/>
          <p:cNvSpPr/>
          <p:nvPr/>
        </p:nvSpPr>
        <p:spPr>
          <a:xfrm>
            <a:off x="7540263" y="633242"/>
            <a:ext cx="691978" cy="5573061"/>
          </a:xfrm>
          <a:prstGeom prst="rightBrace">
            <a:avLst>
              <a:gd name="adj1" fmla="val 59524"/>
              <a:gd name="adj2" fmla="val 50000"/>
            </a:avLst>
          </a:prstGeom>
          <a:ln w="381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146" y="2956248"/>
            <a:ext cx="1040929" cy="103232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901848" y="2284775"/>
            <a:ext cx="8162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?</a:t>
            </a:r>
            <a:endParaRPr lang="fr-FR" sz="9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7" name="Rectangle : coins arrondis 796"/>
          <p:cNvSpPr/>
          <p:nvPr/>
        </p:nvSpPr>
        <p:spPr>
          <a:xfrm>
            <a:off x="3415178" y="633242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8" name="Ellipse 797"/>
          <p:cNvSpPr/>
          <p:nvPr/>
        </p:nvSpPr>
        <p:spPr>
          <a:xfrm>
            <a:off x="3539004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9" name="Ellipse 798"/>
          <p:cNvSpPr/>
          <p:nvPr/>
        </p:nvSpPr>
        <p:spPr>
          <a:xfrm>
            <a:off x="3736961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0" name="Ellipse 799"/>
          <p:cNvSpPr/>
          <p:nvPr/>
        </p:nvSpPr>
        <p:spPr>
          <a:xfrm>
            <a:off x="3934918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1" name="Ellipse 800"/>
          <p:cNvSpPr/>
          <p:nvPr/>
        </p:nvSpPr>
        <p:spPr>
          <a:xfrm>
            <a:off x="4132875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2" name="Ellipse 801"/>
          <p:cNvSpPr/>
          <p:nvPr/>
        </p:nvSpPr>
        <p:spPr>
          <a:xfrm>
            <a:off x="433083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3" name="Ellipse 802"/>
          <p:cNvSpPr/>
          <p:nvPr/>
        </p:nvSpPr>
        <p:spPr>
          <a:xfrm>
            <a:off x="4924703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4" name="Ellipse 803"/>
          <p:cNvSpPr/>
          <p:nvPr/>
        </p:nvSpPr>
        <p:spPr>
          <a:xfrm>
            <a:off x="452878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5" name="Ellipse 804"/>
          <p:cNvSpPr/>
          <p:nvPr/>
        </p:nvSpPr>
        <p:spPr>
          <a:xfrm>
            <a:off x="4726746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6" name="Ellipse 805"/>
          <p:cNvSpPr/>
          <p:nvPr/>
        </p:nvSpPr>
        <p:spPr>
          <a:xfrm>
            <a:off x="5122660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7" name="Ellipse 806"/>
          <p:cNvSpPr/>
          <p:nvPr/>
        </p:nvSpPr>
        <p:spPr>
          <a:xfrm>
            <a:off x="5320617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8" name="Ellipse 807"/>
          <p:cNvSpPr/>
          <p:nvPr/>
        </p:nvSpPr>
        <p:spPr>
          <a:xfrm>
            <a:off x="5518574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9" name="Ellipse 808"/>
          <p:cNvSpPr/>
          <p:nvPr/>
        </p:nvSpPr>
        <p:spPr>
          <a:xfrm>
            <a:off x="6112445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0" name="Ellipse 809"/>
          <p:cNvSpPr/>
          <p:nvPr/>
        </p:nvSpPr>
        <p:spPr>
          <a:xfrm>
            <a:off x="5716531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1" name="Ellipse 810"/>
          <p:cNvSpPr/>
          <p:nvPr/>
        </p:nvSpPr>
        <p:spPr>
          <a:xfrm>
            <a:off x="5914488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2" name="Ellipse 811"/>
          <p:cNvSpPr/>
          <p:nvPr/>
        </p:nvSpPr>
        <p:spPr>
          <a:xfrm>
            <a:off x="6706316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3" name="Ellipse 812"/>
          <p:cNvSpPr/>
          <p:nvPr/>
        </p:nvSpPr>
        <p:spPr>
          <a:xfrm>
            <a:off x="631040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4" name="Ellipse 813"/>
          <p:cNvSpPr/>
          <p:nvPr/>
        </p:nvSpPr>
        <p:spPr>
          <a:xfrm>
            <a:off x="650835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5" name="Ellipse 814"/>
          <p:cNvSpPr/>
          <p:nvPr/>
        </p:nvSpPr>
        <p:spPr>
          <a:xfrm>
            <a:off x="6904275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6" name="Ellipse 815"/>
          <p:cNvSpPr/>
          <p:nvPr/>
        </p:nvSpPr>
        <p:spPr>
          <a:xfrm>
            <a:off x="35345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7" name="Ellipse 816"/>
          <p:cNvSpPr/>
          <p:nvPr/>
        </p:nvSpPr>
        <p:spPr>
          <a:xfrm>
            <a:off x="393105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8" name="Ellipse 817"/>
          <p:cNvSpPr/>
          <p:nvPr/>
        </p:nvSpPr>
        <p:spPr>
          <a:xfrm>
            <a:off x="419538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" name="Ellipse 818"/>
          <p:cNvSpPr/>
          <p:nvPr/>
        </p:nvSpPr>
        <p:spPr>
          <a:xfrm>
            <a:off x="445970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0" name="Ellipse 819"/>
          <p:cNvSpPr/>
          <p:nvPr/>
        </p:nvSpPr>
        <p:spPr>
          <a:xfrm>
            <a:off x="459186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1" name="Ellipse 820"/>
          <p:cNvSpPr/>
          <p:nvPr/>
        </p:nvSpPr>
        <p:spPr>
          <a:xfrm>
            <a:off x="379889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2" name="Ellipse 821"/>
          <p:cNvSpPr/>
          <p:nvPr/>
        </p:nvSpPr>
        <p:spPr>
          <a:xfrm>
            <a:off x="432754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3" name="Ellipse 822"/>
          <p:cNvSpPr/>
          <p:nvPr/>
        </p:nvSpPr>
        <p:spPr>
          <a:xfrm>
            <a:off x="366673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4" name="Ellipse 823"/>
          <p:cNvSpPr/>
          <p:nvPr/>
        </p:nvSpPr>
        <p:spPr>
          <a:xfrm>
            <a:off x="406321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5" name="Ellipse 824"/>
          <p:cNvSpPr/>
          <p:nvPr/>
        </p:nvSpPr>
        <p:spPr>
          <a:xfrm>
            <a:off x="472402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6" name="Ellipse 825"/>
          <p:cNvSpPr/>
          <p:nvPr/>
        </p:nvSpPr>
        <p:spPr>
          <a:xfrm>
            <a:off x="512051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7" name="Ellipse 826"/>
          <p:cNvSpPr/>
          <p:nvPr/>
        </p:nvSpPr>
        <p:spPr>
          <a:xfrm>
            <a:off x="538483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8" name="Ellipse 827"/>
          <p:cNvSpPr/>
          <p:nvPr/>
        </p:nvSpPr>
        <p:spPr>
          <a:xfrm>
            <a:off x="564916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9" name="Ellipse 828"/>
          <p:cNvSpPr/>
          <p:nvPr/>
        </p:nvSpPr>
        <p:spPr>
          <a:xfrm>
            <a:off x="578132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0" name="Ellipse 829"/>
          <p:cNvSpPr/>
          <p:nvPr/>
        </p:nvSpPr>
        <p:spPr>
          <a:xfrm>
            <a:off x="498835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1" name="Ellipse 830"/>
          <p:cNvSpPr/>
          <p:nvPr/>
        </p:nvSpPr>
        <p:spPr>
          <a:xfrm>
            <a:off x="551700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2" name="Ellipse 831"/>
          <p:cNvSpPr/>
          <p:nvPr/>
        </p:nvSpPr>
        <p:spPr>
          <a:xfrm>
            <a:off x="485619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3" name="Ellipse 832"/>
          <p:cNvSpPr/>
          <p:nvPr/>
        </p:nvSpPr>
        <p:spPr>
          <a:xfrm>
            <a:off x="525267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4" name="Ellipse 833"/>
          <p:cNvSpPr/>
          <p:nvPr/>
        </p:nvSpPr>
        <p:spPr>
          <a:xfrm>
            <a:off x="591348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5" name="Ellipse 834"/>
          <p:cNvSpPr/>
          <p:nvPr/>
        </p:nvSpPr>
        <p:spPr>
          <a:xfrm>
            <a:off x="604564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6" name="Ellipse 835"/>
          <p:cNvSpPr/>
          <p:nvPr/>
        </p:nvSpPr>
        <p:spPr>
          <a:xfrm>
            <a:off x="644213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7" name="Ellipse 836"/>
          <p:cNvSpPr/>
          <p:nvPr/>
        </p:nvSpPr>
        <p:spPr>
          <a:xfrm>
            <a:off x="670645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8" name="Ellipse 837"/>
          <p:cNvSpPr/>
          <p:nvPr/>
        </p:nvSpPr>
        <p:spPr>
          <a:xfrm>
            <a:off x="69707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9" name="Ellipse 838"/>
          <p:cNvSpPr/>
          <p:nvPr/>
        </p:nvSpPr>
        <p:spPr>
          <a:xfrm>
            <a:off x="630997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0" name="Ellipse 839"/>
          <p:cNvSpPr/>
          <p:nvPr/>
        </p:nvSpPr>
        <p:spPr>
          <a:xfrm>
            <a:off x="683862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1" name="Ellipse 840"/>
          <p:cNvSpPr/>
          <p:nvPr/>
        </p:nvSpPr>
        <p:spPr>
          <a:xfrm>
            <a:off x="617781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2" name="Ellipse 841"/>
          <p:cNvSpPr/>
          <p:nvPr/>
        </p:nvSpPr>
        <p:spPr>
          <a:xfrm>
            <a:off x="657429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7" name="Rectangle : coins arrondis 1166"/>
          <p:cNvSpPr/>
          <p:nvPr/>
        </p:nvSpPr>
        <p:spPr>
          <a:xfrm>
            <a:off x="3424779" y="2093136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8" name="Ellipse 1167"/>
          <p:cNvSpPr/>
          <p:nvPr/>
        </p:nvSpPr>
        <p:spPr>
          <a:xfrm>
            <a:off x="3548605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9" name="Ellipse 1168"/>
          <p:cNvSpPr/>
          <p:nvPr/>
        </p:nvSpPr>
        <p:spPr>
          <a:xfrm>
            <a:off x="3746562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0" name="Ellipse 1169"/>
          <p:cNvSpPr/>
          <p:nvPr/>
        </p:nvSpPr>
        <p:spPr>
          <a:xfrm>
            <a:off x="3944519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1" name="Ellipse 1170"/>
          <p:cNvSpPr/>
          <p:nvPr/>
        </p:nvSpPr>
        <p:spPr>
          <a:xfrm>
            <a:off x="4142476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2" name="Ellipse 1171"/>
          <p:cNvSpPr/>
          <p:nvPr/>
        </p:nvSpPr>
        <p:spPr>
          <a:xfrm>
            <a:off x="4340433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3" name="Ellipse 1172"/>
          <p:cNvSpPr/>
          <p:nvPr/>
        </p:nvSpPr>
        <p:spPr>
          <a:xfrm>
            <a:off x="4934304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4" name="Ellipse 1173"/>
          <p:cNvSpPr/>
          <p:nvPr/>
        </p:nvSpPr>
        <p:spPr>
          <a:xfrm>
            <a:off x="4538390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5" name="Ellipse 1174"/>
          <p:cNvSpPr/>
          <p:nvPr/>
        </p:nvSpPr>
        <p:spPr>
          <a:xfrm>
            <a:off x="4736347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6" name="Ellipse 1175"/>
          <p:cNvSpPr/>
          <p:nvPr/>
        </p:nvSpPr>
        <p:spPr>
          <a:xfrm>
            <a:off x="5132261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7" name="Ellipse 1176"/>
          <p:cNvSpPr/>
          <p:nvPr/>
        </p:nvSpPr>
        <p:spPr>
          <a:xfrm>
            <a:off x="5330218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8" name="Ellipse 1177"/>
          <p:cNvSpPr/>
          <p:nvPr/>
        </p:nvSpPr>
        <p:spPr>
          <a:xfrm>
            <a:off x="5528175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9" name="Ellipse 1178"/>
          <p:cNvSpPr/>
          <p:nvPr/>
        </p:nvSpPr>
        <p:spPr>
          <a:xfrm>
            <a:off x="6122046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0" name="Ellipse 1179"/>
          <p:cNvSpPr/>
          <p:nvPr/>
        </p:nvSpPr>
        <p:spPr>
          <a:xfrm>
            <a:off x="5726132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1" name="Ellipse 1180"/>
          <p:cNvSpPr/>
          <p:nvPr/>
        </p:nvSpPr>
        <p:spPr>
          <a:xfrm>
            <a:off x="5924089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2" name="Ellipse 1181"/>
          <p:cNvSpPr/>
          <p:nvPr/>
        </p:nvSpPr>
        <p:spPr>
          <a:xfrm>
            <a:off x="6715917" y="2207439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3" name="Ellipse 1182"/>
          <p:cNvSpPr/>
          <p:nvPr/>
        </p:nvSpPr>
        <p:spPr>
          <a:xfrm>
            <a:off x="6320003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4" name="Ellipse 1183"/>
          <p:cNvSpPr/>
          <p:nvPr/>
        </p:nvSpPr>
        <p:spPr>
          <a:xfrm>
            <a:off x="6517960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5" name="Ellipse 1184"/>
          <p:cNvSpPr/>
          <p:nvPr/>
        </p:nvSpPr>
        <p:spPr>
          <a:xfrm>
            <a:off x="6913876" y="2207439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6" name="Ellipse 1185"/>
          <p:cNvSpPr/>
          <p:nvPr/>
        </p:nvSpPr>
        <p:spPr>
          <a:xfrm>
            <a:off x="354417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7" name="Ellipse 1186"/>
          <p:cNvSpPr/>
          <p:nvPr/>
        </p:nvSpPr>
        <p:spPr>
          <a:xfrm>
            <a:off x="3940657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8" name="Ellipse 1187"/>
          <p:cNvSpPr/>
          <p:nvPr/>
        </p:nvSpPr>
        <p:spPr>
          <a:xfrm>
            <a:off x="420498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9" name="Ellipse 1188"/>
          <p:cNvSpPr/>
          <p:nvPr/>
        </p:nvSpPr>
        <p:spPr>
          <a:xfrm>
            <a:off x="446930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0" name="Ellipse 1189"/>
          <p:cNvSpPr/>
          <p:nvPr/>
        </p:nvSpPr>
        <p:spPr>
          <a:xfrm>
            <a:off x="460146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1" name="Ellipse 1190"/>
          <p:cNvSpPr/>
          <p:nvPr/>
        </p:nvSpPr>
        <p:spPr>
          <a:xfrm>
            <a:off x="380849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2" name="Ellipse 1191"/>
          <p:cNvSpPr/>
          <p:nvPr/>
        </p:nvSpPr>
        <p:spPr>
          <a:xfrm>
            <a:off x="4337143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3" name="Ellipse 1192"/>
          <p:cNvSpPr/>
          <p:nvPr/>
        </p:nvSpPr>
        <p:spPr>
          <a:xfrm>
            <a:off x="367633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4" name="Ellipse 1193"/>
          <p:cNvSpPr/>
          <p:nvPr/>
        </p:nvSpPr>
        <p:spPr>
          <a:xfrm>
            <a:off x="4072819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5" name="Ellipse 1194"/>
          <p:cNvSpPr/>
          <p:nvPr/>
        </p:nvSpPr>
        <p:spPr>
          <a:xfrm>
            <a:off x="473362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6" name="Ellipse 1195"/>
          <p:cNvSpPr/>
          <p:nvPr/>
        </p:nvSpPr>
        <p:spPr>
          <a:xfrm>
            <a:off x="5130115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7" name="Ellipse 1196"/>
          <p:cNvSpPr/>
          <p:nvPr/>
        </p:nvSpPr>
        <p:spPr>
          <a:xfrm>
            <a:off x="539443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8" name="Ellipse 1197"/>
          <p:cNvSpPr/>
          <p:nvPr/>
        </p:nvSpPr>
        <p:spPr>
          <a:xfrm>
            <a:off x="565876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9" name="Ellipse 1198"/>
          <p:cNvSpPr/>
          <p:nvPr/>
        </p:nvSpPr>
        <p:spPr>
          <a:xfrm>
            <a:off x="579092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0" name="Ellipse 1199"/>
          <p:cNvSpPr/>
          <p:nvPr/>
        </p:nvSpPr>
        <p:spPr>
          <a:xfrm>
            <a:off x="499795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1" name="Ellipse 1200"/>
          <p:cNvSpPr/>
          <p:nvPr/>
        </p:nvSpPr>
        <p:spPr>
          <a:xfrm>
            <a:off x="552660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2" name="Ellipse 1201"/>
          <p:cNvSpPr/>
          <p:nvPr/>
        </p:nvSpPr>
        <p:spPr>
          <a:xfrm>
            <a:off x="486579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3" name="Ellipse 1202"/>
          <p:cNvSpPr/>
          <p:nvPr/>
        </p:nvSpPr>
        <p:spPr>
          <a:xfrm>
            <a:off x="5262277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4" name="Ellipse 1203"/>
          <p:cNvSpPr/>
          <p:nvPr/>
        </p:nvSpPr>
        <p:spPr>
          <a:xfrm>
            <a:off x="592308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5" name="Ellipse 1204"/>
          <p:cNvSpPr/>
          <p:nvPr/>
        </p:nvSpPr>
        <p:spPr>
          <a:xfrm>
            <a:off x="605524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6" name="Ellipse 1205"/>
          <p:cNvSpPr/>
          <p:nvPr/>
        </p:nvSpPr>
        <p:spPr>
          <a:xfrm>
            <a:off x="6451735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7" name="Ellipse 1206"/>
          <p:cNvSpPr/>
          <p:nvPr/>
        </p:nvSpPr>
        <p:spPr>
          <a:xfrm>
            <a:off x="671605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8" name="Ellipse 1207"/>
          <p:cNvSpPr/>
          <p:nvPr/>
        </p:nvSpPr>
        <p:spPr>
          <a:xfrm>
            <a:off x="698037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9" name="Ellipse 1208"/>
          <p:cNvSpPr/>
          <p:nvPr/>
        </p:nvSpPr>
        <p:spPr>
          <a:xfrm>
            <a:off x="6319573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0" name="Ellipse 1209"/>
          <p:cNvSpPr/>
          <p:nvPr/>
        </p:nvSpPr>
        <p:spPr>
          <a:xfrm>
            <a:off x="6848221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1" name="Ellipse 1210"/>
          <p:cNvSpPr/>
          <p:nvPr/>
        </p:nvSpPr>
        <p:spPr>
          <a:xfrm>
            <a:off x="618741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2" name="Ellipse 1211"/>
          <p:cNvSpPr/>
          <p:nvPr/>
        </p:nvSpPr>
        <p:spPr>
          <a:xfrm>
            <a:off x="658389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3" name="Rectangle : coins arrondis 1212"/>
          <p:cNvSpPr/>
          <p:nvPr/>
        </p:nvSpPr>
        <p:spPr>
          <a:xfrm>
            <a:off x="3424779" y="2818094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4" name="Ellipse 1213"/>
          <p:cNvSpPr/>
          <p:nvPr/>
        </p:nvSpPr>
        <p:spPr>
          <a:xfrm>
            <a:off x="3548605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5" name="Ellipse 1214"/>
          <p:cNvSpPr/>
          <p:nvPr/>
        </p:nvSpPr>
        <p:spPr>
          <a:xfrm>
            <a:off x="3746562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6" name="Ellipse 1215"/>
          <p:cNvSpPr/>
          <p:nvPr/>
        </p:nvSpPr>
        <p:spPr>
          <a:xfrm>
            <a:off x="3944519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7" name="Ellipse 1216"/>
          <p:cNvSpPr/>
          <p:nvPr/>
        </p:nvSpPr>
        <p:spPr>
          <a:xfrm>
            <a:off x="4142476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8" name="Ellipse 1217"/>
          <p:cNvSpPr/>
          <p:nvPr/>
        </p:nvSpPr>
        <p:spPr>
          <a:xfrm>
            <a:off x="4340433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9" name="Ellipse 1218"/>
          <p:cNvSpPr/>
          <p:nvPr/>
        </p:nvSpPr>
        <p:spPr>
          <a:xfrm>
            <a:off x="4934304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0" name="Ellipse 1219"/>
          <p:cNvSpPr/>
          <p:nvPr/>
        </p:nvSpPr>
        <p:spPr>
          <a:xfrm>
            <a:off x="4538390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1" name="Ellipse 1220"/>
          <p:cNvSpPr/>
          <p:nvPr/>
        </p:nvSpPr>
        <p:spPr>
          <a:xfrm>
            <a:off x="4736347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2" name="Ellipse 1221"/>
          <p:cNvSpPr/>
          <p:nvPr/>
        </p:nvSpPr>
        <p:spPr>
          <a:xfrm>
            <a:off x="5132261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3" name="Ellipse 1222"/>
          <p:cNvSpPr/>
          <p:nvPr/>
        </p:nvSpPr>
        <p:spPr>
          <a:xfrm>
            <a:off x="5330218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4" name="Ellipse 1223"/>
          <p:cNvSpPr/>
          <p:nvPr/>
        </p:nvSpPr>
        <p:spPr>
          <a:xfrm>
            <a:off x="5528175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5" name="Ellipse 1224"/>
          <p:cNvSpPr/>
          <p:nvPr/>
        </p:nvSpPr>
        <p:spPr>
          <a:xfrm>
            <a:off x="6122046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6" name="Ellipse 1225"/>
          <p:cNvSpPr/>
          <p:nvPr/>
        </p:nvSpPr>
        <p:spPr>
          <a:xfrm>
            <a:off x="5726132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7" name="Ellipse 1226"/>
          <p:cNvSpPr/>
          <p:nvPr/>
        </p:nvSpPr>
        <p:spPr>
          <a:xfrm>
            <a:off x="5924089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8" name="Ellipse 1227"/>
          <p:cNvSpPr/>
          <p:nvPr/>
        </p:nvSpPr>
        <p:spPr>
          <a:xfrm>
            <a:off x="6715917" y="293239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9" name="Ellipse 1228"/>
          <p:cNvSpPr/>
          <p:nvPr/>
        </p:nvSpPr>
        <p:spPr>
          <a:xfrm>
            <a:off x="6320003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0" name="Ellipse 1229"/>
          <p:cNvSpPr/>
          <p:nvPr/>
        </p:nvSpPr>
        <p:spPr>
          <a:xfrm>
            <a:off x="6517960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1" name="Ellipse 1230"/>
          <p:cNvSpPr/>
          <p:nvPr/>
        </p:nvSpPr>
        <p:spPr>
          <a:xfrm>
            <a:off x="6913876" y="293239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2" name="Ellipse 1231"/>
          <p:cNvSpPr/>
          <p:nvPr/>
        </p:nvSpPr>
        <p:spPr>
          <a:xfrm>
            <a:off x="3544171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3" name="Ellipse 1232"/>
          <p:cNvSpPr/>
          <p:nvPr/>
        </p:nvSpPr>
        <p:spPr>
          <a:xfrm>
            <a:off x="394065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4" name="Ellipse 1233"/>
          <p:cNvSpPr/>
          <p:nvPr/>
        </p:nvSpPr>
        <p:spPr>
          <a:xfrm>
            <a:off x="420498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5" name="Ellipse 1234"/>
          <p:cNvSpPr/>
          <p:nvPr/>
        </p:nvSpPr>
        <p:spPr>
          <a:xfrm>
            <a:off x="446930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6" name="Ellipse 1235"/>
          <p:cNvSpPr/>
          <p:nvPr/>
        </p:nvSpPr>
        <p:spPr>
          <a:xfrm>
            <a:off x="460146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7" name="Ellipse 1236"/>
          <p:cNvSpPr/>
          <p:nvPr/>
        </p:nvSpPr>
        <p:spPr>
          <a:xfrm>
            <a:off x="380849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8" name="Ellipse 1237"/>
          <p:cNvSpPr/>
          <p:nvPr/>
        </p:nvSpPr>
        <p:spPr>
          <a:xfrm>
            <a:off x="433714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9" name="Ellipse 1238"/>
          <p:cNvSpPr/>
          <p:nvPr/>
        </p:nvSpPr>
        <p:spPr>
          <a:xfrm>
            <a:off x="367633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0" name="Ellipse 1239"/>
          <p:cNvSpPr/>
          <p:nvPr/>
        </p:nvSpPr>
        <p:spPr>
          <a:xfrm>
            <a:off x="407281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1" name="Ellipse 1240"/>
          <p:cNvSpPr/>
          <p:nvPr/>
        </p:nvSpPr>
        <p:spPr>
          <a:xfrm>
            <a:off x="4733629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2" name="Ellipse 1241"/>
          <p:cNvSpPr/>
          <p:nvPr/>
        </p:nvSpPr>
        <p:spPr>
          <a:xfrm>
            <a:off x="513011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3" name="Ellipse 1242"/>
          <p:cNvSpPr/>
          <p:nvPr/>
        </p:nvSpPr>
        <p:spPr>
          <a:xfrm>
            <a:off x="5394439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4" name="Ellipse 1243"/>
          <p:cNvSpPr/>
          <p:nvPr/>
        </p:nvSpPr>
        <p:spPr>
          <a:xfrm>
            <a:off x="565876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5" name="Ellipse 1244"/>
          <p:cNvSpPr/>
          <p:nvPr/>
        </p:nvSpPr>
        <p:spPr>
          <a:xfrm>
            <a:off x="579092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6" name="Ellipse 1245"/>
          <p:cNvSpPr/>
          <p:nvPr/>
        </p:nvSpPr>
        <p:spPr>
          <a:xfrm>
            <a:off x="499795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7" name="Ellipse 1246"/>
          <p:cNvSpPr/>
          <p:nvPr/>
        </p:nvSpPr>
        <p:spPr>
          <a:xfrm>
            <a:off x="552660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8" name="Ellipse 1247"/>
          <p:cNvSpPr/>
          <p:nvPr/>
        </p:nvSpPr>
        <p:spPr>
          <a:xfrm>
            <a:off x="486579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9" name="Ellipse 1248"/>
          <p:cNvSpPr/>
          <p:nvPr/>
        </p:nvSpPr>
        <p:spPr>
          <a:xfrm>
            <a:off x="526227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0" name="Ellipse 1249"/>
          <p:cNvSpPr/>
          <p:nvPr/>
        </p:nvSpPr>
        <p:spPr>
          <a:xfrm>
            <a:off x="592308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1" name="Ellipse 1250"/>
          <p:cNvSpPr/>
          <p:nvPr/>
        </p:nvSpPr>
        <p:spPr>
          <a:xfrm>
            <a:off x="605524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2" name="Ellipse 1251"/>
          <p:cNvSpPr/>
          <p:nvPr/>
        </p:nvSpPr>
        <p:spPr>
          <a:xfrm>
            <a:off x="645173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3" name="Ellipse 1252"/>
          <p:cNvSpPr/>
          <p:nvPr/>
        </p:nvSpPr>
        <p:spPr>
          <a:xfrm>
            <a:off x="671605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4" name="Ellipse 1253"/>
          <p:cNvSpPr/>
          <p:nvPr/>
        </p:nvSpPr>
        <p:spPr>
          <a:xfrm>
            <a:off x="6980371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5" name="Ellipse 1254"/>
          <p:cNvSpPr/>
          <p:nvPr/>
        </p:nvSpPr>
        <p:spPr>
          <a:xfrm>
            <a:off x="631957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6" name="Ellipse 1255"/>
          <p:cNvSpPr/>
          <p:nvPr/>
        </p:nvSpPr>
        <p:spPr>
          <a:xfrm>
            <a:off x="684822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7" name="Ellipse 1256"/>
          <p:cNvSpPr/>
          <p:nvPr/>
        </p:nvSpPr>
        <p:spPr>
          <a:xfrm>
            <a:off x="618741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8" name="Ellipse 1257"/>
          <p:cNvSpPr/>
          <p:nvPr/>
        </p:nvSpPr>
        <p:spPr>
          <a:xfrm>
            <a:off x="658389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59" name="Groupe 1258"/>
          <p:cNvGrpSpPr/>
          <p:nvPr/>
        </p:nvGrpSpPr>
        <p:grpSpPr>
          <a:xfrm>
            <a:off x="3424779" y="4272298"/>
            <a:ext cx="3774964" cy="560028"/>
            <a:chOff x="3040640" y="4267872"/>
            <a:chExt cx="3774964" cy="560028"/>
          </a:xfrm>
        </p:grpSpPr>
        <p:sp>
          <p:nvSpPr>
            <p:cNvPr id="1260" name="Rectangle : coins arrondis 1259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1" name="Ellipse 1260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2" name="Ellipse 1261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3" name="Ellipse 1262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4" name="Ellipse 1263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5" name="Ellipse 1264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6" name="Ellipse 1265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7" name="Ellipse 1266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8" name="Ellipse 1267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9" name="Ellipse 1268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0" name="Ellipse 1269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1" name="Ellipse 1270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2" name="Ellipse 1271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3" name="Ellipse 1272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4" name="Ellipse 1273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5" name="Ellipse 1274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6" name="Ellipse 1275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7" name="Ellipse 1276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8" name="Ellipse 1277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9" name="Ellipse 1278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0" name="Ellipse 1279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1" name="Ellipse 1280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2" name="Ellipse 1281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3" name="Ellipse 1282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4" name="Ellipse 1283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5" name="Ellipse 1284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6" name="Ellipse 1285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7" name="Ellipse 1286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8" name="Ellipse 1287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9" name="Ellipse 1288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0" name="Ellipse 1289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1" name="Ellipse 1290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2" name="Ellipse 1291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3" name="Ellipse 1292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4" name="Ellipse 1293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5" name="Ellipse 1294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6" name="Ellipse 1295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7" name="Ellipse 1296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8" name="Ellipse 1297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9" name="Ellipse 1298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0" name="Ellipse 1299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1" name="Ellipse 1300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2" name="Ellipse 1301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3" name="Ellipse 1302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4" name="Ellipse 1303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5" name="Ellipse 1304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6" name="Rectangle : coins arrondis 1305"/>
          <p:cNvSpPr/>
          <p:nvPr/>
        </p:nvSpPr>
        <p:spPr>
          <a:xfrm>
            <a:off x="3424779" y="4995343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7" name="Ellipse 1306"/>
          <p:cNvSpPr/>
          <p:nvPr/>
        </p:nvSpPr>
        <p:spPr>
          <a:xfrm>
            <a:off x="3548605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Ellipse 1307"/>
          <p:cNvSpPr/>
          <p:nvPr/>
        </p:nvSpPr>
        <p:spPr>
          <a:xfrm>
            <a:off x="3746562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9" name="Ellipse 1308"/>
          <p:cNvSpPr/>
          <p:nvPr/>
        </p:nvSpPr>
        <p:spPr>
          <a:xfrm>
            <a:off x="3944519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Ellipse 1309"/>
          <p:cNvSpPr/>
          <p:nvPr/>
        </p:nvSpPr>
        <p:spPr>
          <a:xfrm>
            <a:off x="4142476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Ellipse 1310"/>
          <p:cNvSpPr/>
          <p:nvPr/>
        </p:nvSpPr>
        <p:spPr>
          <a:xfrm>
            <a:off x="4340433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Ellipse 1311"/>
          <p:cNvSpPr/>
          <p:nvPr/>
        </p:nvSpPr>
        <p:spPr>
          <a:xfrm>
            <a:off x="4934304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Ellipse 1312"/>
          <p:cNvSpPr/>
          <p:nvPr/>
        </p:nvSpPr>
        <p:spPr>
          <a:xfrm>
            <a:off x="4538390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Ellipse 1313"/>
          <p:cNvSpPr/>
          <p:nvPr/>
        </p:nvSpPr>
        <p:spPr>
          <a:xfrm>
            <a:off x="4736347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Ellipse 1314"/>
          <p:cNvSpPr/>
          <p:nvPr/>
        </p:nvSpPr>
        <p:spPr>
          <a:xfrm>
            <a:off x="5132261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Ellipse 1315"/>
          <p:cNvSpPr/>
          <p:nvPr/>
        </p:nvSpPr>
        <p:spPr>
          <a:xfrm>
            <a:off x="5330218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Ellipse 1316"/>
          <p:cNvSpPr/>
          <p:nvPr/>
        </p:nvSpPr>
        <p:spPr>
          <a:xfrm>
            <a:off x="5528175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Ellipse 1317"/>
          <p:cNvSpPr/>
          <p:nvPr/>
        </p:nvSpPr>
        <p:spPr>
          <a:xfrm>
            <a:off x="6122046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Ellipse 1318"/>
          <p:cNvSpPr/>
          <p:nvPr/>
        </p:nvSpPr>
        <p:spPr>
          <a:xfrm>
            <a:off x="5726132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Ellipse 1319"/>
          <p:cNvSpPr/>
          <p:nvPr/>
        </p:nvSpPr>
        <p:spPr>
          <a:xfrm>
            <a:off x="5924089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Ellipse 1320"/>
          <p:cNvSpPr/>
          <p:nvPr/>
        </p:nvSpPr>
        <p:spPr>
          <a:xfrm>
            <a:off x="6715917" y="510964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2" name="Ellipse 1321"/>
          <p:cNvSpPr/>
          <p:nvPr/>
        </p:nvSpPr>
        <p:spPr>
          <a:xfrm>
            <a:off x="6320003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3" name="Ellipse 1322"/>
          <p:cNvSpPr/>
          <p:nvPr/>
        </p:nvSpPr>
        <p:spPr>
          <a:xfrm>
            <a:off x="6517960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Ellipse 1323"/>
          <p:cNvSpPr/>
          <p:nvPr/>
        </p:nvSpPr>
        <p:spPr>
          <a:xfrm>
            <a:off x="6913876" y="510964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Ellipse 1324"/>
          <p:cNvSpPr/>
          <p:nvPr/>
        </p:nvSpPr>
        <p:spPr>
          <a:xfrm>
            <a:off x="354417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Ellipse 1325"/>
          <p:cNvSpPr/>
          <p:nvPr/>
        </p:nvSpPr>
        <p:spPr>
          <a:xfrm>
            <a:off x="3940657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Ellipse 1326"/>
          <p:cNvSpPr/>
          <p:nvPr/>
        </p:nvSpPr>
        <p:spPr>
          <a:xfrm>
            <a:off x="420498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8" name="Ellipse 1327"/>
          <p:cNvSpPr/>
          <p:nvPr/>
        </p:nvSpPr>
        <p:spPr>
          <a:xfrm>
            <a:off x="446930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Ellipse 1328"/>
          <p:cNvSpPr/>
          <p:nvPr/>
        </p:nvSpPr>
        <p:spPr>
          <a:xfrm>
            <a:off x="460146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Ellipse 1329"/>
          <p:cNvSpPr/>
          <p:nvPr/>
        </p:nvSpPr>
        <p:spPr>
          <a:xfrm>
            <a:off x="3808495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1" name="Ellipse 1330"/>
          <p:cNvSpPr/>
          <p:nvPr/>
        </p:nvSpPr>
        <p:spPr>
          <a:xfrm>
            <a:off x="433714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Ellipse 1331"/>
          <p:cNvSpPr/>
          <p:nvPr/>
        </p:nvSpPr>
        <p:spPr>
          <a:xfrm>
            <a:off x="367633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Ellipse 1332"/>
          <p:cNvSpPr/>
          <p:nvPr/>
        </p:nvSpPr>
        <p:spPr>
          <a:xfrm>
            <a:off x="4072819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Ellipse 1333"/>
          <p:cNvSpPr/>
          <p:nvPr/>
        </p:nvSpPr>
        <p:spPr>
          <a:xfrm>
            <a:off x="473362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Ellipse 1334"/>
          <p:cNvSpPr/>
          <p:nvPr/>
        </p:nvSpPr>
        <p:spPr>
          <a:xfrm>
            <a:off x="5130115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Ellipse 1335"/>
          <p:cNvSpPr/>
          <p:nvPr/>
        </p:nvSpPr>
        <p:spPr>
          <a:xfrm>
            <a:off x="539443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Ellipse 1336"/>
          <p:cNvSpPr/>
          <p:nvPr/>
        </p:nvSpPr>
        <p:spPr>
          <a:xfrm>
            <a:off x="565876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Ellipse 1337"/>
          <p:cNvSpPr/>
          <p:nvPr/>
        </p:nvSpPr>
        <p:spPr>
          <a:xfrm>
            <a:off x="579092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Ellipse 1338"/>
          <p:cNvSpPr/>
          <p:nvPr/>
        </p:nvSpPr>
        <p:spPr>
          <a:xfrm>
            <a:off x="499795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Ellipse 1339"/>
          <p:cNvSpPr/>
          <p:nvPr/>
        </p:nvSpPr>
        <p:spPr>
          <a:xfrm>
            <a:off x="552660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Ellipse 1340"/>
          <p:cNvSpPr/>
          <p:nvPr/>
        </p:nvSpPr>
        <p:spPr>
          <a:xfrm>
            <a:off x="4865791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Ellipse 1341"/>
          <p:cNvSpPr/>
          <p:nvPr/>
        </p:nvSpPr>
        <p:spPr>
          <a:xfrm>
            <a:off x="526227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3" name="Ellipse 1342"/>
          <p:cNvSpPr/>
          <p:nvPr/>
        </p:nvSpPr>
        <p:spPr>
          <a:xfrm>
            <a:off x="592308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4" name="Ellipse 1343"/>
          <p:cNvSpPr/>
          <p:nvPr/>
        </p:nvSpPr>
        <p:spPr>
          <a:xfrm>
            <a:off x="605524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5" name="Ellipse 1344"/>
          <p:cNvSpPr/>
          <p:nvPr/>
        </p:nvSpPr>
        <p:spPr>
          <a:xfrm>
            <a:off x="645173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6" name="Ellipse 1345"/>
          <p:cNvSpPr/>
          <p:nvPr/>
        </p:nvSpPr>
        <p:spPr>
          <a:xfrm>
            <a:off x="671605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7" name="Ellipse 1346"/>
          <p:cNvSpPr/>
          <p:nvPr/>
        </p:nvSpPr>
        <p:spPr>
          <a:xfrm>
            <a:off x="698037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8" name="Ellipse 1347"/>
          <p:cNvSpPr/>
          <p:nvPr/>
        </p:nvSpPr>
        <p:spPr>
          <a:xfrm>
            <a:off x="631957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9" name="Ellipse 1348"/>
          <p:cNvSpPr/>
          <p:nvPr/>
        </p:nvSpPr>
        <p:spPr>
          <a:xfrm>
            <a:off x="684822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0" name="Ellipse 1349"/>
          <p:cNvSpPr/>
          <p:nvPr/>
        </p:nvSpPr>
        <p:spPr>
          <a:xfrm>
            <a:off x="618741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1" name="Ellipse 1350"/>
          <p:cNvSpPr/>
          <p:nvPr/>
        </p:nvSpPr>
        <p:spPr>
          <a:xfrm>
            <a:off x="6583897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2" name="Rectangle : coins arrondis 1351"/>
          <p:cNvSpPr/>
          <p:nvPr/>
        </p:nvSpPr>
        <p:spPr>
          <a:xfrm>
            <a:off x="3424779" y="5720301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3" name="Ellipse 1352"/>
          <p:cNvSpPr/>
          <p:nvPr/>
        </p:nvSpPr>
        <p:spPr>
          <a:xfrm>
            <a:off x="3548605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4" name="Ellipse 1353"/>
          <p:cNvSpPr/>
          <p:nvPr/>
        </p:nvSpPr>
        <p:spPr>
          <a:xfrm>
            <a:off x="3746562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5" name="Ellipse 1354"/>
          <p:cNvSpPr/>
          <p:nvPr/>
        </p:nvSpPr>
        <p:spPr>
          <a:xfrm>
            <a:off x="3944519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6" name="Ellipse 1355"/>
          <p:cNvSpPr/>
          <p:nvPr/>
        </p:nvSpPr>
        <p:spPr>
          <a:xfrm>
            <a:off x="4142476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7" name="Ellipse 1356"/>
          <p:cNvSpPr/>
          <p:nvPr/>
        </p:nvSpPr>
        <p:spPr>
          <a:xfrm>
            <a:off x="4340433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8" name="Ellipse 1357"/>
          <p:cNvSpPr/>
          <p:nvPr/>
        </p:nvSpPr>
        <p:spPr>
          <a:xfrm>
            <a:off x="4934304" y="5834604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9" name="Ellipse 1358"/>
          <p:cNvSpPr/>
          <p:nvPr/>
        </p:nvSpPr>
        <p:spPr>
          <a:xfrm>
            <a:off x="4538390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0" name="Ellipse 1359"/>
          <p:cNvSpPr/>
          <p:nvPr/>
        </p:nvSpPr>
        <p:spPr>
          <a:xfrm>
            <a:off x="4736347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1" name="Ellipse 1360"/>
          <p:cNvSpPr/>
          <p:nvPr/>
        </p:nvSpPr>
        <p:spPr>
          <a:xfrm>
            <a:off x="5132261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2" name="Ellipse 1361"/>
          <p:cNvSpPr/>
          <p:nvPr/>
        </p:nvSpPr>
        <p:spPr>
          <a:xfrm>
            <a:off x="5330218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3" name="Ellipse 1362"/>
          <p:cNvSpPr/>
          <p:nvPr/>
        </p:nvSpPr>
        <p:spPr>
          <a:xfrm>
            <a:off x="5528175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4" name="Ellipse 1363"/>
          <p:cNvSpPr/>
          <p:nvPr/>
        </p:nvSpPr>
        <p:spPr>
          <a:xfrm>
            <a:off x="6122046" y="5834604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5" name="Ellipse 1364"/>
          <p:cNvSpPr/>
          <p:nvPr/>
        </p:nvSpPr>
        <p:spPr>
          <a:xfrm>
            <a:off x="5726132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6" name="Ellipse 1365"/>
          <p:cNvSpPr/>
          <p:nvPr/>
        </p:nvSpPr>
        <p:spPr>
          <a:xfrm>
            <a:off x="5924089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7" name="Ellipse 1366"/>
          <p:cNvSpPr/>
          <p:nvPr/>
        </p:nvSpPr>
        <p:spPr>
          <a:xfrm>
            <a:off x="6715917" y="5834604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8" name="Ellipse 1367"/>
          <p:cNvSpPr/>
          <p:nvPr/>
        </p:nvSpPr>
        <p:spPr>
          <a:xfrm>
            <a:off x="6320003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9" name="Ellipse 1368"/>
          <p:cNvSpPr/>
          <p:nvPr/>
        </p:nvSpPr>
        <p:spPr>
          <a:xfrm>
            <a:off x="6517960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0" name="Ellipse 1369"/>
          <p:cNvSpPr/>
          <p:nvPr/>
        </p:nvSpPr>
        <p:spPr>
          <a:xfrm>
            <a:off x="6913876" y="5834604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1" name="Ellipse 1370"/>
          <p:cNvSpPr/>
          <p:nvPr/>
        </p:nvSpPr>
        <p:spPr>
          <a:xfrm>
            <a:off x="354417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2" name="Ellipse 1371"/>
          <p:cNvSpPr/>
          <p:nvPr/>
        </p:nvSpPr>
        <p:spPr>
          <a:xfrm>
            <a:off x="394065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3" name="Ellipse 1372"/>
          <p:cNvSpPr/>
          <p:nvPr/>
        </p:nvSpPr>
        <p:spPr>
          <a:xfrm>
            <a:off x="420498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4" name="Ellipse 1373"/>
          <p:cNvSpPr/>
          <p:nvPr/>
        </p:nvSpPr>
        <p:spPr>
          <a:xfrm>
            <a:off x="4469305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5" name="Ellipse 1374"/>
          <p:cNvSpPr/>
          <p:nvPr/>
        </p:nvSpPr>
        <p:spPr>
          <a:xfrm>
            <a:off x="460146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6" name="Ellipse 1375"/>
          <p:cNvSpPr/>
          <p:nvPr/>
        </p:nvSpPr>
        <p:spPr>
          <a:xfrm>
            <a:off x="380849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7" name="Ellipse 1376"/>
          <p:cNvSpPr/>
          <p:nvPr/>
        </p:nvSpPr>
        <p:spPr>
          <a:xfrm>
            <a:off x="433714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8" name="Ellipse 1377"/>
          <p:cNvSpPr/>
          <p:nvPr/>
        </p:nvSpPr>
        <p:spPr>
          <a:xfrm>
            <a:off x="367633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9" name="Ellipse 1378"/>
          <p:cNvSpPr/>
          <p:nvPr/>
        </p:nvSpPr>
        <p:spPr>
          <a:xfrm>
            <a:off x="407281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0" name="Ellipse 1379"/>
          <p:cNvSpPr/>
          <p:nvPr/>
        </p:nvSpPr>
        <p:spPr>
          <a:xfrm>
            <a:off x="473362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1" name="Ellipse 1380"/>
          <p:cNvSpPr/>
          <p:nvPr/>
        </p:nvSpPr>
        <p:spPr>
          <a:xfrm>
            <a:off x="513011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2" name="Ellipse 1381"/>
          <p:cNvSpPr/>
          <p:nvPr/>
        </p:nvSpPr>
        <p:spPr>
          <a:xfrm>
            <a:off x="5394439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3" name="Ellipse 1382"/>
          <p:cNvSpPr/>
          <p:nvPr/>
        </p:nvSpPr>
        <p:spPr>
          <a:xfrm>
            <a:off x="565876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4" name="Ellipse 1383"/>
          <p:cNvSpPr/>
          <p:nvPr/>
        </p:nvSpPr>
        <p:spPr>
          <a:xfrm>
            <a:off x="579092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5" name="Ellipse 1384"/>
          <p:cNvSpPr/>
          <p:nvPr/>
        </p:nvSpPr>
        <p:spPr>
          <a:xfrm>
            <a:off x="499795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6" name="Ellipse 1385"/>
          <p:cNvSpPr/>
          <p:nvPr/>
        </p:nvSpPr>
        <p:spPr>
          <a:xfrm>
            <a:off x="552660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7" name="Ellipse 1386"/>
          <p:cNvSpPr/>
          <p:nvPr/>
        </p:nvSpPr>
        <p:spPr>
          <a:xfrm>
            <a:off x="486579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8" name="Ellipse 1387"/>
          <p:cNvSpPr/>
          <p:nvPr/>
        </p:nvSpPr>
        <p:spPr>
          <a:xfrm>
            <a:off x="5262277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9" name="Ellipse 1388"/>
          <p:cNvSpPr/>
          <p:nvPr/>
        </p:nvSpPr>
        <p:spPr>
          <a:xfrm>
            <a:off x="592308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0" name="Ellipse 1389"/>
          <p:cNvSpPr/>
          <p:nvPr/>
        </p:nvSpPr>
        <p:spPr>
          <a:xfrm>
            <a:off x="605524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1" name="Ellipse 1390"/>
          <p:cNvSpPr/>
          <p:nvPr/>
        </p:nvSpPr>
        <p:spPr>
          <a:xfrm>
            <a:off x="6451735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2" name="Ellipse 1391"/>
          <p:cNvSpPr/>
          <p:nvPr/>
        </p:nvSpPr>
        <p:spPr>
          <a:xfrm>
            <a:off x="6716059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3" name="Ellipse 1392"/>
          <p:cNvSpPr/>
          <p:nvPr/>
        </p:nvSpPr>
        <p:spPr>
          <a:xfrm>
            <a:off x="698037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4" name="Ellipse 1393"/>
          <p:cNvSpPr/>
          <p:nvPr/>
        </p:nvSpPr>
        <p:spPr>
          <a:xfrm>
            <a:off x="631957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5" name="Ellipse 1394"/>
          <p:cNvSpPr/>
          <p:nvPr/>
        </p:nvSpPr>
        <p:spPr>
          <a:xfrm>
            <a:off x="684822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6" name="Ellipse 1395"/>
          <p:cNvSpPr/>
          <p:nvPr/>
        </p:nvSpPr>
        <p:spPr>
          <a:xfrm>
            <a:off x="618741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7" name="Ellipse 1396"/>
          <p:cNvSpPr/>
          <p:nvPr/>
        </p:nvSpPr>
        <p:spPr>
          <a:xfrm>
            <a:off x="6583897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98" name="Groupe 1397"/>
          <p:cNvGrpSpPr/>
          <p:nvPr/>
        </p:nvGrpSpPr>
        <p:grpSpPr>
          <a:xfrm>
            <a:off x="3414183" y="1363890"/>
            <a:ext cx="3774964" cy="560028"/>
            <a:chOff x="3030044" y="1359464"/>
            <a:chExt cx="3774964" cy="560028"/>
          </a:xfrm>
        </p:grpSpPr>
        <p:sp>
          <p:nvSpPr>
            <p:cNvPr id="1399" name="Rectangle : coins arrondis 1398"/>
            <p:cNvSpPr/>
            <p:nvPr/>
          </p:nvSpPr>
          <p:spPr>
            <a:xfrm>
              <a:off x="3030044" y="1359464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0" name="Ellipse 1399"/>
            <p:cNvSpPr/>
            <p:nvPr/>
          </p:nvSpPr>
          <p:spPr>
            <a:xfrm>
              <a:off x="3153870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1" name="Ellipse 1400"/>
            <p:cNvSpPr/>
            <p:nvPr/>
          </p:nvSpPr>
          <p:spPr>
            <a:xfrm>
              <a:off x="3351827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2" name="Ellipse 1401"/>
            <p:cNvSpPr/>
            <p:nvPr/>
          </p:nvSpPr>
          <p:spPr>
            <a:xfrm>
              <a:off x="3549784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3" name="Ellipse 1402"/>
            <p:cNvSpPr/>
            <p:nvPr/>
          </p:nvSpPr>
          <p:spPr>
            <a:xfrm>
              <a:off x="3747741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4" name="Ellipse 1403"/>
            <p:cNvSpPr/>
            <p:nvPr/>
          </p:nvSpPr>
          <p:spPr>
            <a:xfrm>
              <a:off x="394569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5" name="Ellipse 1404"/>
            <p:cNvSpPr/>
            <p:nvPr/>
          </p:nvSpPr>
          <p:spPr>
            <a:xfrm>
              <a:off x="4539569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6" name="Ellipse 1405"/>
            <p:cNvSpPr/>
            <p:nvPr/>
          </p:nvSpPr>
          <p:spPr>
            <a:xfrm>
              <a:off x="414365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7" name="Ellipse 1406"/>
            <p:cNvSpPr/>
            <p:nvPr/>
          </p:nvSpPr>
          <p:spPr>
            <a:xfrm>
              <a:off x="4341612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8" name="Ellipse 1407"/>
            <p:cNvSpPr/>
            <p:nvPr/>
          </p:nvSpPr>
          <p:spPr>
            <a:xfrm>
              <a:off x="4737526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9" name="Ellipse 1408"/>
            <p:cNvSpPr/>
            <p:nvPr/>
          </p:nvSpPr>
          <p:spPr>
            <a:xfrm>
              <a:off x="4935483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0" name="Ellipse 1409"/>
            <p:cNvSpPr/>
            <p:nvPr/>
          </p:nvSpPr>
          <p:spPr>
            <a:xfrm>
              <a:off x="5133440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1" name="Ellipse 1410"/>
            <p:cNvSpPr/>
            <p:nvPr/>
          </p:nvSpPr>
          <p:spPr>
            <a:xfrm>
              <a:off x="5727311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2" name="Ellipse 1411"/>
            <p:cNvSpPr/>
            <p:nvPr/>
          </p:nvSpPr>
          <p:spPr>
            <a:xfrm>
              <a:off x="5331397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3" name="Ellipse 1412"/>
            <p:cNvSpPr/>
            <p:nvPr/>
          </p:nvSpPr>
          <p:spPr>
            <a:xfrm>
              <a:off x="5529354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4" name="Ellipse 1413"/>
            <p:cNvSpPr/>
            <p:nvPr/>
          </p:nvSpPr>
          <p:spPr>
            <a:xfrm>
              <a:off x="6321182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5" name="Ellipse 1414"/>
            <p:cNvSpPr/>
            <p:nvPr/>
          </p:nvSpPr>
          <p:spPr>
            <a:xfrm>
              <a:off x="592526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6" name="Ellipse 1415"/>
            <p:cNvSpPr/>
            <p:nvPr/>
          </p:nvSpPr>
          <p:spPr>
            <a:xfrm>
              <a:off x="612322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7" name="Ellipse 1416"/>
            <p:cNvSpPr/>
            <p:nvPr/>
          </p:nvSpPr>
          <p:spPr>
            <a:xfrm>
              <a:off x="6519141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8" name="Ellipse 1417"/>
            <p:cNvSpPr/>
            <p:nvPr/>
          </p:nvSpPr>
          <p:spPr>
            <a:xfrm>
              <a:off x="31494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9" name="Ellipse 1418"/>
            <p:cNvSpPr/>
            <p:nvPr/>
          </p:nvSpPr>
          <p:spPr>
            <a:xfrm>
              <a:off x="354592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0" name="Ellipse 1419"/>
            <p:cNvSpPr/>
            <p:nvPr/>
          </p:nvSpPr>
          <p:spPr>
            <a:xfrm>
              <a:off x="381024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1" name="Ellipse 1420"/>
            <p:cNvSpPr/>
            <p:nvPr/>
          </p:nvSpPr>
          <p:spPr>
            <a:xfrm>
              <a:off x="407457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2" name="Ellipse 1421"/>
            <p:cNvSpPr/>
            <p:nvPr/>
          </p:nvSpPr>
          <p:spPr>
            <a:xfrm>
              <a:off x="420673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3" name="Ellipse 1422"/>
            <p:cNvSpPr/>
            <p:nvPr/>
          </p:nvSpPr>
          <p:spPr>
            <a:xfrm>
              <a:off x="341376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4" name="Ellipse 1423"/>
            <p:cNvSpPr/>
            <p:nvPr/>
          </p:nvSpPr>
          <p:spPr>
            <a:xfrm>
              <a:off x="394240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5" name="Ellipse 1424"/>
            <p:cNvSpPr/>
            <p:nvPr/>
          </p:nvSpPr>
          <p:spPr>
            <a:xfrm>
              <a:off x="3281598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6" name="Ellipse 1425"/>
            <p:cNvSpPr/>
            <p:nvPr/>
          </p:nvSpPr>
          <p:spPr>
            <a:xfrm>
              <a:off x="367808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7" name="Ellipse 1426"/>
            <p:cNvSpPr/>
            <p:nvPr/>
          </p:nvSpPr>
          <p:spPr>
            <a:xfrm>
              <a:off x="433889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8" name="Ellipse 1427"/>
            <p:cNvSpPr/>
            <p:nvPr/>
          </p:nvSpPr>
          <p:spPr>
            <a:xfrm>
              <a:off x="473538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9" name="Ellipse 1428"/>
            <p:cNvSpPr/>
            <p:nvPr/>
          </p:nvSpPr>
          <p:spPr>
            <a:xfrm>
              <a:off x="499970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0" name="Ellipse 1429"/>
            <p:cNvSpPr/>
            <p:nvPr/>
          </p:nvSpPr>
          <p:spPr>
            <a:xfrm>
              <a:off x="526402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1" name="Ellipse 1430"/>
            <p:cNvSpPr/>
            <p:nvPr/>
          </p:nvSpPr>
          <p:spPr>
            <a:xfrm>
              <a:off x="539619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2" name="Ellipse 1431"/>
            <p:cNvSpPr/>
            <p:nvPr/>
          </p:nvSpPr>
          <p:spPr>
            <a:xfrm>
              <a:off x="460321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3" name="Ellipse 1432"/>
            <p:cNvSpPr/>
            <p:nvPr/>
          </p:nvSpPr>
          <p:spPr>
            <a:xfrm>
              <a:off x="513186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4" name="Ellipse 1433"/>
            <p:cNvSpPr/>
            <p:nvPr/>
          </p:nvSpPr>
          <p:spPr>
            <a:xfrm>
              <a:off x="447105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5" name="Ellipse 1434"/>
            <p:cNvSpPr/>
            <p:nvPr/>
          </p:nvSpPr>
          <p:spPr>
            <a:xfrm>
              <a:off x="486754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6" name="Ellipse 1435"/>
            <p:cNvSpPr/>
            <p:nvPr/>
          </p:nvSpPr>
          <p:spPr>
            <a:xfrm>
              <a:off x="552835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7" name="Ellipse 1436"/>
            <p:cNvSpPr/>
            <p:nvPr/>
          </p:nvSpPr>
          <p:spPr>
            <a:xfrm>
              <a:off x="566051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8" name="Ellipse 1437"/>
            <p:cNvSpPr/>
            <p:nvPr/>
          </p:nvSpPr>
          <p:spPr>
            <a:xfrm>
              <a:off x="605700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9" name="Ellipse 1438"/>
            <p:cNvSpPr/>
            <p:nvPr/>
          </p:nvSpPr>
          <p:spPr>
            <a:xfrm>
              <a:off x="632132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0" name="Ellipse 1439"/>
            <p:cNvSpPr/>
            <p:nvPr/>
          </p:nvSpPr>
          <p:spPr>
            <a:xfrm>
              <a:off x="65856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1" name="Ellipse 1440"/>
            <p:cNvSpPr/>
            <p:nvPr/>
          </p:nvSpPr>
          <p:spPr>
            <a:xfrm>
              <a:off x="592483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2" name="Ellipse 1441"/>
            <p:cNvSpPr/>
            <p:nvPr/>
          </p:nvSpPr>
          <p:spPr>
            <a:xfrm>
              <a:off x="645348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3" name="Ellipse 1442"/>
            <p:cNvSpPr/>
            <p:nvPr/>
          </p:nvSpPr>
          <p:spPr>
            <a:xfrm>
              <a:off x="579267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4" name="Ellipse 1443"/>
            <p:cNvSpPr/>
            <p:nvPr/>
          </p:nvSpPr>
          <p:spPr>
            <a:xfrm>
              <a:off x="618916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45" name="Rectangle : coins arrondis 1444"/>
          <p:cNvSpPr/>
          <p:nvPr/>
        </p:nvSpPr>
        <p:spPr>
          <a:xfrm>
            <a:off x="3414183" y="3548899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6" name="Ellipse 1445"/>
          <p:cNvSpPr/>
          <p:nvPr/>
        </p:nvSpPr>
        <p:spPr>
          <a:xfrm>
            <a:off x="3538009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7" name="Ellipse 1446"/>
          <p:cNvSpPr/>
          <p:nvPr/>
        </p:nvSpPr>
        <p:spPr>
          <a:xfrm>
            <a:off x="3735966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8" name="Ellipse 1447"/>
          <p:cNvSpPr/>
          <p:nvPr/>
        </p:nvSpPr>
        <p:spPr>
          <a:xfrm>
            <a:off x="3933923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9" name="Ellipse 1448"/>
          <p:cNvSpPr/>
          <p:nvPr/>
        </p:nvSpPr>
        <p:spPr>
          <a:xfrm>
            <a:off x="4131880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0" name="Ellipse 1449"/>
          <p:cNvSpPr/>
          <p:nvPr/>
        </p:nvSpPr>
        <p:spPr>
          <a:xfrm>
            <a:off x="4329837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1" name="Ellipse 1450"/>
          <p:cNvSpPr/>
          <p:nvPr/>
        </p:nvSpPr>
        <p:spPr>
          <a:xfrm>
            <a:off x="4923708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2" name="Ellipse 1451"/>
          <p:cNvSpPr/>
          <p:nvPr/>
        </p:nvSpPr>
        <p:spPr>
          <a:xfrm>
            <a:off x="4527794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3" name="Ellipse 1452"/>
          <p:cNvSpPr/>
          <p:nvPr/>
        </p:nvSpPr>
        <p:spPr>
          <a:xfrm>
            <a:off x="4725751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4" name="Ellipse 1453"/>
          <p:cNvSpPr/>
          <p:nvPr/>
        </p:nvSpPr>
        <p:spPr>
          <a:xfrm>
            <a:off x="5121665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5" name="Ellipse 1454"/>
          <p:cNvSpPr/>
          <p:nvPr/>
        </p:nvSpPr>
        <p:spPr>
          <a:xfrm>
            <a:off x="5319622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6" name="Ellipse 1455"/>
          <p:cNvSpPr/>
          <p:nvPr/>
        </p:nvSpPr>
        <p:spPr>
          <a:xfrm>
            <a:off x="5517579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7" name="Ellipse 1456"/>
          <p:cNvSpPr/>
          <p:nvPr/>
        </p:nvSpPr>
        <p:spPr>
          <a:xfrm>
            <a:off x="6111450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8" name="Ellipse 1457"/>
          <p:cNvSpPr/>
          <p:nvPr/>
        </p:nvSpPr>
        <p:spPr>
          <a:xfrm>
            <a:off x="5715536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9" name="Ellipse 1458"/>
          <p:cNvSpPr/>
          <p:nvPr/>
        </p:nvSpPr>
        <p:spPr>
          <a:xfrm>
            <a:off x="5913493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0" name="Ellipse 1459"/>
          <p:cNvSpPr/>
          <p:nvPr/>
        </p:nvSpPr>
        <p:spPr>
          <a:xfrm>
            <a:off x="6705321" y="366320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1" name="Ellipse 1460"/>
          <p:cNvSpPr/>
          <p:nvPr/>
        </p:nvSpPr>
        <p:spPr>
          <a:xfrm>
            <a:off x="6309407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2" name="Ellipse 1461"/>
          <p:cNvSpPr/>
          <p:nvPr/>
        </p:nvSpPr>
        <p:spPr>
          <a:xfrm>
            <a:off x="6507364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3" name="Ellipse 1462"/>
          <p:cNvSpPr/>
          <p:nvPr/>
        </p:nvSpPr>
        <p:spPr>
          <a:xfrm>
            <a:off x="6903280" y="366320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4" name="Ellipse 1463"/>
          <p:cNvSpPr/>
          <p:nvPr/>
        </p:nvSpPr>
        <p:spPr>
          <a:xfrm>
            <a:off x="3533575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5" name="Ellipse 1464"/>
          <p:cNvSpPr/>
          <p:nvPr/>
        </p:nvSpPr>
        <p:spPr>
          <a:xfrm>
            <a:off x="393006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6" name="Ellipse 1465"/>
          <p:cNvSpPr/>
          <p:nvPr/>
        </p:nvSpPr>
        <p:spPr>
          <a:xfrm>
            <a:off x="4194385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7" name="Ellipse 1466"/>
          <p:cNvSpPr/>
          <p:nvPr/>
        </p:nvSpPr>
        <p:spPr>
          <a:xfrm>
            <a:off x="445870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8" name="Ellipse 1467"/>
          <p:cNvSpPr/>
          <p:nvPr/>
        </p:nvSpPr>
        <p:spPr>
          <a:xfrm>
            <a:off x="459087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9" name="Ellipse 1468"/>
          <p:cNvSpPr/>
          <p:nvPr/>
        </p:nvSpPr>
        <p:spPr>
          <a:xfrm>
            <a:off x="379789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0" name="Ellipse 1469"/>
          <p:cNvSpPr/>
          <p:nvPr/>
        </p:nvSpPr>
        <p:spPr>
          <a:xfrm>
            <a:off x="432654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1" name="Ellipse 1470"/>
          <p:cNvSpPr/>
          <p:nvPr/>
        </p:nvSpPr>
        <p:spPr>
          <a:xfrm>
            <a:off x="3665737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2" name="Ellipse 1471"/>
          <p:cNvSpPr/>
          <p:nvPr/>
        </p:nvSpPr>
        <p:spPr>
          <a:xfrm>
            <a:off x="4062223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3" name="Ellipse 1472"/>
          <p:cNvSpPr/>
          <p:nvPr/>
        </p:nvSpPr>
        <p:spPr>
          <a:xfrm>
            <a:off x="472303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4" name="Ellipse 1473"/>
          <p:cNvSpPr/>
          <p:nvPr/>
        </p:nvSpPr>
        <p:spPr>
          <a:xfrm>
            <a:off x="511951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5" name="Ellipse 1474"/>
          <p:cNvSpPr/>
          <p:nvPr/>
        </p:nvSpPr>
        <p:spPr>
          <a:xfrm>
            <a:off x="538384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6" name="Ellipse 1475"/>
          <p:cNvSpPr/>
          <p:nvPr/>
        </p:nvSpPr>
        <p:spPr>
          <a:xfrm>
            <a:off x="564816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7" name="Ellipse 1476"/>
          <p:cNvSpPr/>
          <p:nvPr/>
        </p:nvSpPr>
        <p:spPr>
          <a:xfrm>
            <a:off x="578032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8" name="Ellipse 1477"/>
          <p:cNvSpPr/>
          <p:nvPr/>
        </p:nvSpPr>
        <p:spPr>
          <a:xfrm>
            <a:off x="498735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9" name="Ellipse 1478"/>
          <p:cNvSpPr/>
          <p:nvPr/>
        </p:nvSpPr>
        <p:spPr>
          <a:xfrm>
            <a:off x="551600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0" name="Ellipse 1479"/>
          <p:cNvSpPr/>
          <p:nvPr/>
        </p:nvSpPr>
        <p:spPr>
          <a:xfrm>
            <a:off x="485519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1" name="Ellipse 1480"/>
          <p:cNvSpPr/>
          <p:nvPr/>
        </p:nvSpPr>
        <p:spPr>
          <a:xfrm>
            <a:off x="525168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2" name="Ellipse 1481"/>
          <p:cNvSpPr/>
          <p:nvPr/>
        </p:nvSpPr>
        <p:spPr>
          <a:xfrm>
            <a:off x="591249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3" name="Ellipse 1482"/>
          <p:cNvSpPr/>
          <p:nvPr/>
        </p:nvSpPr>
        <p:spPr>
          <a:xfrm>
            <a:off x="604465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4" name="Ellipse 1483"/>
          <p:cNvSpPr/>
          <p:nvPr/>
        </p:nvSpPr>
        <p:spPr>
          <a:xfrm>
            <a:off x="6441139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5" name="Ellipse 1484"/>
          <p:cNvSpPr/>
          <p:nvPr/>
        </p:nvSpPr>
        <p:spPr>
          <a:xfrm>
            <a:off x="6705463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6" name="Ellipse 1485"/>
          <p:cNvSpPr/>
          <p:nvPr/>
        </p:nvSpPr>
        <p:spPr>
          <a:xfrm>
            <a:off x="696977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7" name="Ellipse 1486"/>
          <p:cNvSpPr/>
          <p:nvPr/>
        </p:nvSpPr>
        <p:spPr>
          <a:xfrm>
            <a:off x="630897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8" name="Ellipse 1487"/>
          <p:cNvSpPr/>
          <p:nvPr/>
        </p:nvSpPr>
        <p:spPr>
          <a:xfrm>
            <a:off x="683762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9" name="Ellipse 1488"/>
          <p:cNvSpPr/>
          <p:nvPr/>
        </p:nvSpPr>
        <p:spPr>
          <a:xfrm>
            <a:off x="617681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0" name="Ellipse 1489"/>
          <p:cNvSpPr/>
          <p:nvPr/>
        </p:nvSpPr>
        <p:spPr>
          <a:xfrm>
            <a:off x="657330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56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00" y="2721157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88" name="Rectangle : coins arrondis 187"/>
          <p:cNvSpPr/>
          <p:nvPr/>
        </p:nvSpPr>
        <p:spPr>
          <a:xfrm>
            <a:off x="2756681" y="641480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2880507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3078464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3276421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3474378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3672335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4266206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3870292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4068249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4464163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4662120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4860077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5453948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5058034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5255991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6047819" y="740365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651905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5849862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6245778" y="740365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87607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327255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3536883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380120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3933369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314039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3669045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300823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340472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4065531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4462017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472634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4990665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5122827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432985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485850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419769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459417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5254989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538715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/>
          <p:cNvSpPr/>
          <p:nvPr/>
        </p:nvSpPr>
        <p:spPr>
          <a:xfrm>
            <a:off x="578363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/>
          <p:cNvSpPr/>
          <p:nvPr/>
        </p:nvSpPr>
        <p:spPr>
          <a:xfrm>
            <a:off x="6047961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/>
          <p:cNvSpPr/>
          <p:nvPr/>
        </p:nvSpPr>
        <p:spPr>
          <a:xfrm>
            <a:off x="6312273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565147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/>
          <p:cNvSpPr/>
          <p:nvPr/>
        </p:nvSpPr>
        <p:spPr>
          <a:xfrm>
            <a:off x="618012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551931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/>
          <p:cNvSpPr/>
          <p:nvPr/>
        </p:nvSpPr>
        <p:spPr>
          <a:xfrm>
            <a:off x="591579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 : coins arrondis 103"/>
          <p:cNvSpPr/>
          <p:nvPr/>
        </p:nvSpPr>
        <p:spPr>
          <a:xfrm>
            <a:off x="2752310" y="2088710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2876136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3074093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3272050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470007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3667964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4261835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3865921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063878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459792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657749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4855706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449577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5053663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5251620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6043448" y="2203013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5647534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5845491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241407" y="2203013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287170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3268188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353251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379683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392899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313602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3664674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300386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3400350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406116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4457646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472197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498629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511845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432548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485413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419332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4589808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525061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538278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5779266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604359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630790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5647104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6175752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551494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591142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/>
          <p:cNvSpPr/>
          <p:nvPr/>
        </p:nvSpPr>
        <p:spPr>
          <a:xfrm>
            <a:off x="2752310" y="2813668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2876136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3074093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3272050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3470007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3667964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4261835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3865921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4063878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/>
          <p:cNvSpPr/>
          <p:nvPr/>
        </p:nvSpPr>
        <p:spPr>
          <a:xfrm>
            <a:off x="4459792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4657749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4855706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5449577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5053663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5251620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6043448" y="2927971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5647534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5845491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6241407" y="2927971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2871702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326818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353251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379683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392899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313602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366467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300386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340035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4061160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445764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4721970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498629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511845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432548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485413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419332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458980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525061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/>
          <p:cNvSpPr/>
          <p:nvPr/>
        </p:nvSpPr>
        <p:spPr>
          <a:xfrm>
            <a:off x="538278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577926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604359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Ellipse 198"/>
          <p:cNvSpPr/>
          <p:nvPr/>
        </p:nvSpPr>
        <p:spPr>
          <a:xfrm>
            <a:off x="6307902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564710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617575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551494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591142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2752310" y="4267872"/>
            <a:ext cx="3774964" cy="560028"/>
            <a:chOff x="3040640" y="4267872"/>
            <a:chExt cx="3774964" cy="560028"/>
          </a:xfrm>
        </p:grpSpPr>
        <p:sp>
          <p:nvSpPr>
            <p:cNvPr id="288" name="Rectangle : coins arrondis 287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Ellipse 288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Ellipse 289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Ellipse 290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Ellipse 291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Ellipse 292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Ellipse 293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Ellipse 294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Ellipse 295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Ellipse 296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Ellipse 297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Ellipse 298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Ellipse 299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Ellipse 300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Ellipse 301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Ellipse 302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Ellipse 303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Ellipse 304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6" name="Ellipse 305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Ellipse 306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Ellipse 307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Ellipse 308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Ellipse 309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Ellipse 310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Ellipse 311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Ellipse 312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Ellipse 313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Ellipse 314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Ellipse 315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Ellipse 316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8" name="Ellipse 317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Ellipse 318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Ellipse 319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Ellipse 320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Ellipse 321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Ellipse 322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Ellipse 323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Ellipse 324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Ellipse 325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Ellipse 326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Ellipse 327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Ellipse 328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Ellipse 329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Ellipse 330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Ellipse 331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Ellipse 332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4" name="Rectangle : coins arrondis 333"/>
          <p:cNvSpPr/>
          <p:nvPr/>
        </p:nvSpPr>
        <p:spPr>
          <a:xfrm>
            <a:off x="2752310" y="4990917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Ellipse 334"/>
          <p:cNvSpPr/>
          <p:nvPr/>
        </p:nvSpPr>
        <p:spPr>
          <a:xfrm>
            <a:off x="2876136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6" name="Ellipse 335"/>
          <p:cNvSpPr/>
          <p:nvPr/>
        </p:nvSpPr>
        <p:spPr>
          <a:xfrm>
            <a:off x="3074093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7" name="Ellipse 336"/>
          <p:cNvSpPr/>
          <p:nvPr/>
        </p:nvSpPr>
        <p:spPr>
          <a:xfrm>
            <a:off x="3272050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8" name="Ellipse 337"/>
          <p:cNvSpPr/>
          <p:nvPr/>
        </p:nvSpPr>
        <p:spPr>
          <a:xfrm>
            <a:off x="3470007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9" name="Ellipse 338"/>
          <p:cNvSpPr/>
          <p:nvPr/>
        </p:nvSpPr>
        <p:spPr>
          <a:xfrm>
            <a:off x="3667964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0" name="Ellipse 339"/>
          <p:cNvSpPr/>
          <p:nvPr/>
        </p:nvSpPr>
        <p:spPr>
          <a:xfrm>
            <a:off x="4261835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1" name="Ellipse 340"/>
          <p:cNvSpPr/>
          <p:nvPr/>
        </p:nvSpPr>
        <p:spPr>
          <a:xfrm>
            <a:off x="3865921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Ellipse 341"/>
          <p:cNvSpPr/>
          <p:nvPr/>
        </p:nvSpPr>
        <p:spPr>
          <a:xfrm>
            <a:off x="4063878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Ellipse 342"/>
          <p:cNvSpPr/>
          <p:nvPr/>
        </p:nvSpPr>
        <p:spPr>
          <a:xfrm>
            <a:off x="4459792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Ellipse 343"/>
          <p:cNvSpPr/>
          <p:nvPr/>
        </p:nvSpPr>
        <p:spPr>
          <a:xfrm>
            <a:off x="4657749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5" name="Ellipse 344"/>
          <p:cNvSpPr/>
          <p:nvPr/>
        </p:nvSpPr>
        <p:spPr>
          <a:xfrm>
            <a:off x="4855706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Ellipse 345"/>
          <p:cNvSpPr/>
          <p:nvPr/>
        </p:nvSpPr>
        <p:spPr>
          <a:xfrm>
            <a:off x="5449577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Ellipse 346"/>
          <p:cNvSpPr/>
          <p:nvPr/>
        </p:nvSpPr>
        <p:spPr>
          <a:xfrm>
            <a:off x="5053663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Ellipse 347"/>
          <p:cNvSpPr/>
          <p:nvPr/>
        </p:nvSpPr>
        <p:spPr>
          <a:xfrm>
            <a:off x="5251620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9" name="Ellipse 348"/>
          <p:cNvSpPr/>
          <p:nvPr/>
        </p:nvSpPr>
        <p:spPr>
          <a:xfrm>
            <a:off x="6043448" y="5105220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Ellipse 349"/>
          <p:cNvSpPr/>
          <p:nvPr/>
        </p:nvSpPr>
        <p:spPr>
          <a:xfrm>
            <a:off x="5647534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1" name="Ellipse 350"/>
          <p:cNvSpPr/>
          <p:nvPr/>
        </p:nvSpPr>
        <p:spPr>
          <a:xfrm>
            <a:off x="5845491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2" name="Ellipse 351"/>
          <p:cNvSpPr/>
          <p:nvPr/>
        </p:nvSpPr>
        <p:spPr>
          <a:xfrm>
            <a:off x="6241407" y="5105220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3" name="Ellipse 352"/>
          <p:cNvSpPr/>
          <p:nvPr/>
        </p:nvSpPr>
        <p:spPr>
          <a:xfrm>
            <a:off x="287170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4" name="Ellipse 353"/>
          <p:cNvSpPr/>
          <p:nvPr/>
        </p:nvSpPr>
        <p:spPr>
          <a:xfrm>
            <a:off x="3268188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5" name="Ellipse 354"/>
          <p:cNvSpPr/>
          <p:nvPr/>
        </p:nvSpPr>
        <p:spPr>
          <a:xfrm>
            <a:off x="353251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6" name="Ellipse 355"/>
          <p:cNvSpPr/>
          <p:nvPr/>
        </p:nvSpPr>
        <p:spPr>
          <a:xfrm>
            <a:off x="379683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7" name="Ellipse 356"/>
          <p:cNvSpPr/>
          <p:nvPr/>
        </p:nvSpPr>
        <p:spPr>
          <a:xfrm>
            <a:off x="392899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8" name="Ellipse 357"/>
          <p:cNvSpPr/>
          <p:nvPr/>
        </p:nvSpPr>
        <p:spPr>
          <a:xfrm>
            <a:off x="3136026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9" name="Ellipse 358"/>
          <p:cNvSpPr/>
          <p:nvPr/>
        </p:nvSpPr>
        <p:spPr>
          <a:xfrm>
            <a:off x="366467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0" name="Ellipse 359"/>
          <p:cNvSpPr/>
          <p:nvPr/>
        </p:nvSpPr>
        <p:spPr>
          <a:xfrm>
            <a:off x="300386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1" name="Ellipse 360"/>
          <p:cNvSpPr/>
          <p:nvPr/>
        </p:nvSpPr>
        <p:spPr>
          <a:xfrm>
            <a:off x="3400350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2" name="Ellipse 361"/>
          <p:cNvSpPr/>
          <p:nvPr/>
        </p:nvSpPr>
        <p:spPr>
          <a:xfrm>
            <a:off x="406116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Ellipse 362"/>
          <p:cNvSpPr/>
          <p:nvPr/>
        </p:nvSpPr>
        <p:spPr>
          <a:xfrm>
            <a:off x="4457646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4" name="Ellipse 363"/>
          <p:cNvSpPr/>
          <p:nvPr/>
        </p:nvSpPr>
        <p:spPr>
          <a:xfrm>
            <a:off x="472197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5" name="Ellipse 364"/>
          <p:cNvSpPr/>
          <p:nvPr/>
        </p:nvSpPr>
        <p:spPr>
          <a:xfrm>
            <a:off x="498629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6" name="Ellipse 365"/>
          <p:cNvSpPr/>
          <p:nvPr/>
        </p:nvSpPr>
        <p:spPr>
          <a:xfrm>
            <a:off x="511845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Ellipse 366"/>
          <p:cNvSpPr/>
          <p:nvPr/>
        </p:nvSpPr>
        <p:spPr>
          <a:xfrm>
            <a:off x="432548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8" name="Ellipse 367"/>
          <p:cNvSpPr/>
          <p:nvPr/>
        </p:nvSpPr>
        <p:spPr>
          <a:xfrm>
            <a:off x="485413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9" name="Ellipse 368"/>
          <p:cNvSpPr/>
          <p:nvPr/>
        </p:nvSpPr>
        <p:spPr>
          <a:xfrm>
            <a:off x="4193322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Ellipse 369"/>
          <p:cNvSpPr/>
          <p:nvPr/>
        </p:nvSpPr>
        <p:spPr>
          <a:xfrm>
            <a:off x="458980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1" name="Ellipse 370"/>
          <p:cNvSpPr/>
          <p:nvPr/>
        </p:nvSpPr>
        <p:spPr>
          <a:xfrm>
            <a:off x="525061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2" name="Ellipse 371"/>
          <p:cNvSpPr/>
          <p:nvPr/>
        </p:nvSpPr>
        <p:spPr>
          <a:xfrm>
            <a:off x="538278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3" name="Ellipse 372"/>
          <p:cNvSpPr/>
          <p:nvPr/>
        </p:nvSpPr>
        <p:spPr>
          <a:xfrm>
            <a:off x="577926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4" name="Ellipse 373"/>
          <p:cNvSpPr/>
          <p:nvPr/>
        </p:nvSpPr>
        <p:spPr>
          <a:xfrm>
            <a:off x="604359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Ellipse 374"/>
          <p:cNvSpPr/>
          <p:nvPr/>
        </p:nvSpPr>
        <p:spPr>
          <a:xfrm>
            <a:off x="630790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6" name="Ellipse 375"/>
          <p:cNvSpPr/>
          <p:nvPr/>
        </p:nvSpPr>
        <p:spPr>
          <a:xfrm>
            <a:off x="564710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7" name="Ellipse 376"/>
          <p:cNvSpPr/>
          <p:nvPr/>
        </p:nvSpPr>
        <p:spPr>
          <a:xfrm>
            <a:off x="617575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8" name="Ellipse 377"/>
          <p:cNvSpPr/>
          <p:nvPr/>
        </p:nvSpPr>
        <p:spPr>
          <a:xfrm>
            <a:off x="551494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9" name="Ellipse 378"/>
          <p:cNvSpPr/>
          <p:nvPr/>
        </p:nvSpPr>
        <p:spPr>
          <a:xfrm>
            <a:off x="5911428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Rectangle : coins arrondis 379"/>
          <p:cNvSpPr/>
          <p:nvPr/>
        </p:nvSpPr>
        <p:spPr>
          <a:xfrm>
            <a:off x="2752310" y="5715875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1" name="Ellipse 380"/>
          <p:cNvSpPr/>
          <p:nvPr/>
        </p:nvSpPr>
        <p:spPr>
          <a:xfrm>
            <a:off x="2876136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Ellipse 381"/>
          <p:cNvSpPr/>
          <p:nvPr/>
        </p:nvSpPr>
        <p:spPr>
          <a:xfrm>
            <a:off x="3074093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3" name="Ellipse 382"/>
          <p:cNvSpPr/>
          <p:nvPr/>
        </p:nvSpPr>
        <p:spPr>
          <a:xfrm>
            <a:off x="3272050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4" name="Ellipse 383"/>
          <p:cNvSpPr/>
          <p:nvPr/>
        </p:nvSpPr>
        <p:spPr>
          <a:xfrm>
            <a:off x="3470007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5" name="Ellipse 384"/>
          <p:cNvSpPr/>
          <p:nvPr/>
        </p:nvSpPr>
        <p:spPr>
          <a:xfrm>
            <a:off x="3667964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Ellipse 385"/>
          <p:cNvSpPr/>
          <p:nvPr/>
        </p:nvSpPr>
        <p:spPr>
          <a:xfrm>
            <a:off x="4261835" y="5830178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Ellipse 386"/>
          <p:cNvSpPr/>
          <p:nvPr/>
        </p:nvSpPr>
        <p:spPr>
          <a:xfrm>
            <a:off x="3865921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Ellipse 387"/>
          <p:cNvSpPr/>
          <p:nvPr/>
        </p:nvSpPr>
        <p:spPr>
          <a:xfrm>
            <a:off x="4063878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Ellipse 388"/>
          <p:cNvSpPr/>
          <p:nvPr/>
        </p:nvSpPr>
        <p:spPr>
          <a:xfrm>
            <a:off x="4459792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Ellipse 389"/>
          <p:cNvSpPr/>
          <p:nvPr/>
        </p:nvSpPr>
        <p:spPr>
          <a:xfrm>
            <a:off x="4657749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Ellipse 390"/>
          <p:cNvSpPr/>
          <p:nvPr/>
        </p:nvSpPr>
        <p:spPr>
          <a:xfrm>
            <a:off x="4855706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Ellipse 391"/>
          <p:cNvSpPr/>
          <p:nvPr/>
        </p:nvSpPr>
        <p:spPr>
          <a:xfrm>
            <a:off x="5449577" y="5830178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3" name="Ellipse 392"/>
          <p:cNvSpPr/>
          <p:nvPr/>
        </p:nvSpPr>
        <p:spPr>
          <a:xfrm>
            <a:off x="5053663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4" name="Ellipse 393"/>
          <p:cNvSpPr/>
          <p:nvPr/>
        </p:nvSpPr>
        <p:spPr>
          <a:xfrm>
            <a:off x="5251620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5" name="Ellipse 394"/>
          <p:cNvSpPr/>
          <p:nvPr/>
        </p:nvSpPr>
        <p:spPr>
          <a:xfrm>
            <a:off x="6043448" y="5830178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6" name="Ellipse 395"/>
          <p:cNvSpPr/>
          <p:nvPr/>
        </p:nvSpPr>
        <p:spPr>
          <a:xfrm>
            <a:off x="5647534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7" name="Ellipse 396"/>
          <p:cNvSpPr/>
          <p:nvPr/>
        </p:nvSpPr>
        <p:spPr>
          <a:xfrm>
            <a:off x="5845491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Ellipse 397"/>
          <p:cNvSpPr/>
          <p:nvPr/>
        </p:nvSpPr>
        <p:spPr>
          <a:xfrm>
            <a:off x="6241407" y="5830178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9" name="Ellipse 398"/>
          <p:cNvSpPr/>
          <p:nvPr/>
        </p:nvSpPr>
        <p:spPr>
          <a:xfrm>
            <a:off x="287170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0" name="Ellipse 399"/>
          <p:cNvSpPr/>
          <p:nvPr/>
        </p:nvSpPr>
        <p:spPr>
          <a:xfrm>
            <a:off x="326818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Ellipse 400"/>
          <p:cNvSpPr/>
          <p:nvPr/>
        </p:nvSpPr>
        <p:spPr>
          <a:xfrm>
            <a:off x="353251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2" name="Ellipse 401"/>
          <p:cNvSpPr/>
          <p:nvPr/>
        </p:nvSpPr>
        <p:spPr>
          <a:xfrm>
            <a:off x="3796836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3" name="Ellipse 402"/>
          <p:cNvSpPr/>
          <p:nvPr/>
        </p:nvSpPr>
        <p:spPr>
          <a:xfrm>
            <a:off x="392899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4" name="Ellipse 403"/>
          <p:cNvSpPr/>
          <p:nvPr/>
        </p:nvSpPr>
        <p:spPr>
          <a:xfrm>
            <a:off x="313602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5" name="Ellipse 404"/>
          <p:cNvSpPr/>
          <p:nvPr/>
        </p:nvSpPr>
        <p:spPr>
          <a:xfrm>
            <a:off x="366467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6" name="Ellipse 405"/>
          <p:cNvSpPr/>
          <p:nvPr/>
        </p:nvSpPr>
        <p:spPr>
          <a:xfrm>
            <a:off x="300386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7" name="Ellipse 406"/>
          <p:cNvSpPr/>
          <p:nvPr/>
        </p:nvSpPr>
        <p:spPr>
          <a:xfrm>
            <a:off x="340035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8" name="Ellipse 407"/>
          <p:cNvSpPr/>
          <p:nvPr/>
        </p:nvSpPr>
        <p:spPr>
          <a:xfrm>
            <a:off x="406116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9" name="Ellipse 408"/>
          <p:cNvSpPr/>
          <p:nvPr/>
        </p:nvSpPr>
        <p:spPr>
          <a:xfrm>
            <a:off x="445764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0" name="Ellipse 409"/>
          <p:cNvSpPr/>
          <p:nvPr/>
        </p:nvSpPr>
        <p:spPr>
          <a:xfrm>
            <a:off x="4721970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1" name="Ellipse 410"/>
          <p:cNvSpPr/>
          <p:nvPr/>
        </p:nvSpPr>
        <p:spPr>
          <a:xfrm>
            <a:off x="498629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2" name="Ellipse 411"/>
          <p:cNvSpPr/>
          <p:nvPr/>
        </p:nvSpPr>
        <p:spPr>
          <a:xfrm>
            <a:off x="511845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3" name="Ellipse 412"/>
          <p:cNvSpPr/>
          <p:nvPr/>
        </p:nvSpPr>
        <p:spPr>
          <a:xfrm>
            <a:off x="432548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4" name="Ellipse 413"/>
          <p:cNvSpPr/>
          <p:nvPr/>
        </p:nvSpPr>
        <p:spPr>
          <a:xfrm>
            <a:off x="485413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5" name="Ellipse 414"/>
          <p:cNvSpPr/>
          <p:nvPr/>
        </p:nvSpPr>
        <p:spPr>
          <a:xfrm>
            <a:off x="419332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6" name="Ellipse 415"/>
          <p:cNvSpPr/>
          <p:nvPr/>
        </p:nvSpPr>
        <p:spPr>
          <a:xfrm>
            <a:off x="4589808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7" name="Ellipse 416"/>
          <p:cNvSpPr/>
          <p:nvPr/>
        </p:nvSpPr>
        <p:spPr>
          <a:xfrm>
            <a:off x="525061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8" name="Ellipse 417"/>
          <p:cNvSpPr/>
          <p:nvPr/>
        </p:nvSpPr>
        <p:spPr>
          <a:xfrm>
            <a:off x="538278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9" name="Ellipse 418"/>
          <p:cNvSpPr/>
          <p:nvPr/>
        </p:nvSpPr>
        <p:spPr>
          <a:xfrm>
            <a:off x="5779266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0" name="Ellipse 419"/>
          <p:cNvSpPr/>
          <p:nvPr/>
        </p:nvSpPr>
        <p:spPr>
          <a:xfrm>
            <a:off x="6043590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1" name="Ellipse 420"/>
          <p:cNvSpPr/>
          <p:nvPr/>
        </p:nvSpPr>
        <p:spPr>
          <a:xfrm>
            <a:off x="630790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2" name="Ellipse 421"/>
          <p:cNvSpPr/>
          <p:nvPr/>
        </p:nvSpPr>
        <p:spPr>
          <a:xfrm>
            <a:off x="564710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Ellipse 422"/>
          <p:cNvSpPr/>
          <p:nvPr/>
        </p:nvSpPr>
        <p:spPr>
          <a:xfrm>
            <a:off x="617575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4" name="Ellipse 423"/>
          <p:cNvSpPr/>
          <p:nvPr/>
        </p:nvSpPr>
        <p:spPr>
          <a:xfrm>
            <a:off x="551494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5" name="Ellipse 424"/>
          <p:cNvSpPr/>
          <p:nvPr/>
        </p:nvSpPr>
        <p:spPr>
          <a:xfrm>
            <a:off x="5911428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6" name="Accolade fermante 425"/>
          <p:cNvSpPr/>
          <p:nvPr/>
        </p:nvSpPr>
        <p:spPr>
          <a:xfrm>
            <a:off x="7384428" y="641480"/>
            <a:ext cx="691978" cy="5573061"/>
          </a:xfrm>
          <a:prstGeom prst="rightBrace">
            <a:avLst>
              <a:gd name="adj1" fmla="val 59524"/>
              <a:gd name="adj2" fmla="val 50000"/>
            </a:avLst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2741714" y="1359464"/>
            <a:ext cx="3774964" cy="560028"/>
            <a:chOff x="3030044" y="1359464"/>
            <a:chExt cx="3774964" cy="560028"/>
          </a:xfrm>
        </p:grpSpPr>
        <p:sp>
          <p:nvSpPr>
            <p:cNvPr id="427" name="Rectangle : coins arrondis 426"/>
            <p:cNvSpPr/>
            <p:nvPr/>
          </p:nvSpPr>
          <p:spPr>
            <a:xfrm>
              <a:off x="3030044" y="1359464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8" name="Ellipse 427"/>
            <p:cNvSpPr/>
            <p:nvPr/>
          </p:nvSpPr>
          <p:spPr>
            <a:xfrm>
              <a:off x="3153870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9" name="Ellipse 428"/>
            <p:cNvSpPr/>
            <p:nvPr/>
          </p:nvSpPr>
          <p:spPr>
            <a:xfrm>
              <a:off x="3351827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0" name="Ellipse 429"/>
            <p:cNvSpPr/>
            <p:nvPr/>
          </p:nvSpPr>
          <p:spPr>
            <a:xfrm>
              <a:off x="3549784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Ellipse 430"/>
            <p:cNvSpPr/>
            <p:nvPr/>
          </p:nvSpPr>
          <p:spPr>
            <a:xfrm>
              <a:off x="3747741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Ellipse 431"/>
            <p:cNvSpPr/>
            <p:nvPr/>
          </p:nvSpPr>
          <p:spPr>
            <a:xfrm>
              <a:off x="394569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4539569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4" name="Ellipse 433"/>
            <p:cNvSpPr/>
            <p:nvPr/>
          </p:nvSpPr>
          <p:spPr>
            <a:xfrm>
              <a:off x="414365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4341612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4737526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4935483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Ellipse 437"/>
            <p:cNvSpPr/>
            <p:nvPr/>
          </p:nvSpPr>
          <p:spPr>
            <a:xfrm>
              <a:off x="5133440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Ellipse 438"/>
            <p:cNvSpPr/>
            <p:nvPr/>
          </p:nvSpPr>
          <p:spPr>
            <a:xfrm>
              <a:off x="5727311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Ellipse 439"/>
            <p:cNvSpPr/>
            <p:nvPr/>
          </p:nvSpPr>
          <p:spPr>
            <a:xfrm>
              <a:off x="5331397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Ellipse 440"/>
            <p:cNvSpPr/>
            <p:nvPr/>
          </p:nvSpPr>
          <p:spPr>
            <a:xfrm>
              <a:off x="5529354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2" name="Ellipse 441"/>
            <p:cNvSpPr/>
            <p:nvPr/>
          </p:nvSpPr>
          <p:spPr>
            <a:xfrm>
              <a:off x="6321182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Ellipse 442"/>
            <p:cNvSpPr/>
            <p:nvPr/>
          </p:nvSpPr>
          <p:spPr>
            <a:xfrm>
              <a:off x="592526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Ellipse 443"/>
            <p:cNvSpPr/>
            <p:nvPr/>
          </p:nvSpPr>
          <p:spPr>
            <a:xfrm>
              <a:off x="612322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6519141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31494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354592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81024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407457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Ellipse 449"/>
            <p:cNvSpPr/>
            <p:nvPr/>
          </p:nvSpPr>
          <p:spPr>
            <a:xfrm>
              <a:off x="420673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341376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Ellipse 451"/>
            <p:cNvSpPr/>
            <p:nvPr/>
          </p:nvSpPr>
          <p:spPr>
            <a:xfrm>
              <a:off x="394240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Ellipse 452"/>
            <p:cNvSpPr/>
            <p:nvPr/>
          </p:nvSpPr>
          <p:spPr>
            <a:xfrm>
              <a:off x="3281598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Ellipse 453"/>
            <p:cNvSpPr/>
            <p:nvPr/>
          </p:nvSpPr>
          <p:spPr>
            <a:xfrm>
              <a:off x="367808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Ellipse 454"/>
            <p:cNvSpPr/>
            <p:nvPr/>
          </p:nvSpPr>
          <p:spPr>
            <a:xfrm>
              <a:off x="433889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Ellipse 455"/>
            <p:cNvSpPr/>
            <p:nvPr/>
          </p:nvSpPr>
          <p:spPr>
            <a:xfrm>
              <a:off x="473538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Ellipse 456"/>
            <p:cNvSpPr/>
            <p:nvPr/>
          </p:nvSpPr>
          <p:spPr>
            <a:xfrm>
              <a:off x="499970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Ellipse 457"/>
            <p:cNvSpPr/>
            <p:nvPr/>
          </p:nvSpPr>
          <p:spPr>
            <a:xfrm>
              <a:off x="526402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Ellipse 458"/>
            <p:cNvSpPr/>
            <p:nvPr/>
          </p:nvSpPr>
          <p:spPr>
            <a:xfrm>
              <a:off x="539619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0" name="Ellipse 459"/>
            <p:cNvSpPr/>
            <p:nvPr/>
          </p:nvSpPr>
          <p:spPr>
            <a:xfrm>
              <a:off x="460321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1" name="Ellipse 460"/>
            <p:cNvSpPr/>
            <p:nvPr/>
          </p:nvSpPr>
          <p:spPr>
            <a:xfrm>
              <a:off x="513186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2" name="Ellipse 461"/>
            <p:cNvSpPr/>
            <p:nvPr/>
          </p:nvSpPr>
          <p:spPr>
            <a:xfrm>
              <a:off x="447105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3" name="Ellipse 462"/>
            <p:cNvSpPr/>
            <p:nvPr/>
          </p:nvSpPr>
          <p:spPr>
            <a:xfrm>
              <a:off x="486754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4" name="Ellipse 463"/>
            <p:cNvSpPr/>
            <p:nvPr/>
          </p:nvSpPr>
          <p:spPr>
            <a:xfrm>
              <a:off x="552835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Ellipse 464"/>
            <p:cNvSpPr/>
            <p:nvPr/>
          </p:nvSpPr>
          <p:spPr>
            <a:xfrm>
              <a:off x="566051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605700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632132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65856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9" name="Ellipse 468"/>
            <p:cNvSpPr/>
            <p:nvPr/>
          </p:nvSpPr>
          <p:spPr>
            <a:xfrm>
              <a:off x="592483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0" name="Ellipse 469"/>
            <p:cNvSpPr/>
            <p:nvPr/>
          </p:nvSpPr>
          <p:spPr>
            <a:xfrm>
              <a:off x="645348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1" name="Ellipse 470"/>
            <p:cNvSpPr/>
            <p:nvPr/>
          </p:nvSpPr>
          <p:spPr>
            <a:xfrm>
              <a:off x="579267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618916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3" name="Rectangle : coins arrondis 472"/>
          <p:cNvSpPr/>
          <p:nvPr/>
        </p:nvSpPr>
        <p:spPr>
          <a:xfrm>
            <a:off x="2741714" y="3544473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Ellipse 473"/>
          <p:cNvSpPr/>
          <p:nvPr/>
        </p:nvSpPr>
        <p:spPr>
          <a:xfrm>
            <a:off x="2865540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Ellipse 474"/>
          <p:cNvSpPr/>
          <p:nvPr/>
        </p:nvSpPr>
        <p:spPr>
          <a:xfrm>
            <a:off x="3063497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6" name="Ellipse 475"/>
          <p:cNvSpPr/>
          <p:nvPr/>
        </p:nvSpPr>
        <p:spPr>
          <a:xfrm>
            <a:off x="3261454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7" name="Ellipse 476"/>
          <p:cNvSpPr/>
          <p:nvPr/>
        </p:nvSpPr>
        <p:spPr>
          <a:xfrm>
            <a:off x="3459411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8" name="Ellipse 477"/>
          <p:cNvSpPr/>
          <p:nvPr/>
        </p:nvSpPr>
        <p:spPr>
          <a:xfrm>
            <a:off x="3657368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9" name="Ellipse 478"/>
          <p:cNvSpPr/>
          <p:nvPr/>
        </p:nvSpPr>
        <p:spPr>
          <a:xfrm>
            <a:off x="4251239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0" name="Ellipse 479"/>
          <p:cNvSpPr/>
          <p:nvPr/>
        </p:nvSpPr>
        <p:spPr>
          <a:xfrm>
            <a:off x="3855325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1" name="Ellipse 480"/>
          <p:cNvSpPr/>
          <p:nvPr/>
        </p:nvSpPr>
        <p:spPr>
          <a:xfrm>
            <a:off x="4053282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2" name="Ellipse 481"/>
          <p:cNvSpPr/>
          <p:nvPr/>
        </p:nvSpPr>
        <p:spPr>
          <a:xfrm>
            <a:off x="4449196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3" name="Ellipse 482"/>
          <p:cNvSpPr/>
          <p:nvPr/>
        </p:nvSpPr>
        <p:spPr>
          <a:xfrm>
            <a:off x="4647153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4" name="Ellipse 483"/>
          <p:cNvSpPr/>
          <p:nvPr/>
        </p:nvSpPr>
        <p:spPr>
          <a:xfrm>
            <a:off x="4845110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5" name="Ellipse 484"/>
          <p:cNvSpPr/>
          <p:nvPr/>
        </p:nvSpPr>
        <p:spPr>
          <a:xfrm>
            <a:off x="5438981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6" name="Ellipse 485"/>
          <p:cNvSpPr/>
          <p:nvPr/>
        </p:nvSpPr>
        <p:spPr>
          <a:xfrm>
            <a:off x="5043067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7" name="Ellipse 486"/>
          <p:cNvSpPr/>
          <p:nvPr/>
        </p:nvSpPr>
        <p:spPr>
          <a:xfrm>
            <a:off x="5241024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8" name="Ellipse 487"/>
          <p:cNvSpPr/>
          <p:nvPr/>
        </p:nvSpPr>
        <p:spPr>
          <a:xfrm>
            <a:off x="6032852" y="365877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9" name="Ellipse 488"/>
          <p:cNvSpPr/>
          <p:nvPr/>
        </p:nvSpPr>
        <p:spPr>
          <a:xfrm>
            <a:off x="5636938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0" name="Ellipse 489"/>
          <p:cNvSpPr/>
          <p:nvPr/>
        </p:nvSpPr>
        <p:spPr>
          <a:xfrm>
            <a:off x="5834895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1" name="Ellipse 490"/>
          <p:cNvSpPr/>
          <p:nvPr/>
        </p:nvSpPr>
        <p:spPr>
          <a:xfrm>
            <a:off x="6230811" y="365877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2" name="Ellipse 491"/>
          <p:cNvSpPr/>
          <p:nvPr/>
        </p:nvSpPr>
        <p:spPr>
          <a:xfrm>
            <a:off x="2861106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3" name="Ellipse 492"/>
          <p:cNvSpPr/>
          <p:nvPr/>
        </p:nvSpPr>
        <p:spPr>
          <a:xfrm>
            <a:off x="325759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4" name="Ellipse 493"/>
          <p:cNvSpPr/>
          <p:nvPr/>
        </p:nvSpPr>
        <p:spPr>
          <a:xfrm>
            <a:off x="3521916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5" name="Ellipse 494"/>
          <p:cNvSpPr/>
          <p:nvPr/>
        </p:nvSpPr>
        <p:spPr>
          <a:xfrm>
            <a:off x="378624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6" name="Ellipse 495"/>
          <p:cNvSpPr/>
          <p:nvPr/>
        </p:nvSpPr>
        <p:spPr>
          <a:xfrm>
            <a:off x="391840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7" name="Ellipse 496"/>
          <p:cNvSpPr/>
          <p:nvPr/>
        </p:nvSpPr>
        <p:spPr>
          <a:xfrm>
            <a:off x="312543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8" name="Ellipse 497"/>
          <p:cNvSpPr/>
          <p:nvPr/>
        </p:nvSpPr>
        <p:spPr>
          <a:xfrm>
            <a:off x="365407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9" name="Ellipse 498"/>
          <p:cNvSpPr/>
          <p:nvPr/>
        </p:nvSpPr>
        <p:spPr>
          <a:xfrm>
            <a:off x="2993268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Ellipse 499"/>
          <p:cNvSpPr/>
          <p:nvPr/>
        </p:nvSpPr>
        <p:spPr>
          <a:xfrm>
            <a:off x="3389754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Ellipse 500"/>
          <p:cNvSpPr/>
          <p:nvPr/>
        </p:nvSpPr>
        <p:spPr>
          <a:xfrm>
            <a:off x="405056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Ellipse 501"/>
          <p:cNvSpPr/>
          <p:nvPr/>
        </p:nvSpPr>
        <p:spPr>
          <a:xfrm>
            <a:off x="444705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Ellipse 502"/>
          <p:cNvSpPr/>
          <p:nvPr/>
        </p:nvSpPr>
        <p:spPr>
          <a:xfrm>
            <a:off x="471137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4" name="Ellipse 503"/>
          <p:cNvSpPr/>
          <p:nvPr/>
        </p:nvSpPr>
        <p:spPr>
          <a:xfrm>
            <a:off x="497569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5" name="Ellipse 504"/>
          <p:cNvSpPr/>
          <p:nvPr/>
        </p:nvSpPr>
        <p:spPr>
          <a:xfrm>
            <a:off x="510786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6" name="Ellipse 505"/>
          <p:cNvSpPr/>
          <p:nvPr/>
        </p:nvSpPr>
        <p:spPr>
          <a:xfrm>
            <a:off x="431488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Ellipse 506"/>
          <p:cNvSpPr/>
          <p:nvPr/>
        </p:nvSpPr>
        <p:spPr>
          <a:xfrm>
            <a:off x="484353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Ellipse 507"/>
          <p:cNvSpPr/>
          <p:nvPr/>
        </p:nvSpPr>
        <p:spPr>
          <a:xfrm>
            <a:off x="418272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9" name="Ellipse 508"/>
          <p:cNvSpPr/>
          <p:nvPr/>
        </p:nvSpPr>
        <p:spPr>
          <a:xfrm>
            <a:off x="457921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0" name="Ellipse 509"/>
          <p:cNvSpPr/>
          <p:nvPr/>
        </p:nvSpPr>
        <p:spPr>
          <a:xfrm>
            <a:off x="524002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Ellipse 510"/>
          <p:cNvSpPr/>
          <p:nvPr/>
        </p:nvSpPr>
        <p:spPr>
          <a:xfrm>
            <a:off x="537218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2" name="Ellipse 511"/>
          <p:cNvSpPr/>
          <p:nvPr/>
        </p:nvSpPr>
        <p:spPr>
          <a:xfrm>
            <a:off x="5768670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3" name="Ellipse 512"/>
          <p:cNvSpPr/>
          <p:nvPr/>
        </p:nvSpPr>
        <p:spPr>
          <a:xfrm>
            <a:off x="6032994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Ellipse 513"/>
          <p:cNvSpPr/>
          <p:nvPr/>
        </p:nvSpPr>
        <p:spPr>
          <a:xfrm>
            <a:off x="629730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Ellipse 514"/>
          <p:cNvSpPr/>
          <p:nvPr/>
        </p:nvSpPr>
        <p:spPr>
          <a:xfrm>
            <a:off x="563650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6" name="Ellipse 515"/>
          <p:cNvSpPr/>
          <p:nvPr/>
        </p:nvSpPr>
        <p:spPr>
          <a:xfrm>
            <a:off x="616515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7" name="Ellipse 516"/>
          <p:cNvSpPr/>
          <p:nvPr/>
        </p:nvSpPr>
        <p:spPr>
          <a:xfrm>
            <a:off x="550434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8" name="Ellipse 517"/>
          <p:cNvSpPr/>
          <p:nvPr/>
        </p:nvSpPr>
        <p:spPr>
          <a:xfrm>
            <a:off x="590083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1" name="Rectangle : coins arrondis 10"/>
          <p:cNvSpPr/>
          <p:nvPr/>
        </p:nvSpPr>
        <p:spPr>
          <a:xfrm>
            <a:off x="6669721" y="640351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0" name="Rectangle : coins arrondis 529"/>
          <p:cNvSpPr/>
          <p:nvPr/>
        </p:nvSpPr>
        <p:spPr>
          <a:xfrm>
            <a:off x="6669721" y="1365265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31" name="Rectangle : coins arrondis 530"/>
          <p:cNvSpPr/>
          <p:nvPr/>
        </p:nvSpPr>
        <p:spPr>
          <a:xfrm>
            <a:off x="6669721" y="2090179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2" name="Rectangle : coins arrondis 531"/>
          <p:cNvSpPr/>
          <p:nvPr/>
        </p:nvSpPr>
        <p:spPr>
          <a:xfrm>
            <a:off x="6669721" y="2815093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3" name="Rectangle : coins arrondis 532"/>
          <p:cNvSpPr/>
          <p:nvPr/>
        </p:nvSpPr>
        <p:spPr>
          <a:xfrm>
            <a:off x="6669721" y="3540007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4" name="Rectangle : coins arrondis 533"/>
          <p:cNvSpPr/>
          <p:nvPr/>
        </p:nvSpPr>
        <p:spPr>
          <a:xfrm>
            <a:off x="6669721" y="4264921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35" name="Rectangle : coins arrondis 534"/>
          <p:cNvSpPr/>
          <p:nvPr/>
        </p:nvSpPr>
        <p:spPr>
          <a:xfrm>
            <a:off x="6669721" y="4989835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6" name="Rectangle : coins arrondis 535"/>
          <p:cNvSpPr/>
          <p:nvPr/>
        </p:nvSpPr>
        <p:spPr>
          <a:xfrm>
            <a:off x="6669721" y="5714746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61372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L 0.22291 -0.00046 C 0.32278 -0.00046 0.44635 0.05278 0.44635 0.09606 L 0.44635 0.19375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969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22253 -2.96296E-6 C 0.32187 -2.96296E-6 0.44505 -0.02963 0.44505 -0.05301 L 0.44505 -0.10555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  <p:bldP spid="11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0" y="-2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848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842054" y="593124"/>
            <a:ext cx="132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Auteur 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3851" y="4087232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ASPECTS NON ABORDÉS</a:t>
            </a:r>
          </a:p>
        </p:txBody>
      </p:sp>
    </p:spTree>
    <p:extLst>
      <p:ext uri="{BB962C8B-B14F-4D97-AF65-F5344CB8AC3E}">
        <p14:creationId xmlns:p14="http://schemas.microsoft.com/office/powerpoint/2010/main" val="272965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3703145" y="1988170"/>
            <a:ext cx="7110359" cy="935317"/>
            <a:chOff x="3703145" y="1988170"/>
            <a:chExt cx="7110359" cy="935317"/>
          </a:xfrm>
        </p:grpSpPr>
        <p:sp>
          <p:nvSpPr>
            <p:cNvPr id="520" name="Rectangle : coins arrondis 519"/>
            <p:cNvSpPr/>
            <p:nvPr/>
          </p:nvSpPr>
          <p:spPr>
            <a:xfrm>
              <a:off x="3703145" y="1988170"/>
              <a:ext cx="7110359" cy="935317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3874914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2" name="Ellipse 521"/>
            <p:cNvSpPr/>
            <p:nvPr/>
          </p:nvSpPr>
          <p:spPr>
            <a:xfrm>
              <a:off x="4251991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3" name="Ellipse 522"/>
            <p:cNvSpPr/>
            <p:nvPr/>
          </p:nvSpPr>
          <p:spPr>
            <a:xfrm>
              <a:off x="4629068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4" name="Ellipse 523"/>
            <p:cNvSpPr/>
            <p:nvPr/>
          </p:nvSpPr>
          <p:spPr>
            <a:xfrm>
              <a:off x="5006145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5" name="Ellipse 524"/>
            <p:cNvSpPr/>
            <p:nvPr/>
          </p:nvSpPr>
          <p:spPr>
            <a:xfrm>
              <a:off x="5383222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6" name="Ellipse 525"/>
            <p:cNvSpPr/>
            <p:nvPr/>
          </p:nvSpPr>
          <p:spPr>
            <a:xfrm>
              <a:off x="6514453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7" name="Ellipse 526"/>
            <p:cNvSpPr/>
            <p:nvPr/>
          </p:nvSpPr>
          <p:spPr>
            <a:xfrm>
              <a:off x="5760299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6137376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891530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7268607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Ellipse 530"/>
            <p:cNvSpPr/>
            <p:nvPr/>
          </p:nvSpPr>
          <p:spPr>
            <a:xfrm>
              <a:off x="7645684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2" name="Ellipse 531"/>
            <p:cNvSpPr/>
            <p:nvPr/>
          </p:nvSpPr>
          <p:spPr>
            <a:xfrm>
              <a:off x="8776915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3" name="Ellipse 532"/>
            <p:cNvSpPr/>
            <p:nvPr/>
          </p:nvSpPr>
          <p:spPr>
            <a:xfrm>
              <a:off x="8022761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4" name="Ellipse 533"/>
            <p:cNvSpPr/>
            <p:nvPr/>
          </p:nvSpPr>
          <p:spPr>
            <a:xfrm>
              <a:off x="8399838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5" name="Ellipse 534"/>
            <p:cNvSpPr/>
            <p:nvPr/>
          </p:nvSpPr>
          <p:spPr>
            <a:xfrm>
              <a:off x="9908146" y="2126675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6" name="Ellipse 535"/>
            <p:cNvSpPr/>
            <p:nvPr/>
          </p:nvSpPr>
          <p:spPr>
            <a:xfrm>
              <a:off x="9153992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9531069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10285230" y="2126675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38749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0" name="Ellipse 539"/>
            <p:cNvSpPr/>
            <p:nvPr/>
          </p:nvSpPr>
          <p:spPr>
            <a:xfrm>
              <a:off x="46321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1" name="Ellipse 540"/>
            <p:cNvSpPr/>
            <p:nvPr/>
          </p:nvSpPr>
          <p:spPr>
            <a:xfrm>
              <a:off x="51370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56418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3" name="Ellipse 542"/>
            <p:cNvSpPr/>
            <p:nvPr/>
          </p:nvSpPr>
          <p:spPr>
            <a:xfrm>
              <a:off x="58943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37976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53894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41273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7" name="Ellipse 546"/>
            <p:cNvSpPr/>
            <p:nvPr/>
          </p:nvSpPr>
          <p:spPr>
            <a:xfrm>
              <a:off x="48846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Ellipse 547"/>
            <p:cNvSpPr/>
            <p:nvPr/>
          </p:nvSpPr>
          <p:spPr>
            <a:xfrm>
              <a:off x="61467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9" name="Ellipse 548"/>
            <p:cNvSpPr/>
            <p:nvPr/>
          </p:nvSpPr>
          <p:spPr>
            <a:xfrm>
              <a:off x="69040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0" name="Ellipse 549"/>
            <p:cNvSpPr/>
            <p:nvPr/>
          </p:nvSpPr>
          <p:spPr>
            <a:xfrm>
              <a:off x="74088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1" name="Ellipse 550"/>
            <p:cNvSpPr/>
            <p:nvPr/>
          </p:nvSpPr>
          <p:spPr>
            <a:xfrm>
              <a:off x="79137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2" name="Ellipse 551"/>
            <p:cNvSpPr/>
            <p:nvPr/>
          </p:nvSpPr>
          <p:spPr>
            <a:xfrm>
              <a:off x="81661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3" name="Ellipse 552"/>
            <p:cNvSpPr/>
            <p:nvPr/>
          </p:nvSpPr>
          <p:spPr>
            <a:xfrm>
              <a:off x="66515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4" name="Ellipse 553"/>
            <p:cNvSpPr/>
            <p:nvPr/>
          </p:nvSpPr>
          <p:spPr>
            <a:xfrm>
              <a:off x="76612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Ellipse 554"/>
            <p:cNvSpPr/>
            <p:nvPr/>
          </p:nvSpPr>
          <p:spPr>
            <a:xfrm>
              <a:off x="639916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6" name="Ellipse 555"/>
            <p:cNvSpPr/>
            <p:nvPr/>
          </p:nvSpPr>
          <p:spPr>
            <a:xfrm>
              <a:off x="71564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7" name="Ellipse 556"/>
            <p:cNvSpPr/>
            <p:nvPr/>
          </p:nvSpPr>
          <p:spPr>
            <a:xfrm>
              <a:off x="84185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8" name="Ellipse 557"/>
            <p:cNvSpPr/>
            <p:nvPr/>
          </p:nvSpPr>
          <p:spPr>
            <a:xfrm>
              <a:off x="86709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9" name="Ellipse 558"/>
            <p:cNvSpPr/>
            <p:nvPr/>
          </p:nvSpPr>
          <p:spPr>
            <a:xfrm>
              <a:off x="94282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0" name="Ellipse 559"/>
            <p:cNvSpPr/>
            <p:nvPr/>
          </p:nvSpPr>
          <p:spPr>
            <a:xfrm>
              <a:off x="99331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Ellipse 560"/>
            <p:cNvSpPr/>
            <p:nvPr/>
          </p:nvSpPr>
          <p:spPr>
            <a:xfrm>
              <a:off x="10437965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2" name="Ellipse 561"/>
            <p:cNvSpPr/>
            <p:nvPr/>
          </p:nvSpPr>
          <p:spPr>
            <a:xfrm>
              <a:off x="91758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3" name="Ellipse 562"/>
            <p:cNvSpPr/>
            <p:nvPr/>
          </p:nvSpPr>
          <p:spPr>
            <a:xfrm>
              <a:off x="101855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4" name="Ellipse 563"/>
            <p:cNvSpPr/>
            <p:nvPr/>
          </p:nvSpPr>
          <p:spPr>
            <a:xfrm>
              <a:off x="89234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5" name="Ellipse 564"/>
            <p:cNvSpPr/>
            <p:nvPr/>
          </p:nvSpPr>
          <p:spPr>
            <a:xfrm>
              <a:off x="96806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705699" y="3354746"/>
            <a:ext cx="7110359" cy="935317"/>
            <a:chOff x="3705699" y="3354746"/>
            <a:chExt cx="7110359" cy="935317"/>
          </a:xfrm>
        </p:grpSpPr>
        <p:sp>
          <p:nvSpPr>
            <p:cNvPr id="566" name="Rectangle : coins arrondis 565"/>
            <p:cNvSpPr/>
            <p:nvPr/>
          </p:nvSpPr>
          <p:spPr>
            <a:xfrm>
              <a:off x="3705699" y="3354746"/>
              <a:ext cx="7110359" cy="935317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7" name="Ellipse 566"/>
            <p:cNvSpPr/>
            <p:nvPr/>
          </p:nvSpPr>
          <p:spPr>
            <a:xfrm>
              <a:off x="3877468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8" name="Ellipse 567"/>
            <p:cNvSpPr/>
            <p:nvPr/>
          </p:nvSpPr>
          <p:spPr>
            <a:xfrm>
              <a:off x="4254545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9" name="Ellipse 568"/>
            <p:cNvSpPr/>
            <p:nvPr/>
          </p:nvSpPr>
          <p:spPr>
            <a:xfrm>
              <a:off x="4631622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Ellipse 569"/>
            <p:cNvSpPr/>
            <p:nvPr/>
          </p:nvSpPr>
          <p:spPr>
            <a:xfrm>
              <a:off x="5008699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1" name="Ellipse 570"/>
            <p:cNvSpPr/>
            <p:nvPr/>
          </p:nvSpPr>
          <p:spPr>
            <a:xfrm>
              <a:off x="5385776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2" name="Ellipse 571"/>
            <p:cNvSpPr/>
            <p:nvPr/>
          </p:nvSpPr>
          <p:spPr>
            <a:xfrm>
              <a:off x="6517007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Ellipse 572"/>
            <p:cNvSpPr/>
            <p:nvPr/>
          </p:nvSpPr>
          <p:spPr>
            <a:xfrm>
              <a:off x="5762853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Ellipse 573"/>
            <p:cNvSpPr/>
            <p:nvPr/>
          </p:nvSpPr>
          <p:spPr>
            <a:xfrm>
              <a:off x="6139930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Ellipse 574"/>
            <p:cNvSpPr/>
            <p:nvPr/>
          </p:nvSpPr>
          <p:spPr>
            <a:xfrm>
              <a:off x="6894084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6" name="Ellipse 575"/>
            <p:cNvSpPr/>
            <p:nvPr/>
          </p:nvSpPr>
          <p:spPr>
            <a:xfrm>
              <a:off x="7271161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7" name="Ellipse 576"/>
            <p:cNvSpPr/>
            <p:nvPr/>
          </p:nvSpPr>
          <p:spPr>
            <a:xfrm>
              <a:off x="7648238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8" name="Ellipse 577"/>
            <p:cNvSpPr/>
            <p:nvPr/>
          </p:nvSpPr>
          <p:spPr>
            <a:xfrm>
              <a:off x="8779469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9" name="Ellipse 578"/>
            <p:cNvSpPr/>
            <p:nvPr/>
          </p:nvSpPr>
          <p:spPr>
            <a:xfrm>
              <a:off x="8025315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Ellipse 579"/>
            <p:cNvSpPr/>
            <p:nvPr/>
          </p:nvSpPr>
          <p:spPr>
            <a:xfrm>
              <a:off x="8402392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1" name="Ellipse 580"/>
            <p:cNvSpPr/>
            <p:nvPr/>
          </p:nvSpPr>
          <p:spPr>
            <a:xfrm>
              <a:off x="9910700" y="3493251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2" name="Ellipse 581"/>
            <p:cNvSpPr/>
            <p:nvPr/>
          </p:nvSpPr>
          <p:spPr>
            <a:xfrm>
              <a:off x="9156546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Ellipse 582"/>
            <p:cNvSpPr/>
            <p:nvPr/>
          </p:nvSpPr>
          <p:spPr>
            <a:xfrm>
              <a:off x="9533623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4" name="Ellipse 583"/>
            <p:cNvSpPr/>
            <p:nvPr/>
          </p:nvSpPr>
          <p:spPr>
            <a:xfrm>
              <a:off x="10287784" y="3493251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5" name="Ellipse 584"/>
            <p:cNvSpPr/>
            <p:nvPr/>
          </p:nvSpPr>
          <p:spPr>
            <a:xfrm>
              <a:off x="38774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6" name="Ellipse 585"/>
            <p:cNvSpPr/>
            <p:nvPr/>
          </p:nvSpPr>
          <p:spPr>
            <a:xfrm>
              <a:off x="46347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7" name="Ellipse 586"/>
            <p:cNvSpPr/>
            <p:nvPr/>
          </p:nvSpPr>
          <p:spPr>
            <a:xfrm>
              <a:off x="51395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8" name="Ellipse 587"/>
            <p:cNvSpPr/>
            <p:nvPr/>
          </p:nvSpPr>
          <p:spPr>
            <a:xfrm>
              <a:off x="56444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9" name="Ellipse 588"/>
            <p:cNvSpPr/>
            <p:nvPr/>
          </p:nvSpPr>
          <p:spPr>
            <a:xfrm>
              <a:off x="58968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0" name="Ellipse 589"/>
            <p:cNvSpPr/>
            <p:nvPr/>
          </p:nvSpPr>
          <p:spPr>
            <a:xfrm>
              <a:off x="43823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1" name="Ellipse 590"/>
            <p:cNvSpPr/>
            <p:nvPr/>
          </p:nvSpPr>
          <p:spPr>
            <a:xfrm>
              <a:off x="53920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2" name="Ellipse 591"/>
            <p:cNvSpPr/>
            <p:nvPr/>
          </p:nvSpPr>
          <p:spPr>
            <a:xfrm>
              <a:off x="41298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48871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614929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5" name="Ellipse 594"/>
            <p:cNvSpPr/>
            <p:nvPr/>
          </p:nvSpPr>
          <p:spPr>
            <a:xfrm>
              <a:off x="690656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6" name="Ellipse 595"/>
            <p:cNvSpPr/>
            <p:nvPr/>
          </p:nvSpPr>
          <p:spPr>
            <a:xfrm>
              <a:off x="74114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79162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81686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9" name="Ellipse 598"/>
            <p:cNvSpPr/>
            <p:nvPr/>
          </p:nvSpPr>
          <p:spPr>
            <a:xfrm>
              <a:off x="66541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0" name="Ellipse 599"/>
            <p:cNvSpPr/>
            <p:nvPr/>
          </p:nvSpPr>
          <p:spPr>
            <a:xfrm>
              <a:off x="766384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1" name="Ellipse 600"/>
            <p:cNvSpPr/>
            <p:nvPr/>
          </p:nvSpPr>
          <p:spPr>
            <a:xfrm>
              <a:off x="64017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2" name="Ellipse 601"/>
            <p:cNvSpPr/>
            <p:nvPr/>
          </p:nvSpPr>
          <p:spPr>
            <a:xfrm>
              <a:off x="715899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3" name="Ellipse 602"/>
            <p:cNvSpPr/>
            <p:nvPr/>
          </p:nvSpPr>
          <p:spPr>
            <a:xfrm>
              <a:off x="84211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4" name="Ellipse 603"/>
            <p:cNvSpPr/>
            <p:nvPr/>
          </p:nvSpPr>
          <p:spPr>
            <a:xfrm>
              <a:off x="86735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5" name="Ellipse 604"/>
            <p:cNvSpPr/>
            <p:nvPr/>
          </p:nvSpPr>
          <p:spPr>
            <a:xfrm>
              <a:off x="94308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Ellipse 605"/>
            <p:cNvSpPr/>
            <p:nvPr/>
          </p:nvSpPr>
          <p:spPr>
            <a:xfrm>
              <a:off x="99356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Ellipse 606"/>
            <p:cNvSpPr/>
            <p:nvPr/>
          </p:nvSpPr>
          <p:spPr>
            <a:xfrm>
              <a:off x="10440519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8" name="Ellipse 607"/>
            <p:cNvSpPr/>
            <p:nvPr/>
          </p:nvSpPr>
          <p:spPr>
            <a:xfrm>
              <a:off x="91783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101880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0" name="Ellipse 609"/>
            <p:cNvSpPr/>
            <p:nvPr/>
          </p:nvSpPr>
          <p:spPr>
            <a:xfrm>
              <a:off x="892596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1" name="Ellipse 610"/>
            <p:cNvSpPr/>
            <p:nvPr/>
          </p:nvSpPr>
          <p:spPr>
            <a:xfrm>
              <a:off x="96832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77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7" name="Rectangle : coins arrondis 106"/>
          <p:cNvSpPr/>
          <p:nvPr/>
        </p:nvSpPr>
        <p:spPr>
          <a:xfrm>
            <a:off x="3703145" y="1988170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874914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4251991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4629068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006145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538322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514453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6029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6137376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6891530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7268607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7645684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8776915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022761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8399838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9908146" y="2126675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915399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953106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10285230" y="2126675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38749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46321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51370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56418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58943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43797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894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41273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48846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61467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69040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74088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79137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81661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66515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6612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63991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71564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84185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86709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94282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9331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437965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Ellipse 148"/>
          <p:cNvSpPr/>
          <p:nvPr/>
        </p:nvSpPr>
        <p:spPr>
          <a:xfrm>
            <a:off x="91758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101855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89234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96806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/>
          <p:cNvSpPr/>
          <p:nvPr/>
        </p:nvSpPr>
        <p:spPr>
          <a:xfrm>
            <a:off x="3705699" y="3354746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3877468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4254545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4631622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5008699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/>
          <p:cNvSpPr/>
          <p:nvPr/>
        </p:nvSpPr>
        <p:spPr>
          <a:xfrm>
            <a:off x="5385776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6517007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5762853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6139930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6894084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7271161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7648238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8779469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8025315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8402392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9910700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9156546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9533623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10287784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38774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46347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51395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56444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58968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43823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53920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41298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48871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614929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69065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74114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79162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81686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66541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/>
          <p:cNvSpPr/>
          <p:nvPr/>
        </p:nvSpPr>
        <p:spPr>
          <a:xfrm>
            <a:off x="766384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64017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/>
          <p:cNvSpPr/>
          <p:nvPr/>
        </p:nvSpPr>
        <p:spPr>
          <a:xfrm>
            <a:off x="715899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84211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86735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94308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99356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10440519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91783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101880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89259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9" name="Ellipse 198"/>
          <p:cNvSpPr/>
          <p:nvPr/>
        </p:nvSpPr>
        <p:spPr>
          <a:xfrm>
            <a:off x="96832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4" name="Rectangle : coins arrondis 103"/>
          <p:cNvSpPr/>
          <p:nvPr/>
        </p:nvSpPr>
        <p:spPr>
          <a:xfrm>
            <a:off x="3703145" y="1988170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3874914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251991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629068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5006145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8322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514453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76029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137376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91530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1370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56418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53894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48846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69040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4088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6515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6612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564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 : coins arrondis 129"/>
          <p:cNvSpPr/>
          <p:nvPr/>
        </p:nvSpPr>
        <p:spPr>
          <a:xfrm>
            <a:off x="3705699" y="3354746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271161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648238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79469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8025315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402392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910700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156546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533623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87784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79162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81686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84211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86735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4308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9356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10440519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1783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1880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89259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96832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38749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46321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43797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41273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58943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61467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63991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77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5" name="Ellipse 104"/>
          <p:cNvSpPr/>
          <p:nvPr/>
        </p:nvSpPr>
        <p:spPr>
          <a:xfrm>
            <a:off x="3807978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185055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562132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939209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16286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447517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693363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070440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24594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97779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574856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06087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951933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329010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837318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083164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460241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14402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/>
          <p:cNvSpPr/>
          <p:nvPr/>
        </p:nvSpPr>
        <p:spPr>
          <a:xfrm>
            <a:off x="3637144" y="2632442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0727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5775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3251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48202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68396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3445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65872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5969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0921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38105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45678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3154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40630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8299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824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63348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78328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0853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833774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85901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934744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98522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10357142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90950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1047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884259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95998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4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5" name="Ellipse 104"/>
          <p:cNvSpPr/>
          <p:nvPr/>
        </p:nvSpPr>
        <p:spPr>
          <a:xfrm>
            <a:off x="3807978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185055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562132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939209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16286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447517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693363" y="2771934"/>
            <a:ext cx="360000" cy="360000"/>
          </a:xfrm>
          <a:prstGeom prst="ellipse">
            <a:avLst/>
          </a:prstGeom>
          <a:solidFill>
            <a:srgbClr val="00CC99"/>
          </a:solidFill>
          <a:ln w="63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070440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24594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97779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574856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06087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951933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329010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837318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083164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460241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14402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/>
          <p:cNvSpPr/>
          <p:nvPr/>
        </p:nvSpPr>
        <p:spPr>
          <a:xfrm>
            <a:off x="3637144" y="2632442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0727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5775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3251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48202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68396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3445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65872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5969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0921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38105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45678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3154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40630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8299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824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63348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78328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0853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833774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85901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9347441" y="3206004"/>
            <a:ext cx="216000" cy="216000"/>
          </a:xfrm>
          <a:prstGeom prst="ellipse">
            <a:avLst/>
          </a:prstGeom>
          <a:solidFill>
            <a:srgbClr val="00CC99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98522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10357142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90950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1047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884259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95998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41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52" name="Rectangle : coins arrondis 151"/>
          <p:cNvSpPr/>
          <p:nvPr/>
        </p:nvSpPr>
        <p:spPr>
          <a:xfrm>
            <a:off x="3131989" y="693156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3255813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Ellipse 198"/>
          <p:cNvSpPr/>
          <p:nvPr/>
        </p:nvSpPr>
        <p:spPr>
          <a:xfrm>
            <a:off x="3453770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3651727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3849684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4047641" y="80745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4641512" y="80745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4245598" y="807459"/>
            <a:ext cx="180000" cy="180000"/>
          </a:xfrm>
          <a:prstGeom prst="ellipse">
            <a:avLst/>
          </a:prstGeom>
          <a:solidFill>
            <a:srgbClr val="00CC99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4443555" y="80745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4839469" y="80745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5036426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5234383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5828254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5432340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630297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6422125" y="80461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6026211" y="80461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6224168" y="80461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Ellipse 214"/>
          <p:cNvSpPr/>
          <p:nvPr/>
        </p:nvSpPr>
        <p:spPr>
          <a:xfrm>
            <a:off x="6620084" y="80461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25106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3647554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3911878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/>
          <p:cNvSpPr/>
          <p:nvPr/>
        </p:nvSpPr>
        <p:spPr>
          <a:xfrm>
            <a:off x="4176202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4308364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3515392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/>
          <p:cNvSpPr/>
          <p:nvPr/>
        </p:nvSpPr>
        <p:spPr>
          <a:xfrm>
            <a:off x="404404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3383230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377971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Ellipse 224"/>
          <p:cNvSpPr/>
          <p:nvPr/>
        </p:nvSpPr>
        <p:spPr>
          <a:xfrm>
            <a:off x="4440526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4837012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510133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Ellipse 227"/>
          <p:cNvSpPr/>
          <p:nvPr/>
        </p:nvSpPr>
        <p:spPr>
          <a:xfrm>
            <a:off x="470485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523349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457268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Ellipse 230"/>
          <p:cNvSpPr/>
          <p:nvPr/>
        </p:nvSpPr>
        <p:spPr>
          <a:xfrm>
            <a:off x="4969174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536566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5497822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Ellipse 233"/>
          <p:cNvSpPr/>
          <p:nvPr/>
        </p:nvSpPr>
        <p:spPr>
          <a:xfrm>
            <a:off x="5629984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576214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158632" y="1019898"/>
            <a:ext cx="108000" cy="108000"/>
          </a:xfrm>
          <a:prstGeom prst="ellipse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Ellipse 236"/>
          <p:cNvSpPr/>
          <p:nvPr/>
        </p:nvSpPr>
        <p:spPr>
          <a:xfrm>
            <a:off x="642295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6687268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602647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Ellipse 239"/>
          <p:cNvSpPr/>
          <p:nvPr/>
        </p:nvSpPr>
        <p:spPr>
          <a:xfrm>
            <a:off x="6555118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589430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6290794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3" name="Groupe 242"/>
          <p:cNvGrpSpPr/>
          <p:nvPr/>
        </p:nvGrpSpPr>
        <p:grpSpPr>
          <a:xfrm>
            <a:off x="3137674" y="2127300"/>
            <a:ext cx="3774964" cy="560028"/>
            <a:chOff x="3040640" y="4267872"/>
            <a:chExt cx="3774964" cy="560028"/>
          </a:xfrm>
        </p:grpSpPr>
        <p:sp>
          <p:nvSpPr>
            <p:cNvPr id="244" name="Rectangle : coins arrondis 243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Ellipse 245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Ellipse 246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Ellipse 248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Ellipse 249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Ellipse 250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Ellipse 251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Ellipse 252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Ellipse 253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Ellipse 254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Ellipse 256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Ellipse 258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Ellipse 260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2" name="Ellipse 261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Ellipse 262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Ellipse 263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Ellipse 264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Ellipse 265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Ellipse 266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Ellipse 268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Ellipse 269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Ellipse 271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Ellipse 272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Ellipse 274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Ellipse 275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Ellipse 276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Ellipse 277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Ellipse 278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Ellipse 279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1" name="Ellipse 280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Ellipse 281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Ellipse 282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Ellipse 283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Ellipse 284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Ellipse 285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Ellipse 286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Ellipse 287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Ellipse 288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137674" y="2850345"/>
            <a:ext cx="3774964" cy="560028"/>
            <a:chOff x="3137674" y="2850345"/>
            <a:chExt cx="3774964" cy="560028"/>
          </a:xfrm>
        </p:grpSpPr>
        <p:sp>
          <p:nvSpPr>
            <p:cNvPr id="290" name="Rectangle : coins arrondis 289"/>
            <p:cNvSpPr/>
            <p:nvPr/>
          </p:nvSpPr>
          <p:spPr>
            <a:xfrm>
              <a:off x="3137674" y="2850345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Ellipse 290"/>
            <p:cNvSpPr/>
            <p:nvPr/>
          </p:nvSpPr>
          <p:spPr>
            <a:xfrm>
              <a:off x="3261500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Ellipse 291"/>
            <p:cNvSpPr/>
            <p:nvPr/>
          </p:nvSpPr>
          <p:spPr>
            <a:xfrm>
              <a:off x="3459457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Ellipse 292"/>
            <p:cNvSpPr/>
            <p:nvPr/>
          </p:nvSpPr>
          <p:spPr>
            <a:xfrm>
              <a:off x="3657414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Ellipse 293"/>
            <p:cNvSpPr/>
            <p:nvPr/>
          </p:nvSpPr>
          <p:spPr>
            <a:xfrm>
              <a:off x="3855371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Ellipse 294"/>
            <p:cNvSpPr/>
            <p:nvPr/>
          </p:nvSpPr>
          <p:spPr>
            <a:xfrm>
              <a:off x="4053328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Ellipse 295"/>
            <p:cNvSpPr/>
            <p:nvPr/>
          </p:nvSpPr>
          <p:spPr>
            <a:xfrm>
              <a:off x="4647199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Ellipse 296"/>
            <p:cNvSpPr/>
            <p:nvPr/>
          </p:nvSpPr>
          <p:spPr>
            <a:xfrm>
              <a:off x="4251285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Ellipse 297"/>
            <p:cNvSpPr/>
            <p:nvPr/>
          </p:nvSpPr>
          <p:spPr>
            <a:xfrm>
              <a:off x="4449242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Ellipse 298"/>
            <p:cNvSpPr/>
            <p:nvPr/>
          </p:nvSpPr>
          <p:spPr>
            <a:xfrm>
              <a:off x="4845156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Ellipse 299"/>
            <p:cNvSpPr/>
            <p:nvPr/>
          </p:nvSpPr>
          <p:spPr>
            <a:xfrm>
              <a:off x="5043113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Ellipse 300"/>
            <p:cNvSpPr/>
            <p:nvPr/>
          </p:nvSpPr>
          <p:spPr>
            <a:xfrm>
              <a:off x="5241070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Ellipse 301"/>
            <p:cNvSpPr/>
            <p:nvPr/>
          </p:nvSpPr>
          <p:spPr>
            <a:xfrm>
              <a:off x="5834941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Ellipse 302"/>
            <p:cNvSpPr/>
            <p:nvPr/>
          </p:nvSpPr>
          <p:spPr>
            <a:xfrm>
              <a:off x="5439027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Ellipse 303"/>
            <p:cNvSpPr/>
            <p:nvPr/>
          </p:nvSpPr>
          <p:spPr>
            <a:xfrm>
              <a:off x="5636984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Ellipse 304"/>
            <p:cNvSpPr/>
            <p:nvPr/>
          </p:nvSpPr>
          <p:spPr>
            <a:xfrm>
              <a:off x="6428812" y="2964648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Ellipse 305"/>
            <p:cNvSpPr/>
            <p:nvPr/>
          </p:nvSpPr>
          <p:spPr>
            <a:xfrm>
              <a:off x="6032898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Ellipse 306"/>
            <p:cNvSpPr/>
            <p:nvPr/>
          </p:nvSpPr>
          <p:spPr>
            <a:xfrm>
              <a:off x="6230855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Ellipse 307"/>
            <p:cNvSpPr/>
            <p:nvPr/>
          </p:nvSpPr>
          <p:spPr>
            <a:xfrm>
              <a:off x="6626771" y="2964648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Ellipse 308"/>
            <p:cNvSpPr/>
            <p:nvPr/>
          </p:nvSpPr>
          <p:spPr>
            <a:xfrm>
              <a:off x="325706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Ellipse 309"/>
            <p:cNvSpPr/>
            <p:nvPr/>
          </p:nvSpPr>
          <p:spPr>
            <a:xfrm>
              <a:off x="3653552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Ellipse 310"/>
            <p:cNvSpPr/>
            <p:nvPr/>
          </p:nvSpPr>
          <p:spPr>
            <a:xfrm>
              <a:off x="391787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Ellipse 311"/>
            <p:cNvSpPr/>
            <p:nvPr/>
          </p:nvSpPr>
          <p:spPr>
            <a:xfrm>
              <a:off x="4182200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Ellipse 312"/>
            <p:cNvSpPr/>
            <p:nvPr/>
          </p:nvSpPr>
          <p:spPr>
            <a:xfrm>
              <a:off x="4314362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Ellipse 313"/>
            <p:cNvSpPr/>
            <p:nvPr/>
          </p:nvSpPr>
          <p:spPr>
            <a:xfrm>
              <a:off x="3521390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5" name="Ellipse 314"/>
            <p:cNvSpPr/>
            <p:nvPr/>
          </p:nvSpPr>
          <p:spPr>
            <a:xfrm>
              <a:off x="405003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Ellipse 315"/>
            <p:cNvSpPr/>
            <p:nvPr/>
          </p:nvSpPr>
          <p:spPr>
            <a:xfrm>
              <a:off x="338922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Ellipse 316"/>
            <p:cNvSpPr/>
            <p:nvPr/>
          </p:nvSpPr>
          <p:spPr>
            <a:xfrm>
              <a:off x="3785714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Ellipse 317"/>
            <p:cNvSpPr/>
            <p:nvPr/>
          </p:nvSpPr>
          <p:spPr>
            <a:xfrm>
              <a:off x="444652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Ellipse 318"/>
            <p:cNvSpPr/>
            <p:nvPr/>
          </p:nvSpPr>
          <p:spPr>
            <a:xfrm>
              <a:off x="4843010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Ellipse 319"/>
            <p:cNvSpPr/>
            <p:nvPr/>
          </p:nvSpPr>
          <p:spPr>
            <a:xfrm>
              <a:off x="510733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Ellipse 320"/>
            <p:cNvSpPr/>
            <p:nvPr/>
          </p:nvSpPr>
          <p:spPr>
            <a:xfrm>
              <a:off x="537165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Ellipse 321"/>
            <p:cNvSpPr/>
            <p:nvPr/>
          </p:nvSpPr>
          <p:spPr>
            <a:xfrm>
              <a:off x="5503820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Ellipse 322"/>
            <p:cNvSpPr/>
            <p:nvPr/>
          </p:nvSpPr>
          <p:spPr>
            <a:xfrm>
              <a:off x="471084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Ellipse 323"/>
            <p:cNvSpPr/>
            <p:nvPr/>
          </p:nvSpPr>
          <p:spPr>
            <a:xfrm>
              <a:off x="523949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Ellipse 324"/>
            <p:cNvSpPr/>
            <p:nvPr/>
          </p:nvSpPr>
          <p:spPr>
            <a:xfrm>
              <a:off x="4578686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Ellipse 325"/>
            <p:cNvSpPr/>
            <p:nvPr/>
          </p:nvSpPr>
          <p:spPr>
            <a:xfrm>
              <a:off x="4975172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Ellipse 326"/>
            <p:cNvSpPr/>
            <p:nvPr/>
          </p:nvSpPr>
          <p:spPr>
            <a:xfrm>
              <a:off x="5635982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Ellipse 327"/>
            <p:cNvSpPr/>
            <p:nvPr/>
          </p:nvSpPr>
          <p:spPr>
            <a:xfrm>
              <a:off x="576814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Ellipse 328"/>
            <p:cNvSpPr/>
            <p:nvPr/>
          </p:nvSpPr>
          <p:spPr>
            <a:xfrm>
              <a:off x="6164630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Ellipse 329"/>
            <p:cNvSpPr/>
            <p:nvPr/>
          </p:nvSpPr>
          <p:spPr>
            <a:xfrm>
              <a:off x="642895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Ellipse 330"/>
            <p:cNvSpPr/>
            <p:nvPr/>
          </p:nvSpPr>
          <p:spPr>
            <a:xfrm>
              <a:off x="669326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Ellipse 331"/>
            <p:cNvSpPr/>
            <p:nvPr/>
          </p:nvSpPr>
          <p:spPr>
            <a:xfrm>
              <a:off x="603246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Ellipse 332"/>
            <p:cNvSpPr/>
            <p:nvPr/>
          </p:nvSpPr>
          <p:spPr>
            <a:xfrm>
              <a:off x="656111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Ellipse 333"/>
            <p:cNvSpPr/>
            <p:nvPr/>
          </p:nvSpPr>
          <p:spPr>
            <a:xfrm>
              <a:off x="590030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Ellipse 334"/>
            <p:cNvSpPr/>
            <p:nvPr/>
          </p:nvSpPr>
          <p:spPr>
            <a:xfrm>
              <a:off x="6296792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137674" y="3575303"/>
            <a:ext cx="3774964" cy="560028"/>
            <a:chOff x="3137674" y="3575303"/>
            <a:chExt cx="3774964" cy="560028"/>
          </a:xfrm>
        </p:grpSpPr>
        <p:sp>
          <p:nvSpPr>
            <p:cNvPr id="336" name="Rectangle : coins arrondis 335"/>
            <p:cNvSpPr/>
            <p:nvPr/>
          </p:nvSpPr>
          <p:spPr>
            <a:xfrm>
              <a:off x="3137674" y="3575303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Ellipse 336"/>
            <p:cNvSpPr/>
            <p:nvPr/>
          </p:nvSpPr>
          <p:spPr>
            <a:xfrm>
              <a:off x="3261500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8" name="Ellipse 337"/>
            <p:cNvSpPr/>
            <p:nvPr/>
          </p:nvSpPr>
          <p:spPr>
            <a:xfrm>
              <a:off x="3459457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Ellipse 338"/>
            <p:cNvSpPr/>
            <p:nvPr/>
          </p:nvSpPr>
          <p:spPr>
            <a:xfrm>
              <a:off x="3657414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0" name="Ellipse 339"/>
            <p:cNvSpPr/>
            <p:nvPr/>
          </p:nvSpPr>
          <p:spPr>
            <a:xfrm>
              <a:off x="3855371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Ellipse 340"/>
            <p:cNvSpPr/>
            <p:nvPr/>
          </p:nvSpPr>
          <p:spPr>
            <a:xfrm>
              <a:off x="4053328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2" name="Ellipse 341"/>
            <p:cNvSpPr/>
            <p:nvPr/>
          </p:nvSpPr>
          <p:spPr>
            <a:xfrm>
              <a:off x="4647199" y="3689606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3" name="Ellipse 342"/>
            <p:cNvSpPr/>
            <p:nvPr/>
          </p:nvSpPr>
          <p:spPr>
            <a:xfrm>
              <a:off x="4251285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Ellipse 343"/>
            <p:cNvSpPr/>
            <p:nvPr/>
          </p:nvSpPr>
          <p:spPr>
            <a:xfrm>
              <a:off x="4449242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Ellipse 344"/>
            <p:cNvSpPr/>
            <p:nvPr/>
          </p:nvSpPr>
          <p:spPr>
            <a:xfrm>
              <a:off x="4845156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6" name="Ellipse 345"/>
            <p:cNvSpPr/>
            <p:nvPr/>
          </p:nvSpPr>
          <p:spPr>
            <a:xfrm>
              <a:off x="5043113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Ellipse 346"/>
            <p:cNvSpPr/>
            <p:nvPr/>
          </p:nvSpPr>
          <p:spPr>
            <a:xfrm>
              <a:off x="5241070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8" name="Ellipse 347"/>
            <p:cNvSpPr/>
            <p:nvPr/>
          </p:nvSpPr>
          <p:spPr>
            <a:xfrm>
              <a:off x="5834941" y="3689606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9" name="Ellipse 348"/>
            <p:cNvSpPr/>
            <p:nvPr/>
          </p:nvSpPr>
          <p:spPr>
            <a:xfrm>
              <a:off x="5439027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Ellipse 349"/>
            <p:cNvSpPr/>
            <p:nvPr/>
          </p:nvSpPr>
          <p:spPr>
            <a:xfrm>
              <a:off x="5636984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Ellipse 350"/>
            <p:cNvSpPr/>
            <p:nvPr/>
          </p:nvSpPr>
          <p:spPr>
            <a:xfrm>
              <a:off x="6428812" y="3689606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Ellipse 351"/>
            <p:cNvSpPr/>
            <p:nvPr/>
          </p:nvSpPr>
          <p:spPr>
            <a:xfrm>
              <a:off x="6032898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Ellipse 352"/>
            <p:cNvSpPr/>
            <p:nvPr/>
          </p:nvSpPr>
          <p:spPr>
            <a:xfrm>
              <a:off x="6230855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Ellipse 353"/>
            <p:cNvSpPr/>
            <p:nvPr/>
          </p:nvSpPr>
          <p:spPr>
            <a:xfrm>
              <a:off x="6626771" y="3689606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5" name="Ellipse 354"/>
            <p:cNvSpPr/>
            <p:nvPr/>
          </p:nvSpPr>
          <p:spPr>
            <a:xfrm>
              <a:off x="325706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Ellipse 355"/>
            <p:cNvSpPr/>
            <p:nvPr/>
          </p:nvSpPr>
          <p:spPr>
            <a:xfrm>
              <a:off x="3653552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7" name="Ellipse 356"/>
            <p:cNvSpPr/>
            <p:nvPr/>
          </p:nvSpPr>
          <p:spPr>
            <a:xfrm>
              <a:off x="3917876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8" name="Ellipse 357"/>
            <p:cNvSpPr/>
            <p:nvPr/>
          </p:nvSpPr>
          <p:spPr>
            <a:xfrm>
              <a:off x="4182200" y="3902045"/>
              <a:ext cx="108000" cy="108000"/>
            </a:xfrm>
            <a:prstGeom prst="ellipse">
              <a:avLst/>
            </a:prstGeom>
            <a:solidFill>
              <a:srgbClr val="00CC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9" name="Ellipse 358"/>
            <p:cNvSpPr/>
            <p:nvPr/>
          </p:nvSpPr>
          <p:spPr>
            <a:xfrm>
              <a:off x="4314362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0" name="Ellipse 359"/>
            <p:cNvSpPr/>
            <p:nvPr/>
          </p:nvSpPr>
          <p:spPr>
            <a:xfrm>
              <a:off x="3521390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1" name="Ellipse 360"/>
            <p:cNvSpPr/>
            <p:nvPr/>
          </p:nvSpPr>
          <p:spPr>
            <a:xfrm>
              <a:off x="405003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/>
            <p:cNvSpPr/>
            <p:nvPr/>
          </p:nvSpPr>
          <p:spPr>
            <a:xfrm>
              <a:off x="338922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Ellipse 362"/>
            <p:cNvSpPr/>
            <p:nvPr/>
          </p:nvSpPr>
          <p:spPr>
            <a:xfrm>
              <a:off x="3785714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4" name="Ellipse 363"/>
            <p:cNvSpPr/>
            <p:nvPr/>
          </p:nvSpPr>
          <p:spPr>
            <a:xfrm>
              <a:off x="4446524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5" name="Ellipse 364"/>
            <p:cNvSpPr/>
            <p:nvPr/>
          </p:nvSpPr>
          <p:spPr>
            <a:xfrm>
              <a:off x="4843010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6" name="Ellipse 365"/>
            <p:cNvSpPr/>
            <p:nvPr/>
          </p:nvSpPr>
          <p:spPr>
            <a:xfrm>
              <a:off x="5107334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/>
            <p:cNvSpPr/>
            <p:nvPr/>
          </p:nvSpPr>
          <p:spPr>
            <a:xfrm>
              <a:off x="537165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" name="Ellipse 367"/>
            <p:cNvSpPr/>
            <p:nvPr/>
          </p:nvSpPr>
          <p:spPr>
            <a:xfrm>
              <a:off x="5503820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Ellipse 368"/>
            <p:cNvSpPr/>
            <p:nvPr/>
          </p:nvSpPr>
          <p:spPr>
            <a:xfrm>
              <a:off x="471084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0" name="Ellipse 369"/>
            <p:cNvSpPr/>
            <p:nvPr/>
          </p:nvSpPr>
          <p:spPr>
            <a:xfrm>
              <a:off x="5239496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1" name="Ellipse 370"/>
            <p:cNvSpPr/>
            <p:nvPr/>
          </p:nvSpPr>
          <p:spPr>
            <a:xfrm>
              <a:off x="457868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2" name="Ellipse 371"/>
            <p:cNvSpPr/>
            <p:nvPr/>
          </p:nvSpPr>
          <p:spPr>
            <a:xfrm>
              <a:off x="4975172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3" name="Ellipse 372"/>
            <p:cNvSpPr/>
            <p:nvPr/>
          </p:nvSpPr>
          <p:spPr>
            <a:xfrm>
              <a:off x="5635982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4" name="Ellipse 373"/>
            <p:cNvSpPr/>
            <p:nvPr/>
          </p:nvSpPr>
          <p:spPr>
            <a:xfrm>
              <a:off x="5768144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5" name="Ellipse 374"/>
            <p:cNvSpPr/>
            <p:nvPr/>
          </p:nvSpPr>
          <p:spPr>
            <a:xfrm>
              <a:off x="6164630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6" name="Ellipse 375"/>
            <p:cNvSpPr/>
            <p:nvPr/>
          </p:nvSpPr>
          <p:spPr>
            <a:xfrm>
              <a:off x="6428954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7" name="Ellipse 376"/>
            <p:cNvSpPr/>
            <p:nvPr/>
          </p:nvSpPr>
          <p:spPr>
            <a:xfrm>
              <a:off x="669326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8" name="Ellipse 377"/>
            <p:cNvSpPr/>
            <p:nvPr/>
          </p:nvSpPr>
          <p:spPr>
            <a:xfrm>
              <a:off x="603246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Ellipse 378"/>
            <p:cNvSpPr/>
            <p:nvPr/>
          </p:nvSpPr>
          <p:spPr>
            <a:xfrm>
              <a:off x="656111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0" name="Ellipse 379"/>
            <p:cNvSpPr/>
            <p:nvPr/>
          </p:nvSpPr>
          <p:spPr>
            <a:xfrm>
              <a:off x="5900306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1" name="Ellipse 380"/>
            <p:cNvSpPr/>
            <p:nvPr/>
          </p:nvSpPr>
          <p:spPr>
            <a:xfrm>
              <a:off x="6296792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127078" y="1403901"/>
            <a:ext cx="3774964" cy="560028"/>
            <a:chOff x="3127078" y="1403901"/>
            <a:chExt cx="3774964" cy="560028"/>
          </a:xfrm>
        </p:grpSpPr>
        <p:sp>
          <p:nvSpPr>
            <p:cNvPr id="382" name="Rectangle : coins arrondis 381"/>
            <p:cNvSpPr/>
            <p:nvPr/>
          </p:nvSpPr>
          <p:spPr>
            <a:xfrm>
              <a:off x="3127078" y="1403901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Ellipse 382"/>
            <p:cNvSpPr/>
            <p:nvPr/>
          </p:nvSpPr>
          <p:spPr>
            <a:xfrm>
              <a:off x="3250904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Ellipse 383"/>
            <p:cNvSpPr/>
            <p:nvPr/>
          </p:nvSpPr>
          <p:spPr>
            <a:xfrm>
              <a:off x="3448861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5" name="Ellipse 384"/>
            <p:cNvSpPr/>
            <p:nvPr/>
          </p:nvSpPr>
          <p:spPr>
            <a:xfrm>
              <a:off x="3646818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6" name="Ellipse 385"/>
            <p:cNvSpPr/>
            <p:nvPr/>
          </p:nvSpPr>
          <p:spPr>
            <a:xfrm>
              <a:off x="3844775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7" name="Ellipse 386"/>
            <p:cNvSpPr/>
            <p:nvPr/>
          </p:nvSpPr>
          <p:spPr>
            <a:xfrm>
              <a:off x="4042732" y="151820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8" name="Ellipse 387"/>
            <p:cNvSpPr/>
            <p:nvPr/>
          </p:nvSpPr>
          <p:spPr>
            <a:xfrm>
              <a:off x="4636603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9" name="Ellipse 388"/>
            <p:cNvSpPr/>
            <p:nvPr/>
          </p:nvSpPr>
          <p:spPr>
            <a:xfrm>
              <a:off x="4240689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0" name="Ellipse 389"/>
            <p:cNvSpPr/>
            <p:nvPr/>
          </p:nvSpPr>
          <p:spPr>
            <a:xfrm>
              <a:off x="4438646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1" name="Ellipse 390"/>
            <p:cNvSpPr/>
            <p:nvPr/>
          </p:nvSpPr>
          <p:spPr>
            <a:xfrm>
              <a:off x="4834560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2" name="Ellipse 391"/>
            <p:cNvSpPr/>
            <p:nvPr/>
          </p:nvSpPr>
          <p:spPr>
            <a:xfrm>
              <a:off x="5032517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Ellipse 392"/>
            <p:cNvSpPr/>
            <p:nvPr/>
          </p:nvSpPr>
          <p:spPr>
            <a:xfrm>
              <a:off x="5230474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Ellipse 393"/>
            <p:cNvSpPr/>
            <p:nvPr/>
          </p:nvSpPr>
          <p:spPr>
            <a:xfrm>
              <a:off x="5824345" y="151820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Ellipse 394"/>
            <p:cNvSpPr/>
            <p:nvPr/>
          </p:nvSpPr>
          <p:spPr>
            <a:xfrm>
              <a:off x="5428431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Ellipse 395"/>
            <p:cNvSpPr/>
            <p:nvPr/>
          </p:nvSpPr>
          <p:spPr>
            <a:xfrm>
              <a:off x="5626388" y="151820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Ellipse 396"/>
            <p:cNvSpPr/>
            <p:nvPr/>
          </p:nvSpPr>
          <p:spPr>
            <a:xfrm>
              <a:off x="6418216" y="151820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Ellipse 397"/>
            <p:cNvSpPr/>
            <p:nvPr/>
          </p:nvSpPr>
          <p:spPr>
            <a:xfrm>
              <a:off x="6022302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Ellipse 398"/>
            <p:cNvSpPr/>
            <p:nvPr/>
          </p:nvSpPr>
          <p:spPr>
            <a:xfrm>
              <a:off x="6220259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Ellipse 399"/>
            <p:cNvSpPr/>
            <p:nvPr/>
          </p:nvSpPr>
          <p:spPr>
            <a:xfrm>
              <a:off x="6616175" y="151820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Ellipse 400"/>
            <p:cNvSpPr/>
            <p:nvPr/>
          </p:nvSpPr>
          <p:spPr>
            <a:xfrm>
              <a:off x="3246470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2" name="Ellipse 401"/>
            <p:cNvSpPr/>
            <p:nvPr/>
          </p:nvSpPr>
          <p:spPr>
            <a:xfrm>
              <a:off x="364295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Ellipse 402"/>
            <p:cNvSpPr/>
            <p:nvPr/>
          </p:nvSpPr>
          <p:spPr>
            <a:xfrm>
              <a:off x="3907280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Ellipse 403"/>
            <p:cNvSpPr/>
            <p:nvPr/>
          </p:nvSpPr>
          <p:spPr>
            <a:xfrm>
              <a:off x="417160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Ellipse 404"/>
            <p:cNvSpPr/>
            <p:nvPr/>
          </p:nvSpPr>
          <p:spPr>
            <a:xfrm>
              <a:off x="430376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6" name="Ellipse 405"/>
            <p:cNvSpPr/>
            <p:nvPr/>
          </p:nvSpPr>
          <p:spPr>
            <a:xfrm>
              <a:off x="351079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7" name="Ellipse 406"/>
            <p:cNvSpPr/>
            <p:nvPr/>
          </p:nvSpPr>
          <p:spPr>
            <a:xfrm>
              <a:off x="403944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Ellipse 407"/>
            <p:cNvSpPr/>
            <p:nvPr/>
          </p:nvSpPr>
          <p:spPr>
            <a:xfrm>
              <a:off x="3378632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Ellipse 408"/>
            <p:cNvSpPr/>
            <p:nvPr/>
          </p:nvSpPr>
          <p:spPr>
            <a:xfrm>
              <a:off x="3775118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0" name="Ellipse 409"/>
            <p:cNvSpPr/>
            <p:nvPr/>
          </p:nvSpPr>
          <p:spPr>
            <a:xfrm>
              <a:off x="4435928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" name="Ellipse 410"/>
            <p:cNvSpPr/>
            <p:nvPr/>
          </p:nvSpPr>
          <p:spPr>
            <a:xfrm>
              <a:off x="483241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" name="Ellipse 411"/>
            <p:cNvSpPr/>
            <p:nvPr/>
          </p:nvSpPr>
          <p:spPr>
            <a:xfrm>
              <a:off x="5096738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Ellipse 412"/>
            <p:cNvSpPr/>
            <p:nvPr/>
          </p:nvSpPr>
          <p:spPr>
            <a:xfrm>
              <a:off x="536106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4" name="Ellipse 413"/>
            <p:cNvSpPr/>
            <p:nvPr/>
          </p:nvSpPr>
          <p:spPr>
            <a:xfrm>
              <a:off x="549322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5" name="Ellipse 414"/>
            <p:cNvSpPr/>
            <p:nvPr/>
          </p:nvSpPr>
          <p:spPr>
            <a:xfrm>
              <a:off x="470025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6" name="Ellipse 415"/>
            <p:cNvSpPr/>
            <p:nvPr/>
          </p:nvSpPr>
          <p:spPr>
            <a:xfrm>
              <a:off x="522890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Ellipse 416"/>
            <p:cNvSpPr/>
            <p:nvPr/>
          </p:nvSpPr>
          <p:spPr>
            <a:xfrm>
              <a:off x="456809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Ellipse 417"/>
            <p:cNvSpPr/>
            <p:nvPr/>
          </p:nvSpPr>
          <p:spPr>
            <a:xfrm>
              <a:off x="496457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9" name="Ellipse 418"/>
            <p:cNvSpPr/>
            <p:nvPr/>
          </p:nvSpPr>
          <p:spPr>
            <a:xfrm>
              <a:off x="562538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0" name="Ellipse 419"/>
            <p:cNvSpPr/>
            <p:nvPr/>
          </p:nvSpPr>
          <p:spPr>
            <a:xfrm>
              <a:off x="5757548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1" name="Ellipse 420"/>
            <p:cNvSpPr/>
            <p:nvPr/>
          </p:nvSpPr>
          <p:spPr>
            <a:xfrm>
              <a:off x="6154034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2" name="Ellipse 421"/>
            <p:cNvSpPr/>
            <p:nvPr/>
          </p:nvSpPr>
          <p:spPr>
            <a:xfrm>
              <a:off x="6418358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3" name="Ellipse 422"/>
            <p:cNvSpPr/>
            <p:nvPr/>
          </p:nvSpPr>
          <p:spPr>
            <a:xfrm>
              <a:off x="668267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4" name="Ellipse 423"/>
            <p:cNvSpPr/>
            <p:nvPr/>
          </p:nvSpPr>
          <p:spPr>
            <a:xfrm>
              <a:off x="602187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5" name="Ellipse 424"/>
            <p:cNvSpPr/>
            <p:nvPr/>
          </p:nvSpPr>
          <p:spPr>
            <a:xfrm>
              <a:off x="655052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6" name="Ellipse 425"/>
            <p:cNvSpPr/>
            <p:nvPr/>
          </p:nvSpPr>
          <p:spPr>
            <a:xfrm>
              <a:off x="588971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7" name="Ellipse 426"/>
            <p:cNvSpPr/>
            <p:nvPr/>
          </p:nvSpPr>
          <p:spPr>
            <a:xfrm>
              <a:off x="628619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8" name="Groupe 427"/>
          <p:cNvGrpSpPr/>
          <p:nvPr/>
        </p:nvGrpSpPr>
        <p:grpSpPr>
          <a:xfrm>
            <a:off x="3145035" y="4985536"/>
            <a:ext cx="3774964" cy="560028"/>
            <a:chOff x="3040640" y="4267872"/>
            <a:chExt cx="3774964" cy="560028"/>
          </a:xfrm>
        </p:grpSpPr>
        <p:sp>
          <p:nvSpPr>
            <p:cNvPr id="429" name="Rectangle : coins arrondis 428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0" name="Ellipse 429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Ellipse 430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Ellipse 431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4" name="Ellipse 433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Ellipse 437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Ellipse 438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Ellipse 439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Ellipse 440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2" name="Ellipse 441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Ellipse 442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Ellipse 443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Ellipse 449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Ellipse 451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rgbClr val="00CC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Ellipse 452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Ellipse 453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Ellipse 454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Ellipse 455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Ellipse 456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Ellipse 457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9" name="Ellipse 458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0" name="Ellipse 459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1" name="Ellipse 460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2" name="Ellipse 461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3" name="Ellipse 462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4" name="Ellipse 463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Ellipse 464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9" name="Ellipse 468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0" name="Ellipse 469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1" name="Ellipse 470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3" name="Ellipse 472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rgbClr val="00CC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4" name="Ellipse 473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3145035" y="5708581"/>
            <a:ext cx="3774964" cy="560028"/>
            <a:chOff x="3145035" y="5708581"/>
            <a:chExt cx="3774964" cy="560028"/>
          </a:xfrm>
        </p:grpSpPr>
        <p:sp>
          <p:nvSpPr>
            <p:cNvPr id="475" name="Rectangle : coins arrondis 474"/>
            <p:cNvSpPr/>
            <p:nvPr/>
          </p:nvSpPr>
          <p:spPr>
            <a:xfrm>
              <a:off x="3145035" y="5708581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6" name="Ellipse 475"/>
            <p:cNvSpPr/>
            <p:nvPr/>
          </p:nvSpPr>
          <p:spPr>
            <a:xfrm>
              <a:off x="3268861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7" name="Ellipse 476"/>
            <p:cNvSpPr/>
            <p:nvPr/>
          </p:nvSpPr>
          <p:spPr>
            <a:xfrm>
              <a:off x="3466818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8" name="Ellipse 477"/>
            <p:cNvSpPr/>
            <p:nvPr/>
          </p:nvSpPr>
          <p:spPr>
            <a:xfrm>
              <a:off x="3664775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9" name="Ellipse 478"/>
            <p:cNvSpPr/>
            <p:nvPr/>
          </p:nvSpPr>
          <p:spPr>
            <a:xfrm>
              <a:off x="3862732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0" name="Ellipse 479"/>
            <p:cNvSpPr/>
            <p:nvPr/>
          </p:nvSpPr>
          <p:spPr>
            <a:xfrm>
              <a:off x="4060689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1" name="Ellipse 480"/>
            <p:cNvSpPr/>
            <p:nvPr/>
          </p:nvSpPr>
          <p:spPr>
            <a:xfrm>
              <a:off x="4654560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2" name="Ellipse 481"/>
            <p:cNvSpPr/>
            <p:nvPr/>
          </p:nvSpPr>
          <p:spPr>
            <a:xfrm>
              <a:off x="4258646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3" name="Ellipse 482"/>
            <p:cNvSpPr/>
            <p:nvPr/>
          </p:nvSpPr>
          <p:spPr>
            <a:xfrm>
              <a:off x="4456603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4" name="Ellipse 483"/>
            <p:cNvSpPr/>
            <p:nvPr/>
          </p:nvSpPr>
          <p:spPr>
            <a:xfrm>
              <a:off x="4852517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5" name="Ellipse 484"/>
            <p:cNvSpPr/>
            <p:nvPr/>
          </p:nvSpPr>
          <p:spPr>
            <a:xfrm>
              <a:off x="5050474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6" name="Ellipse 485"/>
            <p:cNvSpPr/>
            <p:nvPr/>
          </p:nvSpPr>
          <p:spPr>
            <a:xfrm>
              <a:off x="5248431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7" name="Ellipse 486"/>
            <p:cNvSpPr/>
            <p:nvPr/>
          </p:nvSpPr>
          <p:spPr>
            <a:xfrm>
              <a:off x="5842302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8" name="Ellipse 487"/>
            <p:cNvSpPr/>
            <p:nvPr/>
          </p:nvSpPr>
          <p:spPr>
            <a:xfrm>
              <a:off x="5446388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9" name="Ellipse 488"/>
            <p:cNvSpPr/>
            <p:nvPr/>
          </p:nvSpPr>
          <p:spPr>
            <a:xfrm>
              <a:off x="5644345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0" name="Ellipse 489"/>
            <p:cNvSpPr/>
            <p:nvPr/>
          </p:nvSpPr>
          <p:spPr>
            <a:xfrm>
              <a:off x="6436173" y="582288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1" name="Ellipse 490"/>
            <p:cNvSpPr/>
            <p:nvPr/>
          </p:nvSpPr>
          <p:spPr>
            <a:xfrm>
              <a:off x="6040259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2" name="Ellipse 491"/>
            <p:cNvSpPr/>
            <p:nvPr/>
          </p:nvSpPr>
          <p:spPr>
            <a:xfrm>
              <a:off x="6238216" y="5822884"/>
              <a:ext cx="180000" cy="180000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3" name="Ellipse 492"/>
            <p:cNvSpPr/>
            <p:nvPr/>
          </p:nvSpPr>
          <p:spPr>
            <a:xfrm>
              <a:off x="6634132" y="582288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4" name="Ellipse 493"/>
            <p:cNvSpPr/>
            <p:nvPr/>
          </p:nvSpPr>
          <p:spPr>
            <a:xfrm>
              <a:off x="326442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5" name="Ellipse 494"/>
            <p:cNvSpPr/>
            <p:nvPr/>
          </p:nvSpPr>
          <p:spPr>
            <a:xfrm>
              <a:off x="3660913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6" name="Ellipse 495"/>
            <p:cNvSpPr/>
            <p:nvPr/>
          </p:nvSpPr>
          <p:spPr>
            <a:xfrm>
              <a:off x="392523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7" name="Ellipse 496"/>
            <p:cNvSpPr/>
            <p:nvPr/>
          </p:nvSpPr>
          <p:spPr>
            <a:xfrm>
              <a:off x="4189561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8" name="Ellipse 497"/>
            <p:cNvSpPr/>
            <p:nvPr/>
          </p:nvSpPr>
          <p:spPr>
            <a:xfrm>
              <a:off x="4321723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9" name="Ellipse 498"/>
            <p:cNvSpPr/>
            <p:nvPr/>
          </p:nvSpPr>
          <p:spPr>
            <a:xfrm>
              <a:off x="3528751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0" name="Ellipse 499"/>
            <p:cNvSpPr/>
            <p:nvPr/>
          </p:nvSpPr>
          <p:spPr>
            <a:xfrm>
              <a:off x="405739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1" name="Ellipse 500"/>
            <p:cNvSpPr/>
            <p:nvPr/>
          </p:nvSpPr>
          <p:spPr>
            <a:xfrm>
              <a:off x="339658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2" name="Ellipse 501"/>
            <p:cNvSpPr/>
            <p:nvPr/>
          </p:nvSpPr>
          <p:spPr>
            <a:xfrm>
              <a:off x="3793075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3" name="Ellipse 502"/>
            <p:cNvSpPr/>
            <p:nvPr/>
          </p:nvSpPr>
          <p:spPr>
            <a:xfrm>
              <a:off x="445388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4" name="Ellipse 503"/>
            <p:cNvSpPr/>
            <p:nvPr/>
          </p:nvSpPr>
          <p:spPr>
            <a:xfrm>
              <a:off x="4850371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5" name="Ellipse 504"/>
            <p:cNvSpPr/>
            <p:nvPr/>
          </p:nvSpPr>
          <p:spPr>
            <a:xfrm>
              <a:off x="511469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6" name="Ellipse 505"/>
            <p:cNvSpPr/>
            <p:nvPr/>
          </p:nvSpPr>
          <p:spPr>
            <a:xfrm>
              <a:off x="537901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7" name="Ellipse 506"/>
            <p:cNvSpPr/>
            <p:nvPr/>
          </p:nvSpPr>
          <p:spPr>
            <a:xfrm>
              <a:off x="5511181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8" name="Ellipse 507"/>
            <p:cNvSpPr/>
            <p:nvPr/>
          </p:nvSpPr>
          <p:spPr>
            <a:xfrm>
              <a:off x="471820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9" name="Ellipse 508"/>
            <p:cNvSpPr/>
            <p:nvPr/>
          </p:nvSpPr>
          <p:spPr>
            <a:xfrm>
              <a:off x="524685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0" name="Ellipse 509"/>
            <p:cNvSpPr/>
            <p:nvPr/>
          </p:nvSpPr>
          <p:spPr>
            <a:xfrm>
              <a:off x="4586047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1" name="Ellipse 510"/>
            <p:cNvSpPr/>
            <p:nvPr/>
          </p:nvSpPr>
          <p:spPr>
            <a:xfrm>
              <a:off x="4982533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2" name="Ellipse 511"/>
            <p:cNvSpPr/>
            <p:nvPr/>
          </p:nvSpPr>
          <p:spPr>
            <a:xfrm>
              <a:off x="5643343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3" name="Ellipse 512"/>
            <p:cNvSpPr/>
            <p:nvPr/>
          </p:nvSpPr>
          <p:spPr>
            <a:xfrm>
              <a:off x="577550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4" name="Ellipse 513"/>
            <p:cNvSpPr/>
            <p:nvPr/>
          </p:nvSpPr>
          <p:spPr>
            <a:xfrm>
              <a:off x="6171991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5" name="Ellipse 514"/>
            <p:cNvSpPr/>
            <p:nvPr/>
          </p:nvSpPr>
          <p:spPr>
            <a:xfrm>
              <a:off x="643631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6" name="Ellipse 515"/>
            <p:cNvSpPr/>
            <p:nvPr/>
          </p:nvSpPr>
          <p:spPr>
            <a:xfrm>
              <a:off x="670062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7" name="Ellipse 516"/>
            <p:cNvSpPr/>
            <p:nvPr/>
          </p:nvSpPr>
          <p:spPr>
            <a:xfrm>
              <a:off x="603982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8" name="Ellipse 517"/>
            <p:cNvSpPr/>
            <p:nvPr/>
          </p:nvSpPr>
          <p:spPr>
            <a:xfrm>
              <a:off x="656847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0" name="Ellipse 519"/>
            <p:cNvSpPr/>
            <p:nvPr/>
          </p:nvSpPr>
          <p:spPr>
            <a:xfrm>
              <a:off x="590766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6304153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134439" y="4262137"/>
            <a:ext cx="3774964" cy="560028"/>
            <a:chOff x="3134439" y="4262137"/>
            <a:chExt cx="3774964" cy="560028"/>
          </a:xfrm>
        </p:grpSpPr>
        <p:sp>
          <p:nvSpPr>
            <p:cNvPr id="568" name="Rectangle : coins arrondis 567"/>
            <p:cNvSpPr/>
            <p:nvPr/>
          </p:nvSpPr>
          <p:spPr>
            <a:xfrm>
              <a:off x="3134439" y="4262137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9" name="Ellipse 568"/>
            <p:cNvSpPr/>
            <p:nvPr/>
          </p:nvSpPr>
          <p:spPr>
            <a:xfrm>
              <a:off x="3258265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Ellipse 569"/>
            <p:cNvSpPr/>
            <p:nvPr/>
          </p:nvSpPr>
          <p:spPr>
            <a:xfrm>
              <a:off x="3456222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1" name="Ellipse 570"/>
            <p:cNvSpPr/>
            <p:nvPr/>
          </p:nvSpPr>
          <p:spPr>
            <a:xfrm>
              <a:off x="3654179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2" name="Ellipse 571"/>
            <p:cNvSpPr/>
            <p:nvPr/>
          </p:nvSpPr>
          <p:spPr>
            <a:xfrm>
              <a:off x="3852136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Ellipse 572"/>
            <p:cNvSpPr/>
            <p:nvPr/>
          </p:nvSpPr>
          <p:spPr>
            <a:xfrm>
              <a:off x="4050093" y="4376440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Ellipse 573"/>
            <p:cNvSpPr/>
            <p:nvPr/>
          </p:nvSpPr>
          <p:spPr>
            <a:xfrm>
              <a:off x="4643964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Ellipse 574"/>
            <p:cNvSpPr/>
            <p:nvPr/>
          </p:nvSpPr>
          <p:spPr>
            <a:xfrm>
              <a:off x="4248050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6" name="Ellipse 575"/>
            <p:cNvSpPr/>
            <p:nvPr/>
          </p:nvSpPr>
          <p:spPr>
            <a:xfrm>
              <a:off x="4446007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7" name="Ellipse 576"/>
            <p:cNvSpPr/>
            <p:nvPr/>
          </p:nvSpPr>
          <p:spPr>
            <a:xfrm>
              <a:off x="4841921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8" name="Ellipse 577"/>
            <p:cNvSpPr/>
            <p:nvPr/>
          </p:nvSpPr>
          <p:spPr>
            <a:xfrm>
              <a:off x="5039878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9" name="Ellipse 578"/>
            <p:cNvSpPr/>
            <p:nvPr/>
          </p:nvSpPr>
          <p:spPr>
            <a:xfrm>
              <a:off x="5237835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Ellipse 579"/>
            <p:cNvSpPr/>
            <p:nvPr/>
          </p:nvSpPr>
          <p:spPr>
            <a:xfrm>
              <a:off x="5831706" y="4376440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1" name="Ellipse 580"/>
            <p:cNvSpPr/>
            <p:nvPr/>
          </p:nvSpPr>
          <p:spPr>
            <a:xfrm>
              <a:off x="5435792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2" name="Ellipse 581"/>
            <p:cNvSpPr/>
            <p:nvPr/>
          </p:nvSpPr>
          <p:spPr>
            <a:xfrm>
              <a:off x="5633749" y="4376440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Ellipse 582"/>
            <p:cNvSpPr/>
            <p:nvPr/>
          </p:nvSpPr>
          <p:spPr>
            <a:xfrm>
              <a:off x="6425577" y="4376440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4" name="Ellipse 583"/>
            <p:cNvSpPr/>
            <p:nvPr/>
          </p:nvSpPr>
          <p:spPr>
            <a:xfrm>
              <a:off x="6029663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5" name="Ellipse 584"/>
            <p:cNvSpPr/>
            <p:nvPr/>
          </p:nvSpPr>
          <p:spPr>
            <a:xfrm>
              <a:off x="6227620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6" name="Ellipse 585"/>
            <p:cNvSpPr/>
            <p:nvPr/>
          </p:nvSpPr>
          <p:spPr>
            <a:xfrm>
              <a:off x="6623536" y="4376440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7" name="Ellipse 586"/>
            <p:cNvSpPr/>
            <p:nvPr/>
          </p:nvSpPr>
          <p:spPr>
            <a:xfrm>
              <a:off x="3253831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8" name="Ellipse 587"/>
            <p:cNvSpPr/>
            <p:nvPr/>
          </p:nvSpPr>
          <p:spPr>
            <a:xfrm>
              <a:off x="365031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9" name="Ellipse 588"/>
            <p:cNvSpPr/>
            <p:nvPr/>
          </p:nvSpPr>
          <p:spPr>
            <a:xfrm>
              <a:off x="3914641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0" name="Ellipse 589"/>
            <p:cNvSpPr/>
            <p:nvPr/>
          </p:nvSpPr>
          <p:spPr>
            <a:xfrm>
              <a:off x="417896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1" name="Ellipse 590"/>
            <p:cNvSpPr/>
            <p:nvPr/>
          </p:nvSpPr>
          <p:spPr>
            <a:xfrm>
              <a:off x="431112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2" name="Ellipse 591"/>
            <p:cNvSpPr/>
            <p:nvPr/>
          </p:nvSpPr>
          <p:spPr>
            <a:xfrm>
              <a:off x="351815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404680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3385993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5" name="Ellipse 594"/>
            <p:cNvSpPr/>
            <p:nvPr/>
          </p:nvSpPr>
          <p:spPr>
            <a:xfrm>
              <a:off x="3782479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6" name="Ellipse 595"/>
            <p:cNvSpPr/>
            <p:nvPr/>
          </p:nvSpPr>
          <p:spPr>
            <a:xfrm>
              <a:off x="4443289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483977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5104099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9" name="Ellipse 598"/>
            <p:cNvSpPr/>
            <p:nvPr/>
          </p:nvSpPr>
          <p:spPr>
            <a:xfrm>
              <a:off x="536842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0" name="Ellipse 599"/>
            <p:cNvSpPr/>
            <p:nvPr/>
          </p:nvSpPr>
          <p:spPr>
            <a:xfrm>
              <a:off x="550058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1" name="Ellipse 600"/>
            <p:cNvSpPr/>
            <p:nvPr/>
          </p:nvSpPr>
          <p:spPr>
            <a:xfrm>
              <a:off x="470761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2" name="Ellipse 601"/>
            <p:cNvSpPr/>
            <p:nvPr/>
          </p:nvSpPr>
          <p:spPr>
            <a:xfrm>
              <a:off x="523626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3" name="Ellipse 602"/>
            <p:cNvSpPr/>
            <p:nvPr/>
          </p:nvSpPr>
          <p:spPr>
            <a:xfrm>
              <a:off x="457545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4" name="Ellipse 603"/>
            <p:cNvSpPr/>
            <p:nvPr/>
          </p:nvSpPr>
          <p:spPr>
            <a:xfrm>
              <a:off x="497193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5" name="Ellipse 604"/>
            <p:cNvSpPr/>
            <p:nvPr/>
          </p:nvSpPr>
          <p:spPr>
            <a:xfrm>
              <a:off x="563274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Ellipse 605"/>
            <p:cNvSpPr/>
            <p:nvPr/>
          </p:nvSpPr>
          <p:spPr>
            <a:xfrm>
              <a:off x="5764909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Ellipse 606"/>
            <p:cNvSpPr/>
            <p:nvPr/>
          </p:nvSpPr>
          <p:spPr>
            <a:xfrm>
              <a:off x="6161395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8" name="Ellipse 607"/>
            <p:cNvSpPr/>
            <p:nvPr/>
          </p:nvSpPr>
          <p:spPr>
            <a:xfrm>
              <a:off x="6425719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669003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0" name="Ellipse 609"/>
            <p:cNvSpPr/>
            <p:nvPr/>
          </p:nvSpPr>
          <p:spPr>
            <a:xfrm>
              <a:off x="602923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1" name="Ellipse 610"/>
            <p:cNvSpPr/>
            <p:nvPr/>
          </p:nvSpPr>
          <p:spPr>
            <a:xfrm>
              <a:off x="655788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2" name="Ellipse 611"/>
            <p:cNvSpPr/>
            <p:nvPr/>
          </p:nvSpPr>
          <p:spPr>
            <a:xfrm>
              <a:off x="589707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3" name="Ellipse 612"/>
            <p:cNvSpPr/>
            <p:nvPr/>
          </p:nvSpPr>
          <p:spPr>
            <a:xfrm>
              <a:off x="629355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" name="Graphique 16" descr="Ligne fléchée : pivoter à droit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945950">
            <a:off x="8478999" y="2354998"/>
            <a:ext cx="1790994" cy="17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0" y="-2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232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1295" y="1804406"/>
            <a:ext cx="232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232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PERCEPTION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3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51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09" y="3250496"/>
            <a:ext cx="234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4" y="1083907"/>
            <a:ext cx="231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PLAN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0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01" y="737839"/>
            <a:ext cx="5715000" cy="1428750"/>
          </a:xfrm>
          <a:prstGeom prst="rect">
            <a:avLst/>
          </a:prstGeom>
        </p:spPr>
      </p:pic>
      <p:pic>
        <p:nvPicPr>
          <p:cNvPr id="1026" name="Picture 2" descr="Résultat de recherche d'images pour &quot;chrome ic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965530"/>
            <a:ext cx="913861" cy="9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1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868460" y="288099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Comment créer une Intelligence Artificielle qui apprend d’elle même à jouer à ce jeu 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IA : «Perception, </a:t>
            </a:r>
            <a:r>
              <a:rPr lang="fr-FR" dirty="0" err="1">
                <a:solidFill>
                  <a:srgbClr val="FF0000"/>
                </a:solidFill>
              </a:rPr>
              <a:t>Thinking</a:t>
            </a:r>
            <a:r>
              <a:rPr lang="fr-FR" dirty="0">
                <a:solidFill>
                  <a:srgbClr val="FF0000"/>
                </a:solidFill>
              </a:rPr>
              <a:t>, Action » (discutable); Patrick Winston, MIT</a:t>
            </a:r>
          </a:p>
        </p:txBody>
      </p:sp>
      <p:cxnSp>
        <p:nvCxnSpPr>
          <p:cNvPr id="17" name="Connecteur droit 16"/>
          <p:cNvCxnSpPr>
            <a:cxnSpLocks/>
          </p:cNvCxnSpPr>
          <p:nvPr/>
        </p:nvCxnSpPr>
        <p:spPr>
          <a:xfrm>
            <a:off x="3010929" y="3385751"/>
            <a:ext cx="32309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-590249"/>
            <a:ext cx="558730" cy="5968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-604833"/>
            <a:ext cx="292063" cy="5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23" name="Ellipse 22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2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506098" y="2694503"/>
            <a:ext cx="350345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7904" y="2335622"/>
            <a:ext cx="5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920314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506098" y="2694503"/>
            <a:ext cx="350345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6755027" y="3240324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095941" y="3200075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952" y="2300200"/>
            <a:ext cx="533333" cy="457143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>
            <a:off x="5733535" y="2694138"/>
            <a:ext cx="0" cy="628408"/>
          </a:xfrm>
          <a:prstGeom prst="straightConnector1">
            <a:avLst/>
          </a:prstGeom>
          <a:ln w="38100">
            <a:solidFill>
              <a:srgbClr val="FF00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3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588</TotalTime>
  <Words>303</Words>
  <Application>Microsoft Office PowerPoint</Application>
  <PresentationFormat>Grand écran</PresentationFormat>
  <Paragraphs>214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Bodoni MT</vt:lpstr>
      <vt:lpstr>Calibri</vt:lpstr>
      <vt:lpstr>Calibri Light</vt:lpstr>
      <vt:lpstr>Century Gothic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Corentin</cp:lastModifiedBy>
  <cp:revision>74</cp:revision>
  <dcterms:created xsi:type="dcterms:W3CDTF">2017-04-25T08:09:42Z</dcterms:created>
  <dcterms:modified xsi:type="dcterms:W3CDTF">2017-04-26T18:30:42Z</dcterms:modified>
</cp:coreProperties>
</file>