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66" r:id="rId14"/>
    <p:sldId id="268" r:id="rId15"/>
    <p:sldId id="267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FF99"/>
    <a:srgbClr val="9900CC"/>
    <a:srgbClr val="00FF00"/>
    <a:srgbClr val="FF0066"/>
    <a:srgbClr val="14008E"/>
    <a:srgbClr val="660066"/>
    <a:srgbClr val="1E00D2"/>
    <a:srgbClr val="FFFF00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E901-5E26-446C-8C20-ED2157EE4429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28AE9-AA64-4FE8-9588-5BB6F17E9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3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5029605" y="3282664"/>
            <a:ext cx="6200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Bodoni MT" panose="02070603080606020203" pitchFamily="18" charset="0"/>
              </a:rPr>
              <a:t>TREX BRAIN</a:t>
            </a:r>
          </a:p>
        </p:txBody>
      </p:sp>
      <p:sp>
        <p:nvSpPr>
          <p:cNvPr id="4" name="ZoneTexte 3"/>
          <p:cNvSpPr txBox="1"/>
          <p:nvPr userDrawn="1"/>
        </p:nvSpPr>
        <p:spPr>
          <a:xfrm>
            <a:off x="5116872" y="4252160"/>
            <a:ext cx="602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kern="1200" dirty="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rPr>
              <a:t>Algorithme Génétique &amp; Réseaux Neuronaux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-2"/>
            <a:ext cx="12188825" cy="6856214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91010" y="60209"/>
            <a:ext cx="23551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>
                <a:latin typeface="Bodoni MT" panose="02070603080606020203" pitchFamily="18" charset="0"/>
              </a:rPr>
              <a:t>TREX BRAIN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0" y="0"/>
            <a:ext cx="205946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-2859377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-2859379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-2859378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-2859379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857332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-2858288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-2859374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-2859374" y="4087232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ASPECTS NON ABORDÉS</a:t>
            </a:r>
          </a:p>
        </p:txBody>
      </p:sp>
    </p:spTree>
    <p:extLst>
      <p:ext uri="{BB962C8B-B14F-4D97-AF65-F5344CB8AC3E}">
        <p14:creationId xmlns:p14="http://schemas.microsoft.com/office/powerpoint/2010/main" val="422806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982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PREMIERE APPROCHE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3807978" y="2108903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128930" y="2068400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3807978" y="2700076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148892" y="2659827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3810821" y="3251254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151735" y="321100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sp>
        <p:nvSpPr>
          <p:cNvPr id="24" name="Ellipse 23"/>
          <p:cNvSpPr/>
          <p:nvPr/>
        </p:nvSpPr>
        <p:spPr>
          <a:xfrm>
            <a:off x="3807978" y="3797440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148892" y="375719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sp>
        <p:nvSpPr>
          <p:cNvPr id="30" name="Rectangle : coins arrondis 29"/>
          <p:cNvSpPr/>
          <p:nvPr/>
        </p:nvSpPr>
        <p:spPr>
          <a:xfrm>
            <a:off x="6139359" y="1414543"/>
            <a:ext cx="3333178" cy="3229232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5775557" y="2026547"/>
            <a:ext cx="205946" cy="2017366"/>
          </a:xfrm>
          <a:prstGeom prst="rightBrace">
            <a:avLst>
              <a:gd name="adj1" fmla="val 88333"/>
              <a:gd name="adj2" fmla="val 50000"/>
            </a:avLst>
          </a:prstGeom>
          <a:noFill/>
          <a:ln w="762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cxnSpLocks/>
            <a:stCxn id="30" idx="3"/>
          </p:cNvCxnSpPr>
          <p:nvPr/>
        </p:nvCxnSpPr>
        <p:spPr>
          <a:xfrm>
            <a:off x="9472537" y="3029159"/>
            <a:ext cx="210584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  <a:stCxn id="31" idx="1"/>
            <a:endCxn id="30" idx="1"/>
          </p:cNvCxnSpPr>
          <p:nvPr/>
        </p:nvCxnSpPr>
        <p:spPr>
          <a:xfrm flipV="1">
            <a:off x="5981503" y="3029159"/>
            <a:ext cx="157856" cy="6071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10202713" y="2232749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10202713" y="3077440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 flipV="1">
            <a:off x="10562713" y="2356941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0562713" y="3241422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/>
          <p:cNvSpPr/>
          <p:nvPr/>
        </p:nvSpPr>
        <p:spPr>
          <a:xfrm>
            <a:off x="3807978" y="5032696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Perception</a:t>
            </a:r>
          </a:p>
        </p:txBody>
      </p:sp>
      <p:sp>
        <p:nvSpPr>
          <p:cNvPr id="33" name="Rectangle : coins arrondis 32"/>
          <p:cNvSpPr/>
          <p:nvPr/>
        </p:nvSpPr>
        <p:spPr>
          <a:xfrm>
            <a:off x="7104382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Thinking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4" name="Rectangle : coins arrondis 33"/>
          <p:cNvSpPr/>
          <p:nvPr/>
        </p:nvSpPr>
        <p:spPr>
          <a:xfrm>
            <a:off x="9861147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Action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42" y="2258126"/>
            <a:ext cx="2659211" cy="16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8" grpId="0" animBg="1"/>
      <p:bldP spid="59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/>
          <p:cNvSpPr/>
          <p:nvPr/>
        </p:nvSpPr>
        <p:spPr>
          <a:xfrm>
            <a:off x="10216888" y="2511438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/>
          <p:cNvSpPr/>
          <p:nvPr/>
        </p:nvSpPr>
        <p:spPr>
          <a:xfrm>
            <a:off x="10216888" y="3354729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3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93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415288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345022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345022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345022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345022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345022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345022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345745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345745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345745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345745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345745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345745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347857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347857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347857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347857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347857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347857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347857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347857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347857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347857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347857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347857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564639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564639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567760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567760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567760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567760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564639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564639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564639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564639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564639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564639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564639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564639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564639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564639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564639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567760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567760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567760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567760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567760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567760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567760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567760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567760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567760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567760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567760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567760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567760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567760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567760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567760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567760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567760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567760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784133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784133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787254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787254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787254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787254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784133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784133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787254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787254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787254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787254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397748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00662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399510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00662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399365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399726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399717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398317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399717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23881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26795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5643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6795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26156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25859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625850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624449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625850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849672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849672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850824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9888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9839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48478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848966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627379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627958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73022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273745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75857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75857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92639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95760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492639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495760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495760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95760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12133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715254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12133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15254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935963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15254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15254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935963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971963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971963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074688" y="2633613"/>
            <a:ext cx="80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&gt; 0,5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10089814" y="3727692"/>
            <a:ext cx="82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&gt; 0,5</a:t>
            </a:r>
          </a:p>
        </p:txBody>
      </p:sp>
      <p:sp>
        <p:nvSpPr>
          <p:cNvPr id="153" name="Rectangle : coins arrondis 152"/>
          <p:cNvSpPr/>
          <p:nvPr/>
        </p:nvSpPr>
        <p:spPr>
          <a:xfrm>
            <a:off x="10857226" y="2641789"/>
            <a:ext cx="1168857" cy="479336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1" name="Image 140"/>
          <p:cNvPicPr>
            <a:picLocks noChangeAspect="1"/>
          </p:cNvPicPr>
          <p:nvPr/>
        </p:nvPicPr>
        <p:blipFill rotWithShape="1">
          <a:blip r:embed="rId3"/>
          <a:srcRect l="29653" t="23708" r="20910" b="50184"/>
          <a:stretch/>
        </p:blipFill>
        <p:spPr>
          <a:xfrm>
            <a:off x="10987640" y="2732198"/>
            <a:ext cx="938538" cy="298517"/>
          </a:xfrm>
          <a:prstGeom prst="rect">
            <a:avLst/>
          </a:prstGeom>
        </p:spPr>
      </p:pic>
      <p:sp>
        <p:nvSpPr>
          <p:cNvPr id="154" name="Rectangle : coins arrondis 153"/>
          <p:cNvSpPr/>
          <p:nvPr/>
        </p:nvSpPr>
        <p:spPr>
          <a:xfrm>
            <a:off x="10872157" y="3718856"/>
            <a:ext cx="1168857" cy="479336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 rotWithShape="1">
          <a:blip r:embed="rId3"/>
          <a:srcRect l="28901" t="78911" r="22027" b="-465"/>
          <a:stretch/>
        </p:blipFill>
        <p:spPr>
          <a:xfrm>
            <a:off x="10992673" y="3861225"/>
            <a:ext cx="946559" cy="2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5" grpId="0"/>
      <p:bldP spid="153" grpId="0" animBg="1"/>
      <p:bldP spid="1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88" name="Rectangle : coins arrondis 187"/>
          <p:cNvSpPr/>
          <p:nvPr/>
        </p:nvSpPr>
        <p:spPr>
          <a:xfrm>
            <a:off x="3662466" y="2662529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834235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4211312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4588389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4965466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534254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6473774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571962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6096697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6850851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7227928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7605005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8736236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7982082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8359159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9867467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911331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949039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10244551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38342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5915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0963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6012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58536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43390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53487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0866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48439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61060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68633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73681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78730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81254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6109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76206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3584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71157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83778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86303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93875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98924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10397286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91351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101448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88827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96400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0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748" name="Rectangle : coins arrondis 747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9" name="Ellipse 748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0" name="Ellipse 749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1" name="Ellipse 750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2" name="Ellipse 751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Ellipse 752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4" name="Ellipse 753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5" name="Ellipse 754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6" name="Ellipse 755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7" name="Ellipse 756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8" name="Ellipse 757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9" name="Ellipse 758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0" name="Ellipse 759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1" name="Ellipse 760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2" name="Ellipse 761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3" name="Ellipse 762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4" name="Ellipse 763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5" name="Ellipse 764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6" name="Ellipse 765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7" name="Ellipse 766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8" name="Ellipse 767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9" name="Ellipse 768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0" name="Ellipse 769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1" name="Ellipse 770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2" name="Ellipse 771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3" name="Ellipse 772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4" name="Ellipse 773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5" name="Ellipse 774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6" name="Ellipse 775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7" name="Ellipse 776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8" name="Ellipse 777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9" name="Ellipse 778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0" name="Ellipse 779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1" name="Ellipse 780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2" name="Ellipse 781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3" name="Ellipse 782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4" name="Ellipse 783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5" name="Ellipse 784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6" name="Ellipse 785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7" name="Ellipse 786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8" name="Ellipse 787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9" name="Ellipse 788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0" name="Ellipse 789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Ellipse 790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2" name="Ellipse 791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Ellipse 792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9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426" name="Accolade fermante 425"/>
          <p:cNvSpPr/>
          <p:nvPr/>
        </p:nvSpPr>
        <p:spPr>
          <a:xfrm>
            <a:off x="7540263" y="633242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46" y="2956248"/>
            <a:ext cx="1040929" cy="103232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901848" y="2284775"/>
            <a:ext cx="8162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  <a:endParaRPr lang="fr-FR" sz="9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7" name="Rectangle : coins arrondis 796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8" name="Ellipse 797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9" name="Ellipse 798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0" name="Ellipse 799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1" name="Ellipse 800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2" name="Ellipse 801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3" name="Ellipse 802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4" name="Ellipse 803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5" name="Ellipse 804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6" name="Ellipse 805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7" name="Ellipse 806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8" name="Ellipse 807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9" name="Ellipse 808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0" name="Ellipse 809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1" name="Ellipse 810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2" name="Ellipse 811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3" name="Ellipse 812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4" name="Ellipse 813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5" name="Ellipse 814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6" name="Ellipse 815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7" name="Ellipse 816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8" name="Ellipse 817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" name="Ellipse 818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0" name="Ellipse 819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1" name="Ellipse 820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2" name="Ellipse 821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3" name="Ellipse 822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4" name="Ellipse 823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5" name="Ellipse 824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6" name="Ellipse 825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7" name="Ellipse 826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8" name="Ellipse 827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9" name="Ellipse 828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0" name="Ellipse 829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1" name="Ellipse 830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2" name="Ellipse 831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3" name="Ellipse 832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4" name="Ellipse 833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5" name="Ellipse 834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6" name="Ellipse 835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7" name="Ellipse 836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8" name="Ellipse 837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9" name="Ellipse 838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0" name="Ellipse 839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1" name="Ellipse 840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2" name="Ellipse 841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7" name="Rectangle : coins arrondis 1166"/>
          <p:cNvSpPr/>
          <p:nvPr/>
        </p:nvSpPr>
        <p:spPr>
          <a:xfrm>
            <a:off x="3424779" y="209313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8" name="Ellipse 1167"/>
          <p:cNvSpPr/>
          <p:nvPr/>
        </p:nvSpPr>
        <p:spPr>
          <a:xfrm>
            <a:off x="3548605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9" name="Ellipse 1168"/>
          <p:cNvSpPr/>
          <p:nvPr/>
        </p:nvSpPr>
        <p:spPr>
          <a:xfrm>
            <a:off x="3746562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0" name="Ellipse 1169"/>
          <p:cNvSpPr/>
          <p:nvPr/>
        </p:nvSpPr>
        <p:spPr>
          <a:xfrm>
            <a:off x="3944519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1" name="Ellipse 1170"/>
          <p:cNvSpPr/>
          <p:nvPr/>
        </p:nvSpPr>
        <p:spPr>
          <a:xfrm>
            <a:off x="4142476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2" name="Ellipse 1171"/>
          <p:cNvSpPr/>
          <p:nvPr/>
        </p:nvSpPr>
        <p:spPr>
          <a:xfrm>
            <a:off x="434043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3" name="Ellipse 1172"/>
          <p:cNvSpPr/>
          <p:nvPr/>
        </p:nvSpPr>
        <p:spPr>
          <a:xfrm>
            <a:off x="4934304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4" name="Ellipse 1173"/>
          <p:cNvSpPr/>
          <p:nvPr/>
        </p:nvSpPr>
        <p:spPr>
          <a:xfrm>
            <a:off x="453839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5" name="Ellipse 1174"/>
          <p:cNvSpPr/>
          <p:nvPr/>
        </p:nvSpPr>
        <p:spPr>
          <a:xfrm>
            <a:off x="4736347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6" name="Ellipse 1175"/>
          <p:cNvSpPr/>
          <p:nvPr/>
        </p:nvSpPr>
        <p:spPr>
          <a:xfrm>
            <a:off x="5132261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7" name="Ellipse 1176"/>
          <p:cNvSpPr/>
          <p:nvPr/>
        </p:nvSpPr>
        <p:spPr>
          <a:xfrm>
            <a:off x="5330218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8" name="Ellipse 1177"/>
          <p:cNvSpPr/>
          <p:nvPr/>
        </p:nvSpPr>
        <p:spPr>
          <a:xfrm>
            <a:off x="5528175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9" name="Ellipse 1178"/>
          <p:cNvSpPr/>
          <p:nvPr/>
        </p:nvSpPr>
        <p:spPr>
          <a:xfrm>
            <a:off x="6122046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0" name="Ellipse 1179"/>
          <p:cNvSpPr/>
          <p:nvPr/>
        </p:nvSpPr>
        <p:spPr>
          <a:xfrm>
            <a:off x="5726132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1" name="Ellipse 1180"/>
          <p:cNvSpPr/>
          <p:nvPr/>
        </p:nvSpPr>
        <p:spPr>
          <a:xfrm>
            <a:off x="5924089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2" name="Ellipse 1181"/>
          <p:cNvSpPr/>
          <p:nvPr/>
        </p:nvSpPr>
        <p:spPr>
          <a:xfrm>
            <a:off x="6715917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3" name="Ellipse 1182"/>
          <p:cNvSpPr/>
          <p:nvPr/>
        </p:nvSpPr>
        <p:spPr>
          <a:xfrm>
            <a:off x="632000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4" name="Ellipse 1183"/>
          <p:cNvSpPr/>
          <p:nvPr/>
        </p:nvSpPr>
        <p:spPr>
          <a:xfrm>
            <a:off x="651796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5" name="Ellipse 1184"/>
          <p:cNvSpPr/>
          <p:nvPr/>
        </p:nvSpPr>
        <p:spPr>
          <a:xfrm>
            <a:off x="6913876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6" name="Ellipse 1185"/>
          <p:cNvSpPr/>
          <p:nvPr/>
        </p:nvSpPr>
        <p:spPr>
          <a:xfrm>
            <a:off x="35441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7" name="Ellipse 1186"/>
          <p:cNvSpPr/>
          <p:nvPr/>
        </p:nvSpPr>
        <p:spPr>
          <a:xfrm>
            <a:off x="394065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8" name="Ellipse 1187"/>
          <p:cNvSpPr/>
          <p:nvPr/>
        </p:nvSpPr>
        <p:spPr>
          <a:xfrm>
            <a:off x="420498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9" name="Ellipse 1188"/>
          <p:cNvSpPr/>
          <p:nvPr/>
        </p:nvSpPr>
        <p:spPr>
          <a:xfrm>
            <a:off x="446930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0" name="Ellipse 1189"/>
          <p:cNvSpPr/>
          <p:nvPr/>
        </p:nvSpPr>
        <p:spPr>
          <a:xfrm>
            <a:off x="460146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1" name="Ellipse 1190"/>
          <p:cNvSpPr/>
          <p:nvPr/>
        </p:nvSpPr>
        <p:spPr>
          <a:xfrm>
            <a:off x="380849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2" name="Ellipse 1191"/>
          <p:cNvSpPr/>
          <p:nvPr/>
        </p:nvSpPr>
        <p:spPr>
          <a:xfrm>
            <a:off x="433714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3" name="Ellipse 1192"/>
          <p:cNvSpPr/>
          <p:nvPr/>
        </p:nvSpPr>
        <p:spPr>
          <a:xfrm>
            <a:off x="367633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4" name="Ellipse 1193"/>
          <p:cNvSpPr/>
          <p:nvPr/>
        </p:nvSpPr>
        <p:spPr>
          <a:xfrm>
            <a:off x="4072819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5" name="Ellipse 1194"/>
          <p:cNvSpPr/>
          <p:nvPr/>
        </p:nvSpPr>
        <p:spPr>
          <a:xfrm>
            <a:off x="473362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6" name="Ellipse 1195"/>
          <p:cNvSpPr/>
          <p:nvPr/>
        </p:nvSpPr>
        <p:spPr>
          <a:xfrm>
            <a:off x="513011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7" name="Ellipse 1196"/>
          <p:cNvSpPr/>
          <p:nvPr/>
        </p:nvSpPr>
        <p:spPr>
          <a:xfrm>
            <a:off x="539443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8" name="Ellipse 1197"/>
          <p:cNvSpPr/>
          <p:nvPr/>
        </p:nvSpPr>
        <p:spPr>
          <a:xfrm>
            <a:off x="565876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9" name="Ellipse 1198"/>
          <p:cNvSpPr/>
          <p:nvPr/>
        </p:nvSpPr>
        <p:spPr>
          <a:xfrm>
            <a:off x="579092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0" name="Ellipse 1199"/>
          <p:cNvSpPr/>
          <p:nvPr/>
        </p:nvSpPr>
        <p:spPr>
          <a:xfrm>
            <a:off x="499795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1" name="Ellipse 1200"/>
          <p:cNvSpPr/>
          <p:nvPr/>
        </p:nvSpPr>
        <p:spPr>
          <a:xfrm>
            <a:off x="552660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2" name="Ellipse 1201"/>
          <p:cNvSpPr/>
          <p:nvPr/>
        </p:nvSpPr>
        <p:spPr>
          <a:xfrm>
            <a:off x="486579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3" name="Ellipse 1202"/>
          <p:cNvSpPr/>
          <p:nvPr/>
        </p:nvSpPr>
        <p:spPr>
          <a:xfrm>
            <a:off x="526227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4" name="Ellipse 1203"/>
          <p:cNvSpPr/>
          <p:nvPr/>
        </p:nvSpPr>
        <p:spPr>
          <a:xfrm>
            <a:off x="592308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5" name="Ellipse 1204"/>
          <p:cNvSpPr/>
          <p:nvPr/>
        </p:nvSpPr>
        <p:spPr>
          <a:xfrm>
            <a:off x="605524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6" name="Ellipse 1205"/>
          <p:cNvSpPr/>
          <p:nvPr/>
        </p:nvSpPr>
        <p:spPr>
          <a:xfrm>
            <a:off x="645173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7" name="Ellipse 1206"/>
          <p:cNvSpPr/>
          <p:nvPr/>
        </p:nvSpPr>
        <p:spPr>
          <a:xfrm>
            <a:off x="671605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8" name="Ellipse 1207"/>
          <p:cNvSpPr/>
          <p:nvPr/>
        </p:nvSpPr>
        <p:spPr>
          <a:xfrm>
            <a:off x="69803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9" name="Ellipse 1208"/>
          <p:cNvSpPr/>
          <p:nvPr/>
        </p:nvSpPr>
        <p:spPr>
          <a:xfrm>
            <a:off x="631957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0" name="Ellipse 1209"/>
          <p:cNvSpPr/>
          <p:nvPr/>
        </p:nvSpPr>
        <p:spPr>
          <a:xfrm>
            <a:off x="6848221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1" name="Ellipse 1210"/>
          <p:cNvSpPr/>
          <p:nvPr/>
        </p:nvSpPr>
        <p:spPr>
          <a:xfrm>
            <a:off x="618741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2" name="Ellipse 1211"/>
          <p:cNvSpPr/>
          <p:nvPr/>
        </p:nvSpPr>
        <p:spPr>
          <a:xfrm>
            <a:off x="658389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3" name="Rectangle : coins arrondis 1212"/>
          <p:cNvSpPr/>
          <p:nvPr/>
        </p:nvSpPr>
        <p:spPr>
          <a:xfrm>
            <a:off x="3424779" y="2818094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4" name="Ellipse 1213"/>
          <p:cNvSpPr/>
          <p:nvPr/>
        </p:nvSpPr>
        <p:spPr>
          <a:xfrm>
            <a:off x="3548605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5" name="Ellipse 1214"/>
          <p:cNvSpPr/>
          <p:nvPr/>
        </p:nvSpPr>
        <p:spPr>
          <a:xfrm>
            <a:off x="3746562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6" name="Ellipse 1215"/>
          <p:cNvSpPr/>
          <p:nvPr/>
        </p:nvSpPr>
        <p:spPr>
          <a:xfrm>
            <a:off x="3944519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7" name="Ellipse 1216"/>
          <p:cNvSpPr/>
          <p:nvPr/>
        </p:nvSpPr>
        <p:spPr>
          <a:xfrm>
            <a:off x="4142476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8" name="Ellipse 1217"/>
          <p:cNvSpPr/>
          <p:nvPr/>
        </p:nvSpPr>
        <p:spPr>
          <a:xfrm>
            <a:off x="4340433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9" name="Ellipse 1218"/>
          <p:cNvSpPr/>
          <p:nvPr/>
        </p:nvSpPr>
        <p:spPr>
          <a:xfrm>
            <a:off x="4934304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0" name="Ellipse 1219"/>
          <p:cNvSpPr/>
          <p:nvPr/>
        </p:nvSpPr>
        <p:spPr>
          <a:xfrm>
            <a:off x="4538390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1" name="Ellipse 1220"/>
          <p:cNvSpPr/>
          <p:nvPr/>
        </p:nvSpPr>
        <p:spPr>
          <a:xfrm>
            <a:off x="4736347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2" name="Ellipse 1221"/>
          <p:cNvSpPr/>
          <p:nvPr/>
        </p:nvSpPr>
        <p:spPr>
          <a:xfrm>
            <a:off x="5132261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3" name="Ellipse 1222"/>
          <p:cNvSpPr/>
          <p:nvPr/>
        </p:nvSpPr>
        <p:spPr>
          <a:xfrm>
            <a:off x="5330218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4" name="Ellipse 1223"/>
          <p:cNvSpPr/>
          <p:nvPr/>
        </p:nvSpPr>
        <p:spPr>
          <a:xfrm>
            <a:off x="5528175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5" name="Ellipse 1224"/>
          <p:cNvSpPr/>
          <p:nvPr/>
        </p:nvSpPr>
        <p:spPr>
          <a:xfrm>
            <a:off x="6122046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6" name="Ellipse 1225"/>
          <p:cNvSpPr/>
          <p:nvPr/>
        </p:nvSpPr>
        <p:spPr>
          <a:xfrm>
            <a:off x="5726132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7" name="Ellipse 1226"/>
          <p:cNvSpPr/>
          <p:nvPr/>
        </p:nvSpPr>
        <p:spPr>
          <a:xfrm>
            <a:off x="5924089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8" name="Ellipse 1227"/>
          <p:cNvSpPr/>
          <p:nvPr/>
        </p:nvSpPr>
        <p:spPr>
          <a:xfrm>
            <a:off x="6715917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9" name="Ellipse 1228"/>
          <p:cNvSpPr/>
          <p:nvPr/>
        </p:nvSpPr>
        <p:spPr>
          <a:xfrm>
            <a:off x="6320003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0" name="Ellipse 1229"/>
          <p:cNvSpPr/>
          <p:nvPr/>
        </p:nvSpPr>
        <p:spPr>
          <a:xfrm>
            <a:off x="6517960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1" name="Ellipse 1230"/>
          <p:cNvSpPr/>
          <p:nvPr/>
        </p:nvSpPr>
        <p:spPr>
          <a:xfrm>
            <a:off x="6913876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2" name="Ellipse 1231"/>
          <p:cNvSpPr/>
          <p:nvPr/>
        </p:nvSpPr>
        <p:spPr>
          <a:xfrm>
            <a:off x="35441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3" name="Ellipse 1232"/>
          <p:cNvSpPr/>
          <p:nvPr/>
        </p:nvSpPr>
        <p:spPr>
          <a:xfrm>
            <a:off x="394065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4" name="Ellipse 1233"/>
          <p:cNvSpPr/>
          <p:nvPr/>
        </p:nvSpPr>
        <p:spPr>
          <a:xfrm>
            <a:off x="420498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5" name="Ellipse 1234"/>
          <p:cNvSpPr/>
          <p:nvPr/>
        </p:nvSpPr>
        <p:spPr>
          <a:xfrm>
            <a:off x="446930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6" name="Ellipse 1235"/>
          <p:cNvSpPr/>
          <p:nvPr/>
        </p:nvSpPr>
        <p:spPr>
          <a:xfrm>
            <a:off x="460146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7" name="Ellipse 1236"/>
          <p:cNvSpPr/>
          <p:nvPr/>
        </p:nvSpPr>
        <p:spPr>
          <a:xfrm>
            <a:off x="380849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8" name="Ellipse 1237"/>
          <p:cNvSpPr/>
          <p:nvPr/>
        </p:nvSpPr>
        <p:spPr>
          <a:xfrm>
            <a:off x="433714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9" name="Ellipse 1238"/>
          <p:cNvSpPr/>
          <p:nvPr/>
        </p:nvSpPr>
        <p:spPr>
          <a:xfrm>
            <a:off x="367633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0" name="Ellipse 1239"/>
          <p:cNvSpPr/>
          <p:nvPr/>
        </p:nvSpPr>
        <p:spPr>
          <a:xfrm>
            <a:off x="407281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1" name="Ellipse 1240"/>
          <p:cNvSpPr/>
          <p:nvPr/>
        </p:nvSpPr>
        <p:spPr>
          <a:xfrm>
            <a:off x="473362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2" name="Ellipse 1241"/>
          <p:cNvSpPr/>
          <p:nvPr/>
        </p:nvSpPr>
        <p:spPr>
          <a:xfrm>
            <a:off x="513011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3" name="Ellipse 1242"/>
          <p:cNvSpPr/>
          <p:nvPr/>
        </p:nvSpPr>
        <p:spPr>
          <a:xfrm>
            <a:off x="539443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4" name="Ellipse 1243"/>
          <p:cNvSpPr/>
          <p:nvPr/>
        </p:nvSpPr>
        <p:spPr>
          <a:xfrm>
            <a:off x="565876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5" name="Ellipse 1244"/>
          <p:cNvSpPr/>
          <p:nvPr/>
        </p:nvSpPr>
        <p:spPr>
          <a:xfrm>
            <a:off x="579092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6" name="Ellipse 1245"/>
          <p:cNvSpPr/>
          <p:nvPr/>
        </p:nvSpPr>
        <p:spPr>
          <a:xfrm>
            <a:off x="499795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7" name="Ellipse 1246"/>
          <p:cNvSpPr/>
          <p:nvPr/>
        </p:nvSpPr>
        <p:spPr>
          <a:xfrm>
            <a:off x="552660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8" name="Ellipse 1247"/>
          <p:cNvSpPr/>
          <p:nvPr/>
        </p:nvSpPr>
        <p:spPr>
          <a:xfrm>
            <a:off x="486579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9" name="Ellipse 1248"/>
          <p:cNvSpPr/>
          <p:nvPr/>
        </p:nvSpPr>
        <p:spPr>
          <a:xfrm>
            <a:off x="526227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0" name="Ellipse 1249"/>
          <p:cNvSpPr/>
          <p:nvPr/>
        </p:nvSpPr>
        <p:spPr>
          <a:xfrm>
            <a:off x="592308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1" name="Ellipse 1250"/>
          <p:cNvSpPr/>
          <p:nvPr/>
        </p:nvSpPr>
        <p:spPr>
          <a:xfrm>
            <a:off x="605524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2" name="Ellipse 1251"/>
          <p:cNvSpPr/>
          <p:nvPr/>
        </p:nvSpPr>
        <p:spPr>
          <a:xfrm>
            <a:off x="645173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3" name="Ellipse 1252"/>
          <p:cNvSpPr/>
          <p:nvPr/>
        </p:nvSpPr>
        <p:spPr>
          <a:xfrm>
            <a:off x="671605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4" name="Ellipse 1253"/>
          <p:cNvSpPr/>
          <p:nvPr/>
        </p:nvSpPr>
        <p:spPr>
          <a:xfrm>
            <a:off x="69803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5" name="Ellipse 1254"/>
          <p:cNvSpPr/>
          <p:nvPr/>
        </p:nvSpPr>
        <p:spPr>
          <a:xfrm>
            <a:off x="631957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6" name="Ellipse 1255"/>
          <p:cNvSpPr/>
          <p:nvPr/>
        </p:nvSpPr>
        <p:spPr>
          <a:xfrm>
            <a:off x="684822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7" name="Ellipse 1256"/>
          <p:cNvSpPr/>
          <p:nvPr/>
        </p:nvSpPr>
        <p:spPr>
          <a:xfrm>
            <a:off x="618741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8" name="Ellipse 1257"/>
          <p:cNvSpPr/>
          <p:nvPr/>
        </p:nvSpPr>
        <p:spPr>
          <a:xfrm>
            <a:off x="658389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59" name="Groupe 1258"/>
          <p:cNvGrpSpPr/>
          <p:nvPr/>
        </p:nvGrpSpPr>
        <p:grpSpPr>
          <a:xfrm>
            <a:off x="3424779" y="4272298"/>
            <a:ext cx="3774964" cy="560028"/>
            <a:chOff x="3040640" y="4267872"/>
            <a:chExt cx="3774964" cy="560028"/>
          </a:xfrm>
        </p:grpSpPr>
        <p:sp>
          <p:nvSpPr>
            <p:cNvPr id="1260" name="Rectangle : coins arrondis 1259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1" name="Ellipse 1260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2" name="Ellipse 1261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3" name="Ellipse 1262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4" name="Ellipse 1263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5" name="Ellipse 1264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6" name="Ellipse 1265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7" name="Ellipse 1266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8" name="Ellipse 1267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9" name="Ellipse 1268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0" name="Ellipse 1269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1" name="Ellipse 1270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2" name="Ellipse 1271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3" name="Ellipse 1272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4" name="Ellipse 1273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5" name="Ellipse 1274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6" name="Ellipse 1275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7" name="Ellipse 1276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8" name="Ellipse 1277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9" name="Ellipse 1278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0" name="Ellipse 1279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1" name="Ellipse 1280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2" name="Ellipse 1281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3" name="Ellipse 1282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4" name="Ellipse 1283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5" name="Ellipse 1284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6" name="Ellipse 1285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7" name="Ellipse 1286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8" name="Ellipse 1287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9" name="Ellipse 1288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0" name="Ellipse 1289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1" name="Ellipse 1290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2" name="Ellipse 1291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3" name="Ellipse 1292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4" name="Ellipse 1293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5" name="Ellipse 1294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6" name="Ellipse 1295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7" name="Ellipse 1296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8" name="Ellipse 1297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9" name="Ellipse 1298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0" name="Ellipse 1299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1" name="Ellipse 1300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2" name="Ellipse 1301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3" name="Ellipse 1302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4" name="Ellipse 1303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5" name="Ellipse 1304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6" name="Rectangle : coins arrondis 1305"/>
          <p:cNvSpPr/>
          <p:nvPr/>
        </p:nvSpPr>
        <p:spPr>
          <a:xfrm>
            <a:off x="3424779" y="499534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7" name="Ellipse 1306"/>
          <p:cNvSpPr/>
          <p:nvPr/>
        </p:nvSpPr>
        <p:spPr>
          <a:xfrm>
            <a:off x="3548605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Ellipse 1307"/>
          <p:cNvSpPr/>
          <p:nvPr/>
        </p:nvSpPr>
        <p:spPr>
          <a:xfrm>
            <a:off x="3746562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9" name="Ellipse 1308"/>
          <p:cNvSpPr/>
          <p:nvPr/>
        </p:nvSpPr>
        <p:spPr>
          <a:xfrm>
            <a:off x="3944519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Ellipse 1309"/>
          <p:cNvSpPr/>
          <p:nvPr/>
        </p:nvSpPr>
        <p:spPr>
          <a:xfrm>
            <a:off x="4142476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Ellipse 1310"/>
          <p:cNvSpPr/>
          <p:nvPr/>
        </p:nvSpPr>
        <p:spPr>
          <a:xfrm>
            <a:off x="4340433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Ellipse 1311"/>
          <p:cNvSpPr/>
          <p:nvPr/>
        </p:nvSpPr>
        <p:spPr>
          <a:xfrm>
            <a:off x="4934304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Ellipse 1312"/>
          <p:cNvSpPr/>
          <p:nvPr/>
        </p:nvSpPr>
        <p:spPr>
          <a:xfrm>
            <a:off x="453839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Ellipse 1313"/>
          <p:cNvSpPr/>
          <p:nvPr/>
        </p:nvSpPr>
        <p:spPr>
          <a:xfrm>
            <a:off x="4736347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Ellipse 1314"/>
          <p:cNvSpPr/>
          <p:nvPr/>
        </p:nvSpPr>
        <p:spPr>
          <a:xfrm>
            <a:off x="5132261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Ellipse 1315"/>
          <p:cNvSpPr/>
          <p:nvPr/>
        </p:nvSpPr>
        <p:spPr>
          <a:xfrm>
            <a:off x="5330218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Ellipse 1316"/>
          <p:cNvSpPr/>
          <p:nvPr/>
        </p:nvSpPr>
        <p:spPr>
          <a:xfrm>
            <a:off x="5528175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Ellipse 1317"/>
          <p:cNvSpPr/>
          <p:nvPr/>
        </p:nvSpPr>
        <p:spPr>
          <a:xfrm>
            <a:off x="6122046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Ellipse 1318"/>
          <p:cNvSpPr/>
          <p:nvPr/>
        </p:nvSpPr>
        <p:spPr>
          <a:xfrm>
            <a:off x="5726132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Ellipse 1319"/>
          <p:cNvSpPr/>
          <p:nvPr/>
        </p:nvSpPr>
        <p:spPr>
          <a:xfrm>
            <a:off x="5924089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Ellipse 1320"/>
          <p:cNvSpPr/>
          <p:nvPr/>
        </p:nvSpPr>
        <p:spPr>
          <a:xfrm>
            <a:off x="6715917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2" name="Ellipse 1321"/>
          <p:cNvSpPr/>
          <p:nvPr/>
        </p:nvSpPr>
        <p:spPr>
          <a:xfrm>
            <a:off x="6320003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3" name="Ellipse 1322"/>
          <p:cNvSpPr/>
          <p:nvPr/>
        </p:nvSpPr>
        <p:spPr>
          <a:xfrm>
            <a:off x="651796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Ellipse 1323"/>
          <p:cNvSpPr/>
          <p:nvPr/>
        </p:nvSpPr>
        <p:spPr>
          <a:xfrm>
            <a:off x="6913876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Ellipse 1324"/>
          <p:cNvSpPr/>
          <p:nvPr/>
        </p:nvSpPr>
        <p:spPr>
          <a:xfrm>
            <a:off x="35441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Ellipse 1325"/>
          <p:cNvSpPr/>
          <p:nvPr/>
        </p:nvSpPr>
        <p:spPr>
          <a:xfrm>
            <a:off x="394065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Ellipse 1326"/>
          <p:cNvSpPr/>
          <p:nvPr/>
        </p:nvSpPr>
        <p:spPr>
          <a:xfrm>
            <a:off x="420498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8" name="Ellipse 1327"/>
          <p:cNvSpPr/>
          <p:nvPr/>
        </p:nvSpPr>
        <p:spPr>
          <a:xfrm>
            <a:off x="446930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Ellipse 1328"/>
          <p:cNvSpPr/>
          <p:nvPr/>
        </p:nvSpPr>
        <p:spPr>
          <a:xfrm>
            <a:off x="460146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Ellipse 1329"/>
          <p:cNvSpPr/>
          <p:nvPr/>
        </p:nvSpPr>
        <p:spPr>
          <a:xfrm>
            <a:off x="380849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1" name="Ellipse 1330"/>
          <p:cNvSpPr/>
          <p:nvPr/>
        </p:nvSpPr>
        <p:spPr>
          <a:xfrm>
            <a:off x="433714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Ellipse 1331"/>
          <p:cNvSpPr/>
          <p:nvPr/>
        </p:nvSpPr>
        <p:spPr>
          <a:xfrm>
            <a:off x="367633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Ellipse 1332"/>
          <p:cNvSpPr/>
          <p:nvPr/>
        </p:nvSpPr>
        <p:spPr>
          <a:xfrm>
            <a:off x="4072819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Ellipse 1333"/>
          <p:cNvSpPr/>
          <p:nvPr/>
        </p:nvSpPr>
        <p:spPr>
          <a:xfrm>
            <a:off x="473362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Ellipse 1334"/>
          <p:cNvSpPr/>
          <p:nvPr/>
        </p:nvSpPr>
        <p:spPr>
          <a:xfrm>
            <a:off x="513011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Ellipse 1335"/>
          <p:cNvSpPr/>
          <p:nvPr/>
        </p:nvSpPr>
        <p:spPr>
          <a:xfrm>
            <a:off x="539443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Ellipse 1336"/>
          <p:cNvSpPr/>
          <p:nvPr/>
        </p:nvSpPr>
        <p:spPr>
          <a:xfrm>
            <a:off x="565876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Ellipse 1337"/>
          <p:cNvSpPr/>
          <p:nvPr/>
        </p:nvSpPr>
        <p:spPr>
          <a:xfrm>
            <a:off x="579092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Ellipse 1338"/>
          <p:cNvSpPr/>
          <p:nvPr/>
        </p:nvSpPr>
        <p:spPr>
          <a:xfrm>
            <a:off x="499795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Ellipse 1339"/>
          <p:cNvSpPr/>
          <p:nvPr/>
        </p:nvSpPr>
        <p:spPr>
          <a:xfrm>
            <a:off x="552660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Ellipse 1340"/>
          <p:cNvSpPr/>
          <p:nvPr/>
        </p:nvSpPr>
        <p:spPr>
          <a:xfrm>
            <a:off x="4865791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Ellipse 1341"/>
          <p:cNvSpPr/>
          <p:nvPr/>
        </p:nvSpPr>
        <p:spPr>
          <a:xfrm>
            <a:off x="526227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3" name="Ellipse 1342"/>
          <p:cNvSpPr/>
          <p:nvPr/>
        </p:nvSpPr>
        <p:spPr>
          <a:xfrm>
            <a:off x="592308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4" name="Ellipse 1343"/>
          <p:cNvSpPr/>
          <p:nvPr/>
        </p:nvSpPr>
        <p:spPr>
          <a:xfrm>
            <a:off x="605524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5" name="Ellipse 1344"/>
          <p:cNvSpPr/>
          <p:nvPr/>
        </p:nvSpPr>
        <p:spPr>
          <a:xfrm>
            <a:off x="645173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6" name="Ellipse 1345"/>
          <p:cNvSpPr/>
          <p:nvPr/>
        </p:nvSpPr>
        <p:spPr>
          <a:xfrm>
            <a:off x="671605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7" name="Ellipse 1346"/>
          <p:cNvSpPr/>
          <p:nvPr/>
        </p:nvSpPr>
        <p:spPr>
          <a:xfrm>
            <a:off x="69803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8" name="Ellipse 1347"/>
          <p:cNvSpPr/>
          <p:nvPr/>
        </p:nvSpPr>
        <p:spPr>
          <a:xfrm>
            <a:off x="631957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9" name="Ellipse 1348"/>
          <p:cNvSpPr/>
          <p:nvPr/>
        </p:nvSpPr>
        <p:spPr>
          <a:xfrm>
            <a:off x="684822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0" name="Ellipse 1349"/>
          <p:cNvSpPr/>
          <p:nvPr/>
        </p:nvSpPr>
        <p:spPr>
          <a:xfrm>
            <a:off x="618741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1" name="Ellipse 1350"/>
          <p:cNvSpPr/>
          <p:nvPr/>
        </p:nvSpPr>
        <p:spPr>
          <a:xfrm>
            <a:off x="658389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2" name="Rectangle : coins arrondis 1351"/>
          <p:cNvSpPr/>
          <p:nvPr/>
        </p:nvSpPr>
        <p:spPr>
          <a:xfrm>
            <a:off x="3424779" y="5720301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3" name="Ellipse 1352"/>
          <p:cNvSpPr/>
          <p:nvPr/>
        </p:nvSpPr>
        <p:spPr>
          <a:xfrm>
            <a:off x="3548605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4" name="Ellipse 1353"/>
          <p:cNvSpPr/>
          <p:nvPr/>
        </p:nvSpPr>
        <p:spPr>
          <a:xfrm>
            <a:off x="3746562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5" name="Ellipse 1354"/>
          <p:cNvSpPr/>
          <p:nvPr/>
        </p:nvSpPr>
        <p:spPr>
          <a:xfrm>
            <a:off x="3944519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6" name="Ellipse 1355"/>
          <p:cNvSpPr/>
          <p:nvPr/>
        </p:nvSpPr>
        <p:spPr>
          <a:xfrm>
            <a:off x="4142476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7" name="Ellipse 1356"/>
          <p:cNvSpPr/>
          <p:nvPr/>
        </p:nvSpPr>
        <p:spPr>
          <a:xfrm>
            <a:off x="434043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8" name="Ellipse 1357"/>
          <p:cNvSpPr/>
          <p:nvPr/>
        </p:nvSpPr>
        <p:spPr>
          <a:xfrm>
            <a:off x="4934304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9" name="Ellipse 1358"/>
          <p:cNvSpPr/>
          <p:nvPr/>
        </p:nvSpPr>
        <p:spPr>
          <a:xfrm>
            <a:off x="453839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0" name="Ellipse 1359"/>
          <p:cNvSpPr/>
          <p:nvPr/>
        </p:nvSpPr>
        <p:spPr>
          <a:xfrm>
            <a:off x="4736347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1" name="Ellipse 1360"/>
          <p:cNvSpPr/>
          <p:nvPr/>
        </p:nvSpPr>
        <p:spPr>
          <a:xfrm>
            <a:off x="5132261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2" name="Ellipse 1361"/>
          <p:cNvSpPr/>
          <p:nvPr/>
        </p:nvSpPr>
        <p:spPr>
          <a:xfrm>
            <a:off x="5330218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3" name="Ellipse 1362"/>
          <p:cNvSpPr/>
          <p:nvPr/>
        </p:nvSpPr>
        <p:spPr>
          <a:xfrm>
            <a:off x="5528175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4" name="Ellipse 1363"/>
          <p:cNvSpPr/>
          <p:nvPr/>
        </p:nvSpPr>
        <p:spPr>
          <a:xfrm>
            <a:off x="6122046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5" name="Ellipse 1364"/>
          <p:cNvSpPr/>
          <p:nvPr/>
        </p:nvSpPr>
        <p:spPr>
          <a:xfrm>
            <a:off x="5726132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6" name="Ellipse 1365"/>
          <p:cNvSpPr/>
          <p:nvPr/>
        </p:nvSpPr>
        <p:spPr>
          <a:xfrm>
            <a:off x="5924089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7" name="Ellipse 1366"/>
          <p:cNvSpPr/>
          <p:nvPr/>
        </p:nvSpPr>
        <p:spPr>
          <a:xfrm>
            <a:off x="6715917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8" name="Ellipse 1367"/>
          <p:cNvSpPr/>
          <p:nvPr/>
        </p:nvSpPr>
        <p:spPr>
          <a:xfrm>
            <a:off x="632000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9" name="Ellipse 1368"/>
          <p:cNvSpPr/>
          <p:nvPr/>
        </p:nvSpPr>
        <p:spPr>
          <a:xfrm>
            <a:off x="651796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0" name="Ellipse 1369"/>
          <p:cNvSpPr/>
          <p:nvPr/>
        </p:nvSpPr>
        <p:spPr>
          <a:xfrm>
            <a:off x="6913876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1" name="Ellipse 1370"/>
          <p:cNvSpPr/>
          <p:nvPr/>
        </p:nvSpPr>
        <p:spPr>
          <a:xfrm>
            <a:off x="35441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2" name="Ellipse 1371"/>
          <p:cNvSpPr/>
          <p:nvPr/>
        </p:nvSpPr>
        <p:spPr>
          <a:xfrm>
            <a:off x="394065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3" name="Ellipse 1372"/>
          <p:cNvSpPr/>
          <p:nvPr/>
        </p:nvSpPr>
        <p:spPr>
          <a:xfrm>
            <a:off x="420498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4" name="Ellipse 1373"/>
          <p:cNvSpPr/>
          <p:nvPr/>
        </p:nvSpPr>
        <p:spPr>
          <a:xfrm>
            <a:off x="446930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5" name="Ellipse 1374"/>
          <p:cNvSpPr/>
          <p:nvPr/>
        </p:nvSpPr>
        <p:spPr>
          <a:xfrm>
            <a:off x="460146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6" name="Ellipse 1375"/>
          <p:cNvSpPr/>
          <p:nvPr/>
        </p:nvSpPr>
        <p:spPr>
          <a:xfrm>
            <a:off x="380849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7" name="Ellipse 1376"/>
          <p:cNvSpPr/>
          <p:nvPr/>
        </p:nvSpPr>
        <p:spPr>
          <a:xfrm>
            <a:off x="433714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8" name="Ellipse 1377"/>
          <p:cNvSpPr/>
          <p:nvPr/>
        </p:nvSpPr>
        <p:spPr>
          <a:xfrm>
            <a:off x="367633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9" name="Ellipse 1378"/>
          <p:cNvSpPr/>
          <p:nvPr/>
        </p:nvSpPr>
        <p:spPr>
          <a:xfrm>
            <a:off x="407281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0" name="Ellipse 1379"/>
          <p:cNvSpPr/>
          <p:nvPr/>
        </p:nvSpPr>
        <p:spPr>
          <a:xfrm>
            <a:off x="473362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1" name="Ellipse 1380"/>
          <p:cNvSpPr/>
          <p:nvPr/>
        </p:nvSpPr>
        <p:spPr>
          <a:xfrm>
            <a:off x="513011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2" name="Ellipse 1381"/>
          <p:cNvSpPr/>
          <p:nvPr/>
        </p:nvSpPr>
        <p:spPr>
          <a:xfrm>
            <a:off x="539443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3" name="Ellipse 1382"/>
          <p:cNvSpPr/>
          <p:nvPr/>
        </p:nvSpPr>
        <p:spPr>
          <a:xfrm>
            <a:off x="565876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4" name="Ellipse 1383"/>
          <p:cNvSpPr/>
          <p:nvPr/>
        </p:nvSpPr>
        <p:spPr>
          <a:xfrm>
            <a:off x="579092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5" name="Ellipse 1384"/>
          <p:cNvSpPr/>
          <p:nvPr/>
        </p:nvSpPr>
        <p:spPr>
          <a:xfrm>
            <a:off x="499795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6" name="Ellipse 1385"/>
          <p:cNvSpPr/>
          <p:nvPr/>
        </p:nvSpPr>
        <p:spPr>
          <a:xfrm>
            <a:off x="552660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7" name="Ellipse 1386"/>
          <p:cNvSpPr/>
          <p:nvPr/>
        </p:nvSpPr>
        <p:spPr>
          <a:xfrm>
            <a:off x="486579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8" name="Ellipse 1387"/>
          <p:cNvSpPr/>
          <p:nvPr/>
        </p:nvSpPr>
        <p:spPr>
          <a:xfrm>
            <a:off x="526227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9" name="Ellipse 1388"/>
          <p:cNvSpPr/>
          <p:nvPr/>
        </p:nvSpPr>
        <p:spPr>
          <a:xfrm>
            <a:off x="592308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0" name="Ellipse 1389"/>
          <p:cNvSpPr/>
          <p:nvPr/>
        </p:nvSpPr>
        <p:spPr>
          <a:xfrm>
            <a:off x="605524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1" name="Ellipse 1390"/>
          <p:cNvSpPr/>
          <p:nvPr/>
        </p:nvSpPr>
        <p:spPr>
          <a:xfrm>
            <a:off x="645173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2" name="Ellipse 1391"/>
          <p:cNvSpPr/>
          <p:nvPr/>
        </p:nvSpPr>
        <p:spPr>
          <a:xfrm>
            <a:off x="671605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3" name="Ellipse 1392"/>
          <p:cNvSpPr/>
          <p:nvPr/>
        </p:nvSpPr>
        <p:spPr>
          <a:xfrm>
            <a:off x="69803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4" name="Ellipse 1393"/>
          <p:cNvSpPr/>
          <p:nvPr/>
        </p:nvSpPr>
        <p:spPr>
          <a:xfrm>
            <a:off x="631957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5" name="Ellipse 1394"/>
          <p:cNvSpPr/>
          <p:nvPr/>
        </p:nvSpPr>
        <p:spPr>
          <a:xfrm>
            <a:off x="684822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6" name="Ellipse 1395"/>
          <p:cNvSpPr/>
          <p:nvPr/>
        </p:nvSpPr>
        <p:spPr>
          <a:xfrm>
            <a:off x="618741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7" name="Ellipse 1396"/>
          <p:cNvSpPr/>
          <p:nvPr/>
        </p:nvSpPr>
        <p:spPr>
          <a:xfrm>
            <a:off x="658389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98" name="Groupe 1397"/>
          <p:cNvGrpSpPr/>
          <p:nvPr/>
        </p:nvGrpSpPr>
        <p:grpSpPr>
          <a:xfrm>
            <a:off x="3414183" y="1363890"/>
            <a:ext cx="3774964" cy="560028"/>
            <a:chOff x="3030044" y="1359464"/>
            <a:chExt cx="3774964" cy="560028"/>
          </a:xfrm>
        </p:grpSpPr>
        <p:sp>
          <p:nvSpPr>
            <p:cNvPr id="1399" name="Rectangle : coins arrondis 1398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0" name="Ellipse 1399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1" name="Ellipse 1400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2" name="Ellipse 1401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3" name="Ellipse 1402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4" name="Ellipse 1403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5" name="Ellipse 1404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6" name="Ellipse 1405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7" name="Ellipse 1406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8" name="Ellipse 1407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9" name="Ellipse 1408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0" name="Ellipse 1409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1" name="Ellipse 1410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2" name="Ellipse 1411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3" name="Ellipse 1412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4" name="Ellipse 1413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5" name="Ellipse 1414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6" name="Ellipse 1415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7" name="Ellipse 1416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8" name="Ellipse 1417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9" name="Ellipse 1418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0" name="Ellipse 1419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1" name="Ellipse 1420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2" name="Ellipse 1421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3" name="Ellipse 1422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4" name="Ellipse 1423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5" name="Ellipse 1424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6" name="Ellipse 1425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7" name="Ellipse 1426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8" name="Ellipse 1427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9" name="Ellipse 1428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0" name="Ellipse 1429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1" name="Ellipse 1430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2" name="Ellipse 1431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3" name="Ellipse 1432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4" name="Ellipse 1433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5" name="Ellipse 1434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6" name="Ellipse 1435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7" name="Ellipse 1436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8" name="Ellipse 1437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9" name="Ellipse 1438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0" name="Ellipse 1439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1" name="Ellipse 1440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2" name="Ellipse 1441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3" name="Ellipse 1442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4" name="Ellipse 1443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5" name="Rectangle : coins arrondis 1444"/>
          <p:cNvSpPr/>
          <p:nvPr/>
        </p:nvSpPr>
        <p:spPr>
          <a:xfrm>
            <a:off x="3414183" y="3548899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6" name="Ellipse 1445"/>
          <p:cNvSpPr/>
          <p:nvPr/>
        </p:nvSpPr>
        <p:spPr>
          <a:xfrm>
            <a:off x="3538009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7" name="Ellipse 1446"/>
          <p:cNvSpPr/>
          <p:nvPr/>
        </p:nvSpPr>
        <p:spPr>
          <a:xfrm>
            <a:off x="3735966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8" name="Ellipse 1447"/>
          <p:cNvSpPr/>
          <p:nvPr/>
        </p:nvSpPr>
        <p:spPr>
          <a:xfrm>
            <a:off x="3933923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9" name="Ellipse 1448"/>
          <p:cNvSpPr/>
          <p:nvPr/>
        </p:nvSpPr>
        <p:spPr>
          <a:xfrm>
            <a:off x="4131880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0" name="Ellipse 1449"/>
          <p:cNvSpPr/>
          <p:nvPr/>
        </p:nvSpPr>
        <p:spPr>
          <a:xfrm>
            <a:off x="4329837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1" name="Ellipse 1450"/>
          <p:cNvSpPr/>
          <p:nvPr/>
        </p:nvSpPr>
        <p:spPr>
          <a:xfrm>
            <a:off x="4923708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2" name="Ellipse 1451"/>
          <p:cNvSpPr/>
          <p:nvPr/>
        </p:nvSpPr>
        <p:spPr>
          <a:xfrm>
            <a:off x="452779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3" name="Ellipse 1452"/>
          <p:cNvSpPr/>
          <p:nvPr/>
        </p:nvSpPr>
        <p:spPr>
          <a:xfrm>
            <a:off x="4725751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4" name="Ellipse 1453"/>
          <p:cNvSpPr/>
          <p:nvPr/>
        </p:nvSpPr>
        <p:spPr>
          <a:xfrm>
            <a:off x="5121665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5" name="Ellipse 1454"/>
          <p:cNvSpPr/>
          <p:nvPr/>
        </p:nvSpPr>
        <p:spPr>
          <a:xfrm>
            <a:off x="5319622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6" name="Ellipse 1455"/>
          <p:cNvSpPr/>
          <p:nvPr/>
        </p:nvSpPr>
        <p:spPr>
          <a:xfrm>
            <a:off x="5517579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7" name="Ellipse 1456"/>
          <p:cNvSpPr/>
          <p:nvPr/>
        </p:nvSpPr>
        <p:spPr>
          <a:xfrm>
            <a:off x="6111450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8" name="Ellipse 1457"/>
          <p:cNvSpPr/>
          <p:nvPr/>
        </p:nvSpPr>
        <p:spPr>
          <a:xfrm>
            <a:off x="5715536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9" name="Ellipse 1458"/>
          <p:cNvSpPr/>
          <p:nvPr/>
        </p:nvSpPr>
        <p:spPr>
          <a:xfrm>
            <a:off x="5913493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0" name="Ellipse 1459"/>
          <p:cNvSpPr/>
          <p:nvPr/>
        </p:nvSpPr>
        <p:spPr>
          <a:xfrm>
            <a:off x="6705321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1" name="Ellipse 1460"/>
          <p:cNvSpPr/>
          <p:nvPr/>
        </p:nvSpPr>
        <p:spPr>
          <a:xfrm>
            <a:off x="6309407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2" name="Ellipse 1461"/>
          <p:cNvSpPr/>
          <p:nvPr/>
        </p:nvSpPr>
        <p:spPr>
          <a:xfrm>
            <a:off x="650736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3" name="Ellipse 1462"/>
          <p:cNvSpPr/>
          <p:nvPr/>
        </p:nvSpPr>
        <p:spPr>
          <a:xfrm>
            <a:off x="6903280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4" name="Ellipse 1463"/>
          <p:cNvSpPr/>
          <p:nvPr/>
        </p:nvSpPr>
        <p:spPr>
          <a:xfrm>
            <a:off x="353357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5" name="Ellipse 1464"/>
          <p:cNvSpPr/>
          <p:nvPr/>
        </p:nvSpPr>
        <p:spPr>
          <a:xfrm>
            <a:off x="393006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6" name="Ellipse 1465"/>
          <p:cNvSpPr/>
          <p:nvPr/>
        </p:nvSpPr>
        <p:spPr>
          <a:xfrm>
            <a:off x="419438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7" name="Ellipse 1466"/>
          <p:cNvSpPr/>
          <p:nvPr/>
        </p:nvSpPr>
        <p:spPr>
          <a:xfrm>
            <a:off x="445870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8" name="Ellipse 1467"/>
          <p:cNvSpPr/>
          <p:nvPr/>
        </p:nvSpPr>
        <p:spPr>
          <a:xfrm>
            <a:off x="459087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9" name="Ellipse 1468"/>
          <p:cNvSpPr/>
          <p:nvPr/>
        </p:nvSpPr>
        <p:spPr>
          <a:xfrm>
            <a:off x="379789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0" name="Ellipse 1469"/>
          <p:cNvSpPr/>
          <p:nvPr/>
        </p:nvSpPr>
        <p:spPr>
          <a:xfrm>
            <a:off x="432654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1" name="Ellipse 1470"/>
          <p:cNvSpPr/>
          <p:nvPr/>
        </p:nvSpPr>
        <p:spPr>
          <a:xfrm>
            <a:off x="3665737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2" name="Ellipse 1471"/>
          <p:cNvSpPr/>
          <p:nvPr/>
        </p:nvSpPr>
        <p:spPr>
          <a:xfrm>
            <a:off x="406222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3" name="Ellipse 1472"/>
          <p:cNvSpPr/>
          <p:nvPr/>
        </p:nvSpPr>
        <p:spPr>
          <a:xfrm>
            <a:off x="472303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4" name="Ellipse 1473"/>
          <p:cNvSpPr/>
          <p:nvPr/>
        </p:nvSpPr>
        <p:spPr>
          <a:xfrm>
            <a:off x="511951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5" name="Ellipse 1474"/>
          <p:cNvSpPr/>
          <p:nvPr/>
        </p:nvSpPr>
        <p:spPr>
          <a:xfrm>
            <a:off x="538384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6" name="Ellipse 1475"/>
          <p:cNvSpPr/>
          <p:nvPr/>
        </p:nvSpPr>
        <p:spPr>
          <a:xfrm>
            <a:off x="564816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7" name="Ellipse 1476"/>
          <p:cNvSpPr/>
          <p:nvPr/>
        </p:nvSpPr>
        <p:spPr>
          <a:xfrm>
            <a:off x="578032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8" name="Ellipse 1477"/>
          <p:cNvSpPr/>
          <p:nvPr/>
        </p:nvSpPr>
        <p:spPr>
          <a:xfrm>
            <a:off x="498735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9" name="Ellipse 1478"/>
          <p:cNvSpPr/>
          <p:nvPr/>
        </p:nvSpPr>
        <p:spPr>
          <a:xfrm>
            <a:off x="551600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0" name="Ellipse 1479"/>
          <p:cNvSpPr/>
          <p:nvPr/>
        </p:nvSpPr>
        <p:spPr>
          <a:xfrm>
            <a:off x="485519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1" name="Ellipse 1480"/>
          <p:cNvSpPr/>
          <p:nvPr/>
        </p:nvSpPr>
        <p:spPr>
          <a:xfrm>
            <a:off x="525168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2" name="Ellipse 1481"/>
          <p:cNvSpPr/>
          <p:nvPr/>
        </p:nvSpPr>
        <p:spPr>
          <a:xfrm>
            <a:off x="591249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3" name="Ellipse 1482"/>
          <p:cNvSpPr/>
          <p:nvPr/>
        </p:nvSpPr>
        <p:spPr>
          <a:xfrm>
            <a:off x="604465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4" name="Ellipse 1483"/>
          <p:cNvSpPr/>
          <p:nvPr/>
        </p:nvSpPr>
        <p:spPr>
          <a:xfrm>
            <a:off x="6441139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5" name="Ellipse 1484"/>
          <p:cNvSpPr/>
          <p:nvPr/>
        </p:nvSpPr>
        <p:spPr>
          <a:xfrm>
            <a:off x="670546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6" name="Ellipse 1485"/>
          <p:cNvSpPr/>
          <p:nvPr/>
        </p:nvSpPr>
        <p:spPr>
          <a:xfrm>
            <a:off x="696977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7" name="Ellipse 1486"/>
          <p:cNvSpPr/>
          <p:nvPr/>
        </p:nvSpPr>
        <p:spPr>
          <a:xfrm>
            <a:off x="630897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8" name="Ellipse 1487"/>
          <p:cNvSpPr/>
          <p:nvPr/>
        </p:nvSpPr>
        <p:spPr>
          <a:xfrm>
            <a:off x="683762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9" name="Ellipse 1488"/>
          <p:cNvSpPr/>
          <p:nvPr/>
        </p:nvSpPr>
        <p:spPr>
          <a:xfrm>
            <a:off x="617681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0" name="Ellipse 1489"/>
          <p:cNvSpPr/>
          <p:nvPr/>
        </p:nvSpPr>
        <p:spPr>
          <a:xfrm>
            <a:off x="657330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5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00" y="2721157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88" name="Rectangle : coins arrondis 187"/>
          <p:cNvSpPr/>
          <p:nvPr/>
        </p:nvSpPr>
        <p:spPr>
          <a:xfrm>
            <a:off x="3045011" y="64148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168837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3366794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3564751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3762708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396066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4554536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415862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4356579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4752493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950450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5148407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5742278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346364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544321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6336149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94023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613819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534108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316440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56088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82521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408953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422169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42872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95737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329656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369305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435386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75034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501467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527899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41115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461818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514683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448602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488250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554331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567548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607196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633629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660060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593980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646845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580764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620412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/>
          <p:cNvSpPr/>
          <p:nvPr/>
        </p:nvSpPr>
        <p:spPr>
          <a:xfrm>
            <a:off x="3040640" y="208871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3164466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3362423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3560380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758337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395629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550165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15425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352208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748122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946079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5144036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737907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341993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5539950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6331778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93586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613382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529737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316003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55651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382084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408516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421732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342435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395300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329219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3688680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434949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74597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501030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527462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540678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461381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14246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448165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87813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553894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567111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606759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633192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659623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593543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6464082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580327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619975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/>
          <p:cNvSpPr/>
          <p:nvPr/>
        </p:nvSpPr>
        <p:spPr>
          <a:xfrm>
            <a:off x="3040640" y="2813668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3164466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3362423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3560380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3758337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956294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550165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4154251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4352208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4748122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4946079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5144036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5737907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5341993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5539950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6331778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5935864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6133821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6529737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316003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355651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382084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408516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421732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342435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395300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329219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368868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34949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474597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501030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527462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540678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461381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514246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448165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487813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553894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567111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606759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633192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659623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593543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646408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80327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619975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3040640" y="4267872"/>
            <a:ext cx="3774964" cy="560028"/>
            <a:chOff x="3040640" y="4267872"/>
            <a:chExt cx="3774964" cy="560028"/>
          </a:xfrm>
        </p:grpSpPr>
        <p:sp>
          <p:nvSpPr>
            <p:cNvPr id="288" name="Rectangle : coins arrondis 287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Ellipse 289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4" name="Rectangle : coins arrondis 333"/>
          <p:cNvSpPr/>
          <p:nvPr/>
        </p:nvSpPr>
        <p:spPr>
          <a:xfrm>
            <a:off x="3040640" y="4990917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Ellipse 334"/>
          <p:cNvSpPr/>
          <p:nvPr/>
        </p:nvSpPr>
        <p:spPr>
          <a:xfrm>
            <a:off x="3164466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Ellipse 335"/>
          <p:cNvSpPr/>
          <p:nvPr/>
        </p:nvSpPr>
        <p:spPr>
          <a:xfrm>
            <a:off x="3362423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Ellipse 336"/>
          <p:cNvSpPr/>
          <p:nvPr/>
        </p:nvSpPr>
        <p:spPr>
          <a:xfrm>
            <a:off x="3560380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Ellipse 337"/>
          <p:cNvSpPr/>
          <p:nvPr/>
        </p:nvSpPr>
        <p:spPr>
          <a:xfrm>
            <a:off x="3758337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9" name="Ellipse 338"/>
          <p:cNvSpPr/>
          <p:nvPr/>
        </p:nvSpPr>
        <p:spPr>
          <a:xfrm>
            <a:off x="3956294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0" name="Ellipse 339"/>
          <p:cNvSpPr/>
          <p:nvPr/>
        </p:nvSpPr>
        <p:spPr>
          <a:xfrm>
            <a:off x="4550165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1" name="Ellipse 340"/>
          <p:cNvSpPr/>
          <p:nvPr/>
        </p:nvSpPr>
        <p:spPr>
          <a:xfrm>
            <a:off x="415425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Ellipse 341"/>
          <p:cNvSpPr/>
          <p:nvPr/>
        </p:nvSpPr>
        <p:spPr>
          <a:xfrm>
            <a:off x="4352208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Ellipse 342"/>
          <p:cNvSpPr/>
          <p:nvPr/>
        </p:nvSpPr>
        <p:spPr>
          <a:xfrm>
            <a:off x="4748122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Ellipse 343"/>
          <p:cNvSpPr/>
          <p:nvPr/>
        </p:nvSpPr>
        <p:spPr>
          <a:xfrm>
            <a:off x="4946079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5" name="Ellipse 344"/>
          <p:cNvSpPr/>
          <p:nvPr/>
        </p:nvSpPr>
        <p:spPr>
          <a:xfrm>
            <a:off x="5144036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Ellipse 345"/>
          <p:cNvSpPr/>
          <p:nvPr/>
        </p:nvSpPr>
        <p:spPr>
          <a:xfrm>
            <a:off x="5737907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Ellipse 346"/>
          <p:cNvSpPr/>
          <p:nvPr/>
        </p:nvSpPr>
        <p:spPr>
          <a:xfrm>
            <a:off x="5341993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Ellipse 347"/>
          <p:cNvSpPr/>
          <p:nvPr/>
        </p:nvSpPr>
        <p:spPr>
          <a:xfrm>
            <a:off x="5539950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9" name="Ellipse 348"/>
          <p:cNvSpPr/>
          <p:nvPr/>
        </p:nvSpPr>
        <p:spPr>
          <a:xfrm>
            <a:off x="6331778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Ellipse 349"/>
          <p:cNvSpPr/>
          <p:nvPr/>
        </p:nvSpPr>
        <p:spPr>
          <a:xfrm>
            <a:off x="5935864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Ellipse 350"/>
          <p:cNvSpPr/>
          <p:nvPr/>
        </p:nvSpPr>
        <p:spPr>
          <a:xfrm>
            <a:off x="613382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Ellipse 351"/>
          <p:cNvSpPr/>
          <p:nvPr/>
        </p:nvSpPr>
        <p:spPr>
          <a:xfrm>
            <a:off x="6529737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Ellipse 352"/>
          <p:cNvSpPr/>
          <p:nvPr/>
        </p:nvSpPr>
        <p:spPr>
          <a:xfrm>
            <a:off x="316003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Ellipse 353"/>
          <p:cNvSpPr/>
          <p:nvPr/>
        </p:nvSpPr>
        <p:spPr>
          <a:xfrm>
            <a:off x="355651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5" name="Ellipse 354"/>
          <p:cNvSpPr/>
          <p:nvPr/>
        </p:nvSpPr>
        <p:spPr>
          <a:xfrm>
            <a:off x="382084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Ellipse 355"/>
          <p:cNvSpPr/>
          <p:nvPr/>
        </p:nvSpPr>
        <p:spPr>
          <a:xfrm>
            <a:off x="408516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7" name="Ellipse 356"/>
          <p:cNvSpPr/>
          <p:nvPr/>
        </p:nvSpPr>
        <p:spPr>
          <a:xfrm>
            <a:off x="421732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Ellipse 357"/>
          <p:cNvSpPr/>
          <p:nvPr/>
        </p:nvSpPr>
        <p:spPr>
          <a:xfrm>
            <a:off x="342435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9" name="Ellipse 358"/>
          <p:cNvSpPr/>
          <p:nvPr/>
        </p:nvSpPr>
        <p:spPr>
          <a:xfrm>
            <a:off x="395300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0" name="Ellipse 359"/>
          <p:cNvSpPr/>
          <p:nvPr/>
        </p:nvSpPr>
        <p:spPr>
          <a:xfrm>
            <a:off x="329219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Ellipse 360"/>
          <p:cNvSpPr/>
          <p:nvPr/>
        </p:nvSpPr>
        <p:spPr>
          <a:xfrm>
            <a:off x="3688680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2" name="Ellipse 361"/>
          <p:cNvSpPr/>
          <p:nvPr/>
        </p:nvSpPr>
        <p:spPr>
          <a:xfrm>
            <a:off x="434949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Ellipse 362"/>
          <p:cNvSpPr/>
          <p:nvPr/>
        </p:nvSpPr>
        <p:spPr>
          <a:xfrm>
            <a:off x="474597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4" name="Ellipse 363"/>
          <p:cNvSpPr/>
          <p:nvPr/>
        </p:nvSpPr>
        <p:spPr>
          <a:xfrm>
            <a:off x="501030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5" name="Ellipse 364"/>
          <p:cNvSpPr/>
          <p:nvPr/>
        </p:nvSpPr>
        <p:spPr>
          <a:xfrm>
            <a:off x="527462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6" name="Ellipse 365"/>
          <p:cNvSpPr/>
          <p:nvPr/>
        </p:nvSpPr>
        <p:spPr>
          <a:xfrm>
            <a:off x="540678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Ellipse 366"/>
          <p:cNvSpPr/>
          <p:nvPr/>
        </p:nvSpPr>
        <p:spPr>
          <a:xfrm>
            <a:off x="461381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8" name="Ellipse 367"/>
          <p:cNvSpPr/>
          <p:nvPr/>
        </p:nvSpPr>
        <p:spPr>
          <a:xfrm>
            <a:off x="514246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Ellipse 368"/>
          <p:cNvSpPr/>
          <p:nvPr/>
        </p:nvSpPr>
        <p:spPr>
          <a:xfrm>
            <a:off x="4481652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Ellipse 369"/>
          <p:cNvSpPr/>
          <p:nvPr/>
        </p:nvSpPr>
        <p:spPr>
          <a:xfrm>
            <a:off x="487813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1" name="Ellipse 370"/>
          <p:cNvSpPr/>
          <p:nvPr/>
        </p:nvSpPr>
        <p:spPr>
          <a:xfrm>
            <a:off x="553894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Ellipse 371"/>
          <p:cNvSpPr/>
          <p:nvPr/>
        </p:nvSpPr>
        <p:spPr>
          <a:xfrm>
            <a:off x="567111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3" name="Ellipse 372"/>
          <p:cNvSpPr/>
          <p:nvPr/>
        </p:nvSpPr>
        <p:spPr>
          <a:xfrm>
            <a:off x="606759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4" name="Ellipse 373"/>
          <p:cNvSpPr/>
          <p:nvPr/>
        </p:nvSpPr>
        <p:spPr>
          <a:xfrm>
            <a:off x="633192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Ellipse 374"/>
          <p:cNvSpPr/>
          <p:nvPr/>
        </p:nvSpPr>
        <p:spPr>
          <a:xfrm>
            <a:off x="659623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Ellipse 375"/>
          <p:cNvSpPr/>
          <p:nvPr/>
        </p:nvSpPr>
        <p:spPr>
          <a:xfrm>
            <a:off x="593543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Ellipse 376"/>
          <p:cNvSpPr/>
          <p:nvPr/>
        </p:nvSpPr>
        <p:spPr>
          <a:xfrm>
            <a:off x="646408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8" name="Ellipse 377"/>
          <p:cNvSpPr/>
          <p:nvPr/>
        </p:nvSpPr>
        <p:spPr>
          <a:xfrm>
            <a:off x="580327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9" name="Ellipse 378"/>
          <p:cNvSpPr/>
          <p:nvPr/>
        </p:nvSpPr>
        <p:spPr>
          <a:xfrm>
            <a:off x="619975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Rectangle : coins arrondis 379"/>
          <p:cNvSpPr/>
          <p:nvPr/>
        </p:nvSpPr>
        <p:spPr>
          <a:xfrm>
            <a:off x="3040640" y="5715875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1" name="Ellipse 380"/>
          <p:cNvSpPr/>
          <p:nvPr/>
        </p:nvSpPr>
        <p:spPr>
          <a:xfrm>
            <a:off x="3164466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Ellipse 381"/>
          <p:cNvSpPr/>
          <p:nvPr/>
        </p:nvSpPr>
        <p:spPr>
          <a:xfrm>
            <a:off x="3362423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Ellipse 382"/>
          <p:cNvSpPr/>
          <p:nvPr/>
        </p:nvSpPr>
        <p:spPr>
          <a:xfrm>
            <a:off x="3560380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Ellipse 383"/>
          <p:cNvSpPr/>
          <p:nvPr/>
        </p:nvSpPr>
        <p:spPr>
          <a:xfrm>
            <a:off x="3758337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Ellipse 384"/>
          <p:cNvSpPr/>
          <p:nvPr/>
        </p:nvSpPr>
        <p:spPr>
          <a:xfrm>
            <a:off x="395629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Ellipse 385"/>
          <p:cNvSpPr/>
          <p:nvPr/>
        </p:nvSpPr>
        <p:spPr>
          <a:xfrm>
            <a:off x="4550165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Ellipse 386"/>
          <p:cNvSpPr/>
          <p:nvPr/>
        </p:nvSpPr>
        <p:spPr>
          <a:xfrm>
            <a:off x="415425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Ellipse 387"/>
          <p:cNvSpPr/>
          <p:nvPr/>
        </p:nvSpPr>
        <p:spPr>
          <a:xfrm>
            <a:off x="4352208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Ellipse 388"/>
          <p:cNvSpPr/>
          <p:nvPr/>
        </p:nvSpPr>
        <p:spPr>
          <a:xfrm>
            <a:off x="4748122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Ellipse 389"/>
          <p:cNvSpPr/>
          <p:nvPr/>
        </p:nvSpPr>
        <p:spPr>
          <a:xfrm>
            <a:off x="4946079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Ellipse 390"/>
          <p:cNvSpPr/>
          <p:nvPr/>
        </p:nvSpPr>
        <p:spPr>
          <a:xfrm>
            <a:off x="5144036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Ellipse 391"/>
          <p:cNvSpPr/>
          <p:nvPr/>
        </p:nvSpPr>
        <p:spPr>
          <a:xfrm>
            <a:off x="5737907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3" name="Ellipse 392"/>
          <p:cNvSpPr/>
          <p:nvPr/>
        </p:nvSpPr>
        <p:spPr>
          <a:xfrm>
            <a:off x="5341993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Ellipse 393"/>
          <p:cNvSpPr/>
          <p:nvPr/>
        </p:nvSpPr>
        <p:spPr>
          <a:xfrm>
            <a:off x="5539950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5" name="Ellipse 394"/>
          <p:cNvSpPr/>
          <p:nvPr/>
        </p:nvSpPr>
        <p:spPr>
          <a:xfrm>
            <a:off x="6331778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Ellipse 395"/>
          <p:cNvSpPr/>
          <p:nvPr/>
        </p:nvSpPr>
        <p:spPr>
          <a:xfrm>
            <a:off x="593586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Ellipse 396"/>
          <p:cNvSpPr/>
          <p:nvPr/>
        </p:nvSpPr>
        <p:spPr>
          <a:xfrm>
            <a:off x="613382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Ellipse 397"/>
          <p:cNvSpPr/>
          <p:nvPr/>
        </p:nvSpPr>
        <p:spPr>
          <a:xfrm>
            <a:off x="6529737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Ellipse 398"/>
          <p:cNvSpPr/>
          <p:nvPr/>
        </p:nvSpPr>
        <p:spPr>
          <a:xfrm>
            <a:off x="316003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Ellipse 399"/>
          <p:cNvSpPr/>
          <p:nvPr/>
        </p:nvSpPr>
        <p:spPr>
          <a:xfrm>
            <a:off x="355651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Ellipse 400"/>
          <p:cNvSpPr/>
          <p:nvPr/>
        </p:nvSpPr>
        <p:spPr>
          <a:xfrm>
            <a:off x="382084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Ellipse 401"/>
          <p:cNvSpPr/>
          <p:nvPr/>
        </p:nvSpPr>
        <p:spPr>
          <a:xfrm>
            <a:off x="408516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Ellipse 402"/>
          <p:cNvSpPr/>
          <p:nvPr/>
        </p:nvSpPr>
        <p:spPr>
          <a:xfrm>
            <a:off x="421732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Ellipse 403"/>
          <p:cNvSpPr/>
          <p:nvPr/>
        </p:nvSpPr>
        <p:spPr>
          <a:xfrm>
            <a:off x="342435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Ellipse 404"/>
          <p:cNvSpPr/>
          <p:nvPr/>
        </p:nvSpPr>
        <p:spPr>
          <a:xfrm>
            <a:off x="395300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Ellipse 405"/>
          <p:cNvSpPr/>
          <p:nvPr/>
        </p:nvSpPr>
        <p:spPr>
          <a:xfrm>
            <a:off x="329219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Ellipse 406"/>
          <p:cNvSpPr/>
          <p:nvPr/>
        </p:nvSpPr>
        <p:spPr>
          <a:xfrm>
            <a:off x="368868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Ellipse 407"/>
          <p:cNvSpPr/>
          <p:nvPr/>
        </p:nvSpPr>
        <p:spPr>
          <a:xfrm>
            <a:off x="434949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" name="Ellipse 408"/>
          <p:cNvSpPr/>
          <p:nvPr/>
        </p:nvSpPr>
        <p:spPr>
          <a:xfrm>
            <a:off x="474597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Ellipse 409"/>
          <p:cNvSpPr/>
          <p:nvPr/>
        </p:nvSpPr>
        <p:spPr>
          <a:xfrm>
            <a:off x="501030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1" name="Ellipse 410"/>
          <p:cNvSpPr/>
          <p:nvPr/>
        </p:nvSpPr>
        <p:spPr>
          <a:xfrm>
            <a:off x="527462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" name="Ellipse 411"/>
          <p:cNvSpPr/>
          <p:nvPr/>
        </p:nvSpPr>
        <p:spPr>
          <a:xfrm>
            <a:off x="540678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3" name="Ellipse 412"/>
          <p:cNvSpPr/>
          <p:nvPr/>
        </p:nvSpPr>
        <p:spPr>
          <a:xfrm>
            <a:off x="461381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Ellipse 413"/>
          <p:cNvSpPr/>
          <p:nvPr/>
        </p:nvSpPr>
        <p:spPr>
          <a:xfrm>
            <a:off x="514246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Ellipse 414"/>
          <p:cNvSpPr/>
          <p:nvPr/>
        </p:nvSpPr>
        <p:spPr>
          <a:xfrm>
            <a:off x="448165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6" name="Ellipse 415"/>
          <p:cNvSpPr/>
          <p:nvPr/>
        </p:nvSpPr>
        <p:spPr>
          <a:xfrm>
            <a:off x="487813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7" name="Ellipse 416"/>
          <p:cNvSpPr/>
          <p:nvPr/>
        </p:nvSpPr>
        <p:spPr>
          <a:xfrm>
            <a:off x="553894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8" name="Ellipse 417"/>
          <p:cNvSpPr/>
          <p:nvPr/>
        </p:nvSpPr>
        <p:spPr>
          <a:xfrm>
            <a:off x="567111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9" name="Ellipse 418"/>
          <p:cNvSpPr/>
          <p:nvPr/>
        </p:nvSpPr>
        <p:spPr>
          <a:xfrm>
            <a:off x="606759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0" name="Ellipse 419"/>
          <p:cNvSpPr/>
          <p:nvPr/>
        </p:nvSpPr>
        <p:spPr>
          <a:xfrm>
            <a:off x="633192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>
            <a:off x="659623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2" name="Ellipse 421"/>
          <p:cNvSpPr/>
          <p:nvPr/>
        </p:nvSpPr>
        <p:spPr>
          <a:xfrm>
            <a:off x="593543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Ellipse 422"/>
          <p:cNvSpPr/>
          <p:nvPr/>
        </p:nvSpPr>
        <p:spPr>
          <a:xfrm>
            <a:off x="646408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Ellipse 423"/>
          <p:cNvSpPr/>
          <p:nvPr/>
        </p:nvSpPr>
        <p:spPr>
          <a:xfrm>
            <a:off x="580327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Ellipse 424"/>
          <p:cNvSpPr/>
          <p:nvPr/>
        </p:nvSpPr>
        <p:spPr>
          <a:xfrm>
            <a:off x="619975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6" name="Accolade fermante 425"/>
          <p:cNvSpPr/>
          <p:nvPr/>
        </p:nvSpPr>
        <p:spPr>
          <a:xfrm>
            <a:off x="7080172" y="641480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3030044" y="1359464"/>
            <a:ext cx="3774964" cy="560028"/>
            <a:chOff x="3030044" y="1359464"/>
            <a:chExt cx="3774964" cy="560028"/>
          </a:xfrm>
        </p:grpSpPr>
        <p:sp>
          <p:nvSpPr>
            <p:cNvPr id="427" name="Rectangle : coins arrondis 426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Ellipse 427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Ellipse 428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3" name="Rectangle : coins arrondis 472"/>
          <p:cNvSpPr/>
          <p:nvPr/>
        </p:nvSpPr>
        <p:spPr>
          <a:xfrm>
            <a:off x="3030044" y="354447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/>
          <p:cNvSpPr/>
          <p:nvPr/>
        </p:nvSpPr>
        <p:spPr>
          <a:xfrm>
            <a:off x="3153870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Ellipse 474"/>
          <p:cNvSpPr/>
          <p:nvPr/>
        </p:nvSpPr>
        <p:spPr>
          <a:xfrm>
            <a:off x="3351827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/>
          <p:cNvSpPr/>
          <p:nvPr/>
        </p:nvSpPr>
        <p:spPr>
          <a:xfrm>
            <a:off x="3549784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/>
          <p:cNvSpPr/>
          <p:nvPr/>
        </p:nvSpPr>
        <p:spPr>
          <a:xfrm>
            <a:off x="3747741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/>
          <p:cNvSpPr/>
          <p:nvPr/>
        </p:nvSpPr>
        <p:spPr>
          <a:xfrm>
            <a:off x="3945698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/>
          <p:cNvSpPr/>
          <p:nvPr/>
        </p:nvSpPr>
        <p:spPr>
          <a:xfrm>
            <a:off x="4539569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/>
          <p:cNvSpPr/>
          <p:nvPr/>
        </p:nvSpPr>
        <p:spPr>
          <a:xfrm>
            <a:off x="414365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/>
          <p:cNvSpPr/>
          <p:nvPr/>
        </p:nvSpPr>
        <p:spPr>
          <a:xfrm>
            <a:off x="4341612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/>
          <p:cNvSpPr/>
          <p:nvPr/>
        </p:nvSpPr>
        <p:spPr>
          <a:xfrm>
            <a:off x="4737526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/>
          <p:cNvSpPr/>
          <p:nvPr/>
        </p:nvSpPr>
        <p:spPr>
          <a:xfrm>
            <a:off x="4935483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/>
          <p:cNvSpPr/>
          <p:nvPr/>
        </p:nvSpPr>
        <p:spPr>
          <a:xfrm>
            <a:off x="5133440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/>
          <p:cNvSpPr/>
          <p:nvPr/>
        </p:nvSpPr>
        <p:spPr>
          <a:xfrm>
            <a:off x="5727311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/>
          <p:cNvSpPr/>
          <p:nvPr/>
        </p:nvSpPr>
        <p:spPr>
          <a:xfrm>
            <a:off x="5331397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/>
          <p:cNvSpPr/>
          <p:nvPr/>
        </p:nvSpPr>
        <p:spPr>
          <a:xfrm>
            <a:off x="5529354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/>
          <p:cNvSpPr/>
          <p:nvPr/>
        </p:nvSpPr>
        <p:spPr>
          <a:xfrm>
            <a:off x="6321182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/>
          <p:cNvSpPr/>
          <p:nvPr/>
        </p:nvSpPr>
        <p:spPr>
          <a:xfrm>
            <a:off x="5925268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/>
          <p:cNvSpPr/>
          <p:nvPr/>
        </p:nvSpPr>
        <p:spPr>
          <a:xfrm>
            <a:off x="612322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/>
          <p:cNvSpPr/>
          <p:nvPr/>
        </p:nvSpPr>
        <p:spPr>
          <a:xfrm>
            <a:off x="6519141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/>
          <p:cNvSpPr/>
          <p:nvPr/>
        </p:nvSpPr>
        <p:spPr>
          <a:xfrm>
            <a:off x="314943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/>
          <p:cNvSpPr/>
          <p:nvPr/>
        </p:nvSpPr>
        <p:spPr>
          <a:xfrm>
            <a:off x="354592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/>
          <p:cNvSpPr/>
          <p:nvPr/>
        </p:nvSpPr>
        <p:spPr>
          <a:xfrm>
            <a:off x="381024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/>
          <p:cNvSpPr/>
          <p:nvPr/>
        </p:nvSpPr>
        <p:spPr>
          <a:xfrm>
            <a:off x="407457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/>
          <p:cNvSpPr/>
          <p:nvPr/>
        </p:nvSpPr>
        <p:spPr>
          <a:xfrm>
            <a:off x="420673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Ellipse 496"/>
          <p:cNvSpPr/>
          <p:nvPr/>
        </p:nvSpPr>
        <p:spPr>
          <a:xfrm>
            <a:off x="341376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Ellipse 497"/>
          <p:cNvSpPr/>
          <p:nvPr/>
        </p:nvSpPr>
        <p:spPr>
          <a:xfrm>
            <a:off x="394240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/>
          <p:cNvSpPr/>
          <p:nvPr/>
        </p:nvSpPr>
        <p:spPr>
          <a:xfrm>
            <a:off x="3281598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/>
          <p:cNvSpPr/>
          <p:nvPr/>
        </p:nvSpPr>
        <p:spPr>
          <a:xfrm>
            <a:off x="367808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/>
          <p:cNvSpPr/>
          <p:nvPr/>
        </p:nvSpPr>
        <p:spPr>
          <a:xfrm>
            <a:off x="433889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/>
          <p:cNvSpPr/>
          <p:nvPr/>
        </p:nvSpPr>
        <p:spPr>
          <a:xfrm>
            <a:off x="473538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/>
          <p:cNvSpPr/>
          <p:nvPr/>
        </p:nvSpPr>
        <p:spPr>
          <a:xfrm>
            <a:off x="499970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/>
          <p:cNvSpPr/>
          <p:nvPr/>
        </p:nvSpPr>
        <p:spPr>
          <a:xfrm>
            <a:off x="526402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/>
          <p:cNvSpPr/>
          <p:nvPr/>
        </p:nvSpPr>
        <p:spPr>
          <a:xfrm>
            <a:off x="539619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/>
          <p:cNvSpPr/>
          <p:nvPr/>
        </p:nvSpPr>
        <p:spPr>
          <a:xfrm>
            <a:off x="460321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/>
          <p:cNvSpPr/>
          <p:nvPr/>
        </p:nvSpPr>
        <p:spPr>
          <a:xfrm>
            <a:off x="513186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/>
          <p:cNvSpPr/>
          <p:nvPr/>
        </p:nvSpPr>
        <p:spPr>
          <a:xfrm>
            <a:off x="447105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/>
          <p:cNvSpPr/>
          <p:nvPr/>
        </p:nvSpPr>
        <p:spPr>
          <a:xfrm>
            <a:off x="486754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/>
          <p:cNvSpPr/>
          <p:nvPr/>
        </p:nvSpPr>
        <p:spPr>
          <a:xfrm>
            <a:off x="552835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/>
          <p:cNvSpPr/>
          <p:nvPr/>
        </p:nvSpPr>
        <p:spPr>
          <a:xfrm>
            <a:off x="566051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/>
          <p:cNvSpPr/>
          <p:nvPr/>
        </p:nvSpPr>
        <p:spPr>
          <a:xfrm>
            <a:off x="6057000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/>
          <p:cNvSpPr/>
          <p:nvPr/>
        </p:nvSpPr>
        <p:spPr>
          <a:xfrm>
            <a:off x="632132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/>
          <p:cNvSpPr/>
          <p:nvPr/>
        </p:nvSpPr>
        <p:spPr>
          <a:xfrm>
            <a:off x="658563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/>
          <p:cNvSpPr/>
          <p:nvPr/>
        </p:nvSpPr>
        <p:spPr>
          <a:xfrm>
            <a:off x="592483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/>
          <p:cNvSpPr/>
          <p:nvPr/>
        </p:nvSpPr>
        <p:spPr>
          <a:xfrm>
            <a:off x="645348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/>
          <p:cNvSpPr/>
          <p:nvPr/>
        </p:nvSpPr>
        <p:spPr>
          <a:xfrm>
            <a:off x="579267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/>
          <p:cNvSpPr/>
          <p:nvPr/>
        </p:nvSpPr>
        <p:spPr>
          <a:xfrm>
            <a:off x="618916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20494 1.11111E-6 C 0.29661 1.11111E-6 0.40989 0.0537 0.40989 0.09745 L 0.40989 0.1951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97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0403 -2.96296E-6 C 0.29518 -2.96296E-6 0.40807 -0.02754 0.40807 -0.0493 L 0.40807 -0.0983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848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42054" y="593124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Auteur 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3851" y="4087232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ASPECTS NON ABORDÉS</a:t>
            </a:r>
          </a:p>
        </p:txBody>
      </p:sp>
    </p:spTree>
    <p:extLst>
      <p:ext uri="{BB962C8B-B14F-4D97-AF65-F5344CB8AC3E}">
        <p14:creationId xmlns:p14="http://schemas.microsoft.com/office/powerpoint/2010/main" val="272965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3703145" y="1988170"/>
            <a:ext cx="7110359" cy="935317"/>
            <a:chOff x="3703145" y="1988170"/>
            <a:chExt cx="7110359" cy="935317"/>
          </a:xfrm>
        </p:grpSpPr>
        <p:sp>
          <p:nvSpPr>
            <p:cNvPr id="520" name="Rectangle : coins arrondis 519"/>
            <p:cNvSpPr/>
            <p:nvPr/>
          </p:nvSpPr>
          <p:spPr>
            <a:xfrm>
              <a:off x="3703145" y="1988170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3874914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4251991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4629068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5006145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538322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6514453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576029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6137376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891530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7268607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7645684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8776915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3" name="Ellipse 532"/>
            <p:cNvSpPr/>
            <p:nvPr/>
          </p:nvSpPr>
          <p:spPr>
            <a:xfrm>
              <a:off x="8022761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8399838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5" name="Ellipse 534"/>
            <p:cNvSpPr/>
            <p:nvPr/>
          </p:nvSpPr>
          <p:spPr>
            <a:xfrm>
              <a:off x="9908146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6" name="Ellipse 535"/>
            <p:cNvSpPr/>
            <p:nvPr/>
          </p:nvSpPr>
          <p:spPr>
            <a:xfrm>
              <a:off x="915399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953106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10285230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38749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0" name="Ellipse 539"/>
            <p:cNvSpPr/>
            <p:nvPr/>
          </p:nvSpPr>
          <p:spPr>
            <a:xfrm>
              <a:off x="46321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1" name="Ellipse 540"/>
            <p:cNvSpPr/>
            <p:nvPr/>
          </p:nvSpPr>
          <p:spPr>
            <a:xfrm>
              <a:off x="51370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56418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3" name="Ellipse 542"/>
            <p:cNvSpPr/>
            <p:nvPr/>
          </p:nvSpPr>
          <p:spPr>
            <a:xfrm>
              <a:off x="58943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3797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53894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41273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7" name="Ellipse 546"/>
            <p:cNvSpPr/>
            <p:nvPr/>
          </p:nvSpPr>
          <p:spPr>
            <a:xfrm>
              <a:off x="48846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Ellipse 547"/>
            <p:cNvSpPr/>
            <p:nvPr/>
          </p:nvSpPr>
          <p:spPr>
            <a:xfrm>
              <a:off x="61467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9" name="Ellipse 548"/>
            <p:cNvSpPr/>
            <p:nvPr/>
          </p:nvSpPr>
          <p:spPr>
            <a:xfrm>
              <a:off x="69040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0" name="Ellipse 549"/>
            <p:cNvSpPr/>
            <p:nvPr/>
          </p:nvSpPr>
          <p:spPr>
            <a:xfrm>
              <a:off x="74088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1" name="Ellipse 550"/>
            <p:cNvSpPr/>
            <p:nvPr/>
          </p:nvSpPr>
          <p:spPr>
            <a:xfrm>
              <a:off x="79137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2" name="Ellipse 551"/>
            <p:cNvSpPr/>
            <p:nvPr/>
          </p:nvSpPr>
          <p:spPr>
            <a:xfrm>
              <a:off x="81661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Ellipse 552"/>
            <p:cNvSpPr/>
            <p:nvPr/>
          </p:nvSpPr>
          <p:spPr>
            <a:xfrm>
              <a:off x="66515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Ellipse 553"/>
            <p:cNvSpPr/>
            <p:nvPr/>
          </p:nvSpPr>
          <p:spPr>
            <a:xfrm>
              <a:off x="76612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Ellipse 554"/>
            <p:cNvSpPr/>
            <p:nvPr/>
          </p:nvSpPr>
          <p:spPr>
            <a:xfrm>
              <a:off x="63991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6" name="Ellipse 555"/>
            <p:cNvSpPr/>
            <p:nvPr/>
          </p:nvSpPr>
          <p:spPr>
            <a:xfrm>
              <a:off x="71564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7" name="Ellipse 556"/>
            <p:cNvSpPr/>
            <p:nvPr/>
          </p:nvSpPr>
          <p:spPr>
            <a:xfrm>
              <a:off x="84185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Ellipse 557"/>
            <p:cNvSpPr/>
            <p:nvPr/>
          </p:nvSpPr>
          <p:spPr>
            <a:xfrm>
              <a:off x="86709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Ellipse 558"/>
            <p:cNvSpPr/>
            <p:nvPr/>
          </p:nvSpPr>
          <p:spPr>
            <a:xfrm>
              <a:off x="94282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0" name="Ellipse 559"/>
            <p:cNvSpPr/>
            <p:nvPr/>
          </p:nvSpPr>
          <p:spPr>
            <a:xfrm>
              <a:off x="99331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Ellipse 560"/>
            <p:cNvSpPr/>
            <p:nvPr/>
          </p:nvSpPr>
          <p:spPr>
            <a:xfrm>
              <a:off x="10437965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2" name="Ellipse 561"/>
            <p:cNvSpPr/>
            <p:nvPr/>
          </p:nvSpPr>
          <p:spPr>
            <a:xfrm>
              <a:off x="91758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3" name="Ellipse 562"/>
            <p:cNvSpPr/>
            <p:nvPr/>
          </p:nvSpPr>
          <p:spPr>
            <a:xfrm>
              <a:off x="101855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Ellipse 563"/>
            <p:cNvSpPr/>
            <p:nvPr/>
          </p:nvSpPr>
          <p:spPr>
            <a:xfrm>
              <a:off x="89234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5" name="Ellipse 564"/>
            <p:cNvSpPr/>
            <p:nvPr/>
          </p:nvSpPr>
          <p:spPr>
            <a:xfrm>
              <a:off x="96806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705699" y="3354746"/>
            <a:ext cx="7110359" cy="935317"/>
            <a:chOff x="3705699" y="3354746"/>
            <a:chExt cx="7110359" cy="935317"/>
          </a:xfrm>
        </p:grpSpPr>
        <p:sp>
          <p:nvSpPr>
            <p:cNvPr id="566" name="Rectangle : coins arrondis 565"/>
            <p:cNvSpPr/>
            <p:nvPr/>
          </p:nvSpPr>
          <p:spPr>
            <a:xfrm>
              <a:off x="3705699" y="3354746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Ellipse 566"/>
            <p:cNvSpPr/>
            <p:nvPr/>
          </p:nvSpPr>
          <p:spPr>
            <a:xfrm>
              <a:off x="3877468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8" name="Ellipse 567"/>
            <p:cNvSpPr/>
            <p:nvPr/>
          </p:nvSpPr>
          <p:spPr>
            <a:xfrm>
              <a:off x="4254545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4631622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5008699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5385776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6517007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5762853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6139930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6894084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7271161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7648238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8779469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8025315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8402392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9910700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9156546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9533623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10287784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38774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46347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51395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56444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58968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3823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53920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41298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8871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61492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69065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74114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79162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81686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66541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766384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64017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71589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84211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86735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94308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99356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10440519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91783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101880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89259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96832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7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7" name="Rectangle : coins arrondis 106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7268607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7645684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8776915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022761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8399838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9908146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915399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53106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10285230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79137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81661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185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6709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94282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9331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437965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Ellipse 148"/>
          <p:cNvSpPr/>
          <p:nvPr/>
        </p:nvSpPr>
        <p:spPr>
          <a:xfrm>
            <a:off x="91758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01855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89234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6806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877468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254545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4631622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5008699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5385776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6517007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5762853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6139930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6894084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8774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46347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1395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56444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58968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3823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53920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41298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48871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61492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69065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74114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66541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766384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4017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71589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Ellipse 198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6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4" name="Rectangle : coins arrondis 103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 : coins arrondis 129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776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4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rgbClr val="00CC99"/>
          </a:solidFill>
          <a:ln w="63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rgbClr val="00CC99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41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52" name="Rectangle : coins arrondis 151"/>
          <p:cNvSpPr/>
          <p:nvPr/>
        </p:nvSpPr>
        <p:spPr>
          <a:xfrm>
            <a:off x="3131989" y="69315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3255813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3453770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3651727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3849684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4047641" y="80745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641512" y="80745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4245598" y="807459"/>
            <a:ext cx="180000" cy="180000"/>
          </a:xfrm>
          <a:prstGeom prst="ellipse">
            <a:avLst/>
          </a:prstGeom>
          <a:solidFill>
            <a:srgbClr val="00CC99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4443555" y="80745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4839469" y="80745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036426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234383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828254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5432340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630297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6422125" y="80461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6026211" y="80461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224168" y="80461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Ellipse 214"/>
          <p:cNvSpPr/>
          <p:nvPr/>
        </p:nvSpPr>
        <p:spPr>
          <a:xfrm>
            <a:off x="6620084" y="80461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25106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64755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91187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417620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430836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3515392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/>
          <p:cNvSpPr/>
          <p:nvPr/>
        </p:nvSpPr>
        <p:spPr>
          <a:xfrm>
            <a:off x="404404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383230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77971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4440526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83701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510133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/>
          <p:cNvSpPr/>
          <p:nvPr/>
        </p:nvSpPr>
        <p:spPr>
          <a:xfrm>
            <a:off x="470485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523349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57268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Ellipse 230"/>
          <p:cNvSpPr/>
          <p:nvPr/>
        </p:nvSpPr>
        <p:spPr>
          <a:xfrm>
            <a:off x="4969174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536566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549782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Ellipse 233"/>
          <p:cNvSpPr/>
          <p:nvPr/>
        </p:nvSpPr>
        <p:spPr>
          <a:xfrm>
            <a:off x="562998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76214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158632" y="1019898"/>
            <a:ext cx="108000" cy="108000"/>
          </a:xfrm>
          <a:prstGeom prst="ellipse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Ellipse 236"/>
          <p:cNvSpPr/>
          <p:nvPr/>
        </p:nvSpPr>
        <p:spPr>
          <a:xfrm>
            <a:off x="642295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668726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02647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655511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589430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6290794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3" name="Groupe 242"/>
          <p:cNvGrpSpPr/>
          <p:nvPr/>
        </p:nvGrpSpPr>
        <p:grpSpPr>
          <a:xfrm>
            <a:off x="3137674" y="2127300"/>
            <a:ext cx="3774964" cy="560028"/>
            <a:chOff x="3040640" y="4267872"/>
            <a:chExt cx="3774964" cy="560028"/>
          </a:xfrm>
        </p:grpSpPr>
        <p:sp>
          <p:nvSpPr>
            <p:cNvPr id="244" name="Rectangle : coins arrondis 243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Ellipse 253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Ellipse 254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Ellipse 262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Ellipse 263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Ellipse 274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Ellipse 275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Ellipse 276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Ellipse 277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Ellipse 278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Ellipse 279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Ellipse 280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Ellipse 281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Ellipse 282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Ellipse 283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Ellipse 284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Ellipse 285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Ellipse 286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Ellipse 287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137674" y="2850345"/>
            <a:ext cx="3774964" cy="560028"/>
            <a:chOff x="3137674" y="2850345"/>
            <a:chExt cx="3774964" cy="560028"/>
          </a:xfrm>
        </p:grpSpPr>
        <p:sp>
          <p:nvSpPr>
            <p:cNvPr id="290" name="Rectangle : coins arrondis 289"/>
            <p:cNvSpPr/>
            <p:nvPr/>
          </p:nvSpPr>
          <p:spPr>
            <a:xfrm>
              <a:off x="3137674" y="2850345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261500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459457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657414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3855371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053328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647199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251285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449242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4845156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043113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241070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834941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5439027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636984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428812" y="2964648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032898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6230855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6626771" y="2964648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25706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3653552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391787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418220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431436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521390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405003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338922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3785714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444652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4843010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10733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537165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50382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71084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523949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4578686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497517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563598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576814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16463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642895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69326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603246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56111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Ellipse 333"/>
            <p:cNvSpPr/>
            <p:nvPr/>
          </p:nvSpPr>
          <p:spPr>
            <a:xfrm>
              <a:off x="590030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Ellipse 334"/>
            <p:cNvSpPr/>
            <p:nvPr/>
          </p:nvSpPr>
          <p:spPr>
            <a:xfrm>
              <a:off x="6296792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137674" y="3575303"/>
            <a:ext cx="3774964" cy="560028"/>
            <a:chOff x="3137674" y="3575303"/>
            <a:chExt cx="3774964" cy="560028"/>
          </a:xfrm>
        </p:grpSpPr>
        <p:sp>
          <p:nvSpPr>
            <p:cNvPr id="336" name="Rectangle : coins arrondis 335"/>
            <p:cNvSpPr/>
            <p:nvPr/>
          </p:nvSpPr>
          <p:spPr>
            <a:xfrm>
              <a:off x="3137674" y="3575303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Ellipse 336"/>
            <p:cNvSpPr/>
            <p:nvPr/>
          </p:nvSpPr>
          <p:spPr>
            <a:xfrm>
              <a:off x="3261500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Ellipse 337"/>
            <p:cNvSpPr/>
            <p:nvPr/>
          </p:nvSpPr>
          <p:spPr>
            <a:xfrm>
              <a:off x="3459457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Ellipse 338"/>
            <p:cNvSpPr/>
            <p:nvPr/>
          </p:nvSpPr>
          <p:spPr>
            <a:xfrm>
              <a:off x="3657414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Ellipse 339"/>
            <p:cNvSpPr/>
            <p:nvPr/>
          </p:nvSpPr>
          <p:spPr>
            <a:xfrm>
              <a:off x="3855371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4053328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4647199" y="3689606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4251285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Ellipse 343"/>
            <p:cNvSpPr/>
            <p:nvPr/>
          </p:nvSpPr>
          <p:spPr>
            <a:xfrm>
              <a:off x="4449242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4845156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5043113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Ellipse 346"/>
            <p:cNvSpPr/>
            <p:nvPr/>
          </p:nvSpPr>
          <p:spPr>
            <a:xfrm>
              <a:off x="5241070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Ellipse 347"/>
            <p:cNvSpPr/>
            <p:nvPr/>
          </p:nvSpPr>
          <p:spPr>
            <a:xfrm>
              <a:off x="5834941" y="3689606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Ellipse 348"/>
            <p:cNvSpPr/>
            <p:nvPr/>
          </p:nvSpPr>
          <p:spPr>
            <a:xfrm>
              <a:off x="5439027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Ellipse 349"/>
            <p:cNvSpPr/>
            <p:nvPr/>
          </p:nvSpPr>
          <p:spPr>
            <a:xfrm>
              <a:off x="5636984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Ellipse 350"/>
            <p:cNvSpPr/>
            <p:nvPr/>
          </p:nvSpPr>
          <p:spPr>
            <a:xfrm>
              <a:off x="6428812" y="3689606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Ellipse 351"/>
            <p:cNvSpPr/>
            <p:nvPr/>
          </p:nvSpPr>
          <p:spPr>
            <a:xfrm>
              <a:off x="6032898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Ellipse 352"/>
            <p:cNvSpPr/>
            <p:nvPr/>
          </p:nvSpPr>
          <p:spPr>
            <a:xfrm>
              <a:off x="6230855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Ellipse 353"/>
            <p:cNvSpPr/>
            <p:nvPr/>
          </p:nvSpPr>
          <p:spPr>
            <a:xfrm>
              <a:off x="6626771" y="3689606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Ellipse 354"/>
            <p:cNvSpPr/>
            <p:nvPr/>
          </p:nvSpPr>
          <p:spPr>
            <a:xfrm>
              <a:off x="325706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Ellipse 355"/>
            <p:cNvSpPr/>
            <p:nvPr/>
          </p:nvSpPr>
          <p:spPr>
            <a:xfrm>
              <a:off x="365355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Ellipse 356"/>
            <p:cNvSpPr/>
            <p:nvPr/>
          </p:nvSpPr>
          <p:spPr>
            <a:xfrm>
              <a:off x="391787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8" name="Ellipse 357"/>
            <p:cNvSpPr/>
            <p:nvPr/>
          </p:nvSpPr>
          <p:spPr>
            <a:xfrm>
              <a:off x="4182200" y="3902045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9" name="Ellipse 358"/>
            <p:cNvSpPr/>
            <p:nvPr/>
          </p:nvSpPr>
          <p:spPr>
            <a:xfrm>
              <a:off x="431436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Ellipse 359"/>
            <p:cNvSpPr/>
            <p:nvPr/>
          </p:nvSpPr>
          <p:spPr>
            <a:xfrm>
              <a:off x="352139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1" name="Ellipse 360"/>
            <p:cNvSpPr/>
            <p:nvPr/>
          </p:nvSpPr>
          <p:spPr>
            <a:xfrm>
              <a:off x="405003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/>
            <p:cNvSpPr/>
            <p:nvPr/>
          </p:nvSpPr>
          <p:spPr>
            <a:xfrm>
              <a:off x="338922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Ellipse 362"/>
            <p:cNvSpPr/>
            <p:nvPr/>
          </p:nvSpPr>
          <p:spPr>
            <a:xfrm>
              <a:off x="378571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4" name="Ellipse 363"/>
            <p:cNvSpPr/>
            <p:nvPr/>
          </p:nvSpPr>
          <p:spPr>
            <a:xfrm>
              <a:off x="444652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Ellipse 364"/>
            <p:cNvSpPr/>
            <p:nvPr/>
          </p:nvSpPr>
          <p:spPr>
            <a:xfrm>
              <a:off x="484301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Ellipse 365"/>
            <p:cNvSpPr/>
            <p:nvPr/>
          </p:nvSpPr>
          <p:spPr>
            <a:xfrm>
              <a:off x="5107334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/>
            <p:cNvSpPr/>
            <p:nvPr/>
          </p:nvSpPr>
          <p:spPr>
            <a:xfrm>
              <a:off x="537165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Ellipse 367"/>
            <p:cNvSpPr/>
            <p:nvPr/>
          </p:nvSpPr>
          <p:spPr>
            <a:xfrm>
              <a:off x="550382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Ellipse 368"/>
            <p:cNvSpPr/>
            <p:nvPr/>
          </p:nvSpPr>
          <p:spPr>
            <a:xfrm>
              <a:off x="471084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0" name="Ellipse 369"/>
            <p:cNvSpPr/>
            <p:nvPr/>
          </p:nvSpPr>
          <p:spPr>
            <a:xfrm>
              <a:off x="523949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Ellipse 370"/>
            <p:cNvSpPr/>
            <p:nvPr/>
          </p:nvSpPr>
          <p:spPr>
            <a:xfrm>
              <a:off x="457868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2" name="Ellipse 371"/>
            <p:cNvSpPr/>
            <p:nvPr/>
          </p:nvSpPr>
          <p:spPr>
            <a:xfrm>
              <a:off x="4975172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3" name="Ellipse 372"/>
            <p:cNvSpPr/>
            <p:nvPr/>
          </p:nvSpPr>
          <p:spPr>
            <a:xfrm>
              <a:off x="563598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4" name="Ellipse 373"/>
            <p:cNvSpPr/>
            <p:nvPr/>
          </p:nvSpPr>
          <p:spPr>
            <a:xfrm>
              <a:off x="576814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Ellipse 374"/>
            <p:cNvSpPr/>
            <p:nvPr/>
          </p:nvSpPr>
          <p:spPr>
            <a:xfrm>
              <a:off x="6164630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Ellipse 375"/>
            <p:cNvSpPr/>
            <p:nvPr/>
          </p:nvSpPr>
          <p:spPr>
            <a:xfrm>
              <a:off x="6428954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7" name="Ellipse 376"/>
            <p:cNvSpPr/>
            <p:nvPr/>
          </p:nvSpPr>
          <p:spPr>
            <a:xfrm>
              <a:off x="669326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8" name="Ellipse 377"/>
            <p:cNvSpPr/>
            <p:nvPr/>
          </p:nvSpPr>
          <p:spPr>
            <a:xfrm>
              <a:off x="603246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Ellipse 378"/>
            <p:cNvSpPr/>
            <p:nvPr/>
          </p:nvSpPr>
          <p:spPr>
            <a:xfrm>
              <a:off x="656111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Ellipse 379"/>
            <p:cNvSpPr/>
            <p:nvPr/>
          </p:nvSpPr>
          <p:spPr>
            <a:xfrm>
              <a:off x="590030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1" name="Ellipse 380"/>
            <p:cNvSpPr/>
            <p:nvPr/>
          </p:nvSpPr>
          <p:spPr>
            <a:xfrm>
              <a:off x="6296792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127078" y="1403901"/>
            <a:ext cx="3774964" cy="560028"/>
            <a:chOff x="3127078" y="1403901"/>
            <a:chExt cx="3774964" cy="560028"/>
          </a:xfrm>
        </p:grpSpPr>
        <p:sp>
          <p:nvSpPr>
            <p:cNvPr id="382" name="Rectangle : coins arrondis 381"/>
            <p:cNvSpPr/>
            <p:nvPr/>
          </p:nvSpPr>
          <p:spPr>
            <a:xfrm>
              <a:off x="3127078" y="1403901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Ellipse 382"/>
            <p:cNvSpPr/>
            <p:nvPr/>
          </p:nvSpPr>
          <p:spPr>
            <a:xfrm>
              <a:off x="3250904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3448861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Ellipse 384"/>
            <p:cNvSpPr/>
            <p:nvPr/>
          </p:nvSpPr>
          <p:spPr>
            <a:xfrm>
              <a:off x="3646818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Ellipse 385"/>
            <p:cNvSpPr/>
            <p:nvPr/>
          </p:nvSpPr>
          <p:spPr>
            <a:xfrm>
              <a:off x="3844775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7" name="Ellipse 386"/>
            <p:cNvSpPr/>
            <p:nvPr/>
          </p:nvSpPr>
          <p:spPr>
            <a:xfrm>
              <a:off x="4042732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Ellipse 387"/>
            <p:cNvSpPr/>
            <p:nvPr/>
          </p:nvSpPr>
          <p:spPr>
            <a:xfrm>
              <a:off x="4636603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Ellipse 388"/>
            <p:cNvSpPr/>
            <p:nvPr/>
          </p:nvSpPr>
          <p:spPr>
            <a:xfrm>
              <a:off x="4240689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Ellipse 389"/>
            <p:cNvSpPr/>
            <p:nvPr/>
          </p:nvSpPr>
          <p:spPr>
            <a:xfrm>
              <a:off x="4438646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1" name="Ellipse 390"/>
            <p:cNvSpPr/>
            <p:nvPr/>
          </p:nvSpPr>
          <p:spPr>
            <a:xfrm>
              <a:off x="4834560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2" name="Ellipse 391"/>
            <p:cNvSpPr/>
            <p:nvPr/>
          </p:nvSpPr>
          <p:spPr>
            <a:xfrm>
              <a:off x="5032517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Ellipse 392"/>
            <p:cNvSpPr/>
            <p:nvPr/>
          </p:nvSpPr>
          <p:spPr>
            <a:xfrm>
              <a:off x="5230474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Ellipse 393"/>
            <p:cNvSpPr/>
            <p:nvPr/>
          </p:nvSpPr>
          <p:spPr>
            <a:xfrm>
              <a:off x="5824345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Ellipse 394"/>
            <p:cNvSpPr/>
            <p:nvPr/>
          </p:nvSpPr>
          <p:spPr>
            <a:xfrm>
              <a:off x="5428431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Ellipse 395"/>
            <p:cNvSpPr/>
            <p:nvPr/>
          </p:nvSpPr>
          <p:spPr>
            <a:xfrm>
              <a:off x="5626388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Ellipse 396"/>
            <p:cNvSpPr/>
            <p:nvPr/>
          </p:nvSpPr>
          <p:spPr>
            <a:xfrm>
              <a:off x="6418216" y="151820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Ellipse 397"/>
            <p:cNvSpPr/>
            <p:nvPr/>
          </p:nvSpPr>
          <p:spPr>
            <a:xfrm>
              <a:off x="6022302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Ellipse 398"/>
            <p:cNvSpPr/>
            <p:nvPr/>
          </p:nvSpPr>
          <p:spPr>
            <a:xfrm>
              <a:off x="6220259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Ellipse 399"/>
            <p:cNvSpPr/>
            <p:nvPr/>
          </p:nvSpPr>
          <p:spPr>
            <a:xfrm>
              <a:off x="6616175" y="151820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Ellipse 400"/>
            <p:cNvSpPr/>
            <p:nvPr/>
          </p:nvSpPr>
          <p:spPr>
            <a:xfrm>
              <a:off x="3246470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Ellipse 401"/>
            <p:cNvSpPr/>
            <p:nvPr/>
          </p:nvSpPr>
          <p:spPr>
            <a:xfrm>
              <a:off x="364295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Ellipse 402"/>
            <p:cNvSpPr/>
            <p:nvPr/>
          </p:nvSpPr>
          <p:spPr>
            <a:xfrm>
              <a:off x="3907280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Ellipse 403"/>
            <p:cNvSpPr/>
            <p:nvPr/>
          </p:nvSpPr>
          <p:spPr>
            <a:xfrm>
              <a:off x="417160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Ellipse 404"/>
            <p:cNvSpPr/>
            <p:nvPr/>
          </p:nvSpPr>
          <p:spPr>
            <a:xfrm>
              <a:off x="430376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6" name="Ellipse 405"/>
            <p:cNvSpPr/>
            <p:nvPr/>
          </p:nvSpPr>
          <p:spPr>
            <a:xfrm>
              <a:off x="351079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7" name="Ellipse 406"/>
            <p:cNvSpPr/>
            <p:nvPr/>
          </p:nvSpPr>
          <p:spPr>
            <a:xfrm>
              <a:off x="403944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Ellipse 407"/>
            <p:cNvSpPr/>
            <p:nvPr/>
          </p:nvSpPr>
          <p:spPr>
            <a:xfrm>
              <a:off x="3378632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Ellipse 408"/>
            <p:cNvSpPr/>
            <p:nvPr/>
          </p:nvSpPr>
          <p:spPr>
            <a:xfrm>
              <a:off x="3775118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0" name="Ellipse 409"/>
            <p:cNvSpPr/>
            <p:nvPr/>
          </p:nvSpPr>
          <p:spPr>
            <a:xfrm>
              <a:off x="443592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Ellipse 410"/>
            <p:cNvSpPr/>
            <p:nvPr/>
          </p:nvSpPr>
          <p:spPr>
            <a:xfrm>
              <a:off x="483241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Ellipse 411"/>
            <p:cNvSpPr/>
            <p:nvPr/>
          </p:nvSpPr>
          <p:spPr>
            <a:xfrm>
              <a:off x="509673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Ellipse 412"/>
            <p:cNvSpPr/>
            <p:nvPr/>
          </p:nvSpPr>
          <p:spPr>
            <a:xfrm>
              <a:off x="536106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4" name="Ellipse 413"/>
            <p:cNvSpPr/>
            <p:nvPr/>
          </p:nvSpPr>
          <p:spPr>
            <a:xfrm>
              <a:off x="549322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Ellipse 414"/>
            <p:cNvSpPr/>
            <p:nvPr/>
          </p:nvSpPr>
          <p:spPr>
            <a:xfrm>
              <a:off x="470025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Ellipse 415"/>
            <p:cNvSpPr/>
            <p:nvPr/>
          </p:nvSpPr>
          <p:spPr>
            <a:xfrm>
              <a:off x="522890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Ellipse 416"/>
            <p:cNvSpPr/>
            <p:nvPr/>
          </p:nvSpPr>
          <p:spPr>
            <a:xfrm>
              <a:off x="456809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Ellipse 417"/>
            <p:cNvSpPr/>
            <p:nvPr/>
          </p:nvSpPr>
          <p:spPr>
            <a:xfrm>
              <a:off x="496457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9" name="Ellipse 418"/>
            <p:cNvSpPr/>
            <p:nvPr/>
          </p:nvSpPr>
          <p:spPr>
            <a:xfrm>
              <a:off x="562538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Ellipse 419"/>
            <p:cNvSpPr/>
            <p:nvPr/>
          </p:nvSpPr>
          <p:spPr>
            <a:xfrm>
              <a:off x="575754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Ellipse 420"/>
            <p:cNvSpPr/>
            <p:nvPr/>
          </p:nvSpPr>
          <p:spPr>
            <a:xfrm>
              <a:off x="6154034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2" name="Ellipse 421"/>
            <p:cNvSpPr/>
            <p:nvPr/>
          </p:nvSpPr>
          <p:spPr>
            <a:xfrm>
              <a:off x="6418358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Ellipse 422"/>
            <p:cNvSpPr/>
            <p:nvPr/>
          </p:nvSpPr>
          <p:spPr>
            <a:xfrm>
              <a:off x="668267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Ellipse 423"/>
            <p:cNvSpPr/>
            <p:nvPr/>
          </p:nvSpPr>
          <p:spPr>
            <a:xfrm>
              <a:off x="602187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Ellipse 424"/>
            <p:cNvSpPr/>
            <p:nvPr/>
          </p:nvSpPr>
          <p:spPr>
            <a:xfrm>
              <a:off x="655052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Ellipse 425"/>
            <p:cNvSpPr/>
            <p:nvPr/>
          </p:nvSpPr>
          <p:spPr>
            <a:xfrm>
              <a:off x="588971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Ellipse 426"/>
            <p:cNvSpPr/>
            <p:nvPr/>
          </p:nvSpPr>
          <p:spPr>
            <a:xfrm>
              <a:off x="628619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3145035" y="4985536"/>
            <a:ext cx="3774964" cy="560028"/>
            <a:chOff x="3040640" y="4267872"/>
            <a:chExt cx="3774964" cy="560028"/>
          </a:xfrm>
        </p:grpSpPr>
        <p:sp>
          <p:nvSpPr>
            <p:cNvPr id="429" name="Rectangle : coins arrondis 428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145035" y="5708581"/>
            <a:ext cx="3774964" cy="560028"/>
            <a:chOff x="3145035" y="5708581"/>
            <a:chExt cx="3774964" cy="560028"/>
          </a:xfrm>
        </p:grpSpPr>
        <p:sp>
          <p:nvSpPr>
            <p:cNvPr id="475" name="Rectangle : coins arrondis 474"/>
            <p:cNvSpPr/>
            <p:nvPr/>
          </p:nvSpPr>
          <p:spPr>
            <a:xfrm>
              <a:off x="3145035" y="5708581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3268861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7" name="Ellipse 476"/>
            <p:cNvSpPr/>
            <p:nvPr/>
          </p:nvSpPr>
          <p:spPr>
            <a:xfrm>
              <a:off x="3466818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8" name="Ellipse 477"/>
            <p:cNvSpPr/>
            <p:nvPr/>
          </p:nvSpPr>
          <p:spPr>
            <a:xfrm>
              <a:off x="3664775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9" name="Ellipse 478"/>
            <p:cNvSpPr/>
            <p:nvPr/>
          </p:nvSpPr>
          <p:spPr>
            <a:xfrm>
              <a:off x="3862732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0" name="Ellipse 479"/>
            <p:cNvSpPr/>
            <p:nvPr/>
          </p:nvSpPr>
          <p:spPr>
            <a:xfrm>
              <a:off x="4060689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Ellipse 480"/>
            <p:cNvSpPr/>
            <p:nvPr/>
          </p:nvSpPr>
          <p:spPr>
            <a:xfrm>
              <a:off x="4654560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Ellipse 481"/>
            <p:cNvSpPr/>
            <p:nvPr/>
          </p:nvSpPr>
          <p:spPr>
            <a:xfrm>
              <a:off x="4258646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Ellipse 482"/>
            <p:cNvSpPr/>
            <p:nvPr/>
          </p:nvSpPr>
          <p:spPr>
            <a:xfrm>
              <a:off x="4456603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4" name="Ellipse 483"/>
            <p:cNvSpPr/>
            <p:nvPr/>
          </p:nvSpPr>
          <p:spPr>
            <a:xfrm>
              <a:off x="4852517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5" name="Ellipse 484"/>
            <p:cNvSpPr/>
            <p:nvPr/>
          </p:nvSpPr>
          <p:spPr>
            <a:xfrm>
              <a:off x="5050474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6" name="Ellipse 485"/>
            <p:cNvSpPr/>
            <p:nvPr/>
          </p:nvSpPr>
          <p:spPr>
            <a:xfrm>
              <a:off x="5248431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7" name="Ellipse 486"/>
            <p:cNvSpPr/>
            <p:nvPr/>
          </p:nvSpPr>
          <p:spPr>
            <a:xfrm>
              <a:off x="5842302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8" name="Ellipse 487"/>
            <p:cNvSpPr/>
            <p:nvPr/>
          </p:nvSpPr>
          <p:spPr>
            <a:xfrm>
              <a:off x="5446388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Ellipse 488"/>
            <p:cNvSpPr/>
            <p:nvPr/>
          </p:nvSpPr>
          <p:spPr>
            <a:xfrm>
              <a:off x="5644345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0" name="Ellipse 489"/>
            <p:cNvSpPr/>
            <p:nvPr/>
          </p:nvSpPr>
          <p:spPr>
            <a:xfrm>
              <a:off x="6436173" y="582288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1" name="Ellipse 490"/>
            <p:cNvSpPr/>
            <p:nvPr/>
          </p:nvSpPr>
          <p:spPr>
            <a:xfrm>
              <a:off x="6040259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2" name="Ellipse 491"/>
            <p:cNvSpPr/>
            <p:nvPr/>
          </p:nvSpPr>
          <p:spPr>
            <a:xfrm>
              <a:off x="6238216" y="5822884"/>
              <a:ext cx="180000" cy="180000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3" name="Ellipse 492"/>
            <p:cNvSpPr/>
            <p:nvPr/>
          </p:nvSpPr>
          <p:spPr>
            <a:xfrm>
              <a:off x="6634132" y="582288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4" name="Ellipse 493"/>
            <p:cNvSpPr/>
            <p:nvPr/>
          </p:nvSpPr>
          <p:spPr>
            <a:xfrm>
              <a:off x="326442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Ellipse 494"/>
            <p:cNvSpPr/>
            <p:nvPr/>
          </p:nvSpPr>
          <p:spPr>
            <a:xfrm>
              <a:off x="3660913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6" name="Ellipse 495"/>
            <p:cNvSpPr/>
            <p:nvPr/>
          </p:nvSpPr>
          <p:spPr>
            <a:xfrm>
              <a:off x="392523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Ellipse 496"/>
            <p:cNvSpPr/>
            <p:nvPr/>
          </p:nvSpPr>
          <p:spPr>
            <a:xfrm>
              <a:off x="418956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Ellipse 497"/>
            <p:cNvSpPr/>
            <p:nvPr/>
          </p:nvSpPr>
          <p:spPr>
            <a:xfrm>
              <a:off x="432172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9" name="Ellipse 498"/>
            <p:cNvSpPr/>
            <p:nvPr/>
          </p:nvSpPr>
          <p:spPr>
            <a:xfrm>
              <a:off x="3528751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405739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1" name="Ellipse 500"/>
            <p:cNvSpPr/>
            <p:nvPr/>
          </p:nvSpPr>
          <p:spPr>
            <a:xfrm>
              <a:off x="339658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2" name="Ellipse 501"/>
            <p:cNvSpPr/>
            <p:nvPr/>
          </p:nvSpPr>
          <p:spPr>
            <a:xfrm>
              <a:off x="3793075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3" name="Ellipse 502"/>
            <p:cNvSpPr/>
            <p:nvPr/>
          </p:nvSpPr>
          <p:spPr>
            <a:xfrm>
              <a:off x="445388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4" name="Ellipse 503"/>
            <p:cNvSpPr/>
            <p:nvPr/>
          </p:nvSpPr>
          <p:spPr>
            <a:xfrm>
              <a:off x="4850371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5" name="Ellipse 504"/>
            <p:cNvSpPr/>
            <p:nvPr/>
          </p:nvSpPr>
          <p:spPr>
            <a:xfrm>
              <a:off x="511469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6" name="Ellipse 505"/>
            <p:cNvSpPr/>
            <p:nvPr/>
          </p:nvSpPr>
          <p:spPr>
            <a:xfrm>
              <a:off x="537901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7" name="Ellipse 506"/>
            <p:cNvSpPr/>
            <p:nvPr/>
          </p:nvSpPr>
          <p:spPr>
            <a:xfrm>
              <a:off x="551118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Ellipse 507"/>
            <p:cNvSpPr/>
            <p:nvPr/>
          </p:nvSpPr>
          <p:spPr>
            <a:xfrm>
              <a:off x="471820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Ellipse 508"/>
            <p:cNvSpPr/>
            <p:nvPr/>
          </p:nvSpPr>
          <p:spPr>
            <a:xfrm>
              <a:off x="524685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0" name="Ellipse 509"/>
            <p:cNvSpPr/>
            <p:nvPr/>
          </p:nvSpPr>
          <p:spPr>
            <a:xfrm>
              <a:off x="4586047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1" name="Ellipse 510"/>
            <p:cNvSpPr/>
            <p:nvPr/>
          </p:nvSpPr>
          <p:spPr>
            <a:xfrm>
              <a:off x="498253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564334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577550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617199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643631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670062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603982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8" name="Ellipse 517"/>
            <p:cNvSpPr/>
            <p:nvPr/>
          </p:nvSpPr>
          <p:spPr>
            <a:xfrm>
              <a:off x="656847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0" name="Ellipse 519"/>
            <p:cNvSpPr/>
            <p:nvPr/>
          </p:nvSpPr>
          <p:spPr>
            <a:xfrm>
              <a:off x="590766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6304153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134439" y="4262137"/>
            <a:ext cx="3774964" cy="560028"/>
            <a:chOff x="3134439" y="4262137"/>
            <a:chExt cx="3774964" cy="560028"/>
          </a:xfrm>
        </p:grpSpPr>
        <p:sp>
          <p:nvSpPr>
            <p:cNvPr id="568" name="Rectangle : coins arrondis 567"/>
            <p:cNvSpPr/>
            <p:nvPr/>
          </p:nvSpPr>
          <p:spPr>
            <a:xfrm>
              <a:off x="3134439" y="4262137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3258265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3456222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3654179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3852136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4050093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4643964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4248050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4446007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4841921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5039878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5237835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5831706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5435792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5633749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6425577" y="4376440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6029663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6227620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6623536" y="4376440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3253831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365031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3914641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17896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431112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351815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04680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3385993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3782479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444328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483977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510409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536842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550058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470761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523626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457545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497193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563274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576490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6161395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6425719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669003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602923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655788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2" name="Ellipse 611"/>
            <p:cNvSpPr/>
            <p:nvPr/>
          </p:nvSpPr>
          <p:spPr>
            <a:xfrm>
              <a:off x="589707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3" name="Ellipse 612"/>
            <p:cNvSpPr/>
            <p:nvPr/>
          </p:nvSpPr>
          <p:spPr>
            <a:xfrm>
              <a:off x="629355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Graphique 16" descr="Ligne fléchée : pivoter à droit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945950">
            <a:off x="8478999" y="2354998"/>
            <a:ext cx="1790994" cy="17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232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1295" y="1804406"/>
            <a:ext cx="232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232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3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51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09" y="3250496"/>
            <a:ext cx="234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4" y="1083907"/>
            <a:ext cx="23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PLAN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01" y="737839"/>
            <a:ext cx="5715000" cy="1428750"/>
          </a:xfrm>
          <a:prstGeom prst="rect">
            <a:avLst/>
          </a:prstGeom>
        </p:spPr>
      </p:pic>
      <p:pic>
        <p:nvPicPr>
          <p:cNvPr id="1026" name="Picture 2" descr="Résultat de recherche d'images pour &quot;chrome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965530"/>
            <a:ext cx="913861" cy="9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1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68460" y="288099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Comment créer une Intelligence Artificielle qui apprend d’elle même à jouer à ce jeu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IA : «Perception, </a:t>
            </a:r>
            <a:r>
              <a:rPr lang="fr-FR" dirty="0" err="1">
                <a:solidFill>
                  <a:srgbClr val="FF0000"/>
                </a:solidFill>
              </a:rPr>
              <a:t>Thinking</a:t>
            </a:r>
            <a:r>
              <a:rPr lang="fr-FR" dirty="0">
                <a:solidFill>
                  <a:srgbClr val="FF0000"/>
                </a:solidFill>
              </a:rPr>
              <a:t>, Action » (discutable); Patrick Winston, MIT</a:t>
            </a:r>
          </a:p>
        </p:txBody>
      </p:sp>
      <p:cxnSp>
        <p:nvCxnSpPr>
          <p:cNvPr id="17" name="Connecteur droit 16"/>
          <p:cNvCxnSpPr>
            <a:cxnSpLocks/>
          </p:cNvCxnSpPr>
          <p:nvPr/>
        </p:nvCxnSpPr>
        <p:spPr>
          <a:xfrm>
            <a:off x="3010929" y="3385751"/>
            <a:ext cx="32309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-590249"/>
            <a:ext cx="558730" cy="5968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-604833"/>
            <a:ext cx="292063" cy="5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23" name="Ellipse 22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2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7904" y="2335622"/>
            <a:ext cx="5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92031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6755027" y="3240324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095941" y="320007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52" y="2300200"/>
            <a:ext cx="533333" cy="457143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5733535" y="2694138"/>
            <a:ext cx="0" cy="628408"/>
          </a:xfrm>
          <a:prstGeom prst="straightConnector1">
            <a:avLst/>
          </a:prstGeom>
          <a:ln w="38100">
            <a:solidFill>
              <a:srgbClr val="FF00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3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569</TotalTime>
  <Words>288</Words>
  <Application>Microsoft Office PowerPoint</Application>
  <PresentationFormat>Grand écran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Bodoni MT</vt:lpstr>
      <vt:lpstr>Calibri</vt:lpstr>
      <vt:lpstr>Calibri Light</vt:lpstr>
      <vt:lpstr>Century Gothic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Corentin</cp:lastModifiedBy>
  <cp:revision>70</cp:revision>
  <dcterms:created xsi:type="dcterms:W3CDTF">2017-04-25T08:09:42Z</dcterms:created>
  <dcterms:modified xsi:type="dcterms:W3CDTF">2017-04-25T19:49:00Z</dcterms:modified>
</cp:coreProperties>
</file>