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99"/>
    <a:srgbClr val="00FF99"/>
    <a:srgbClr val="9900CC"/>
    <a:srgbClr val="FF0066"/>
    <a:srgbClr val="14008E"/>
    <a:srgbClr val="660066"/>
    <a:srgbClr val="1E00D2"/>
    <a:srgbClr val="FFFF0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E901-5E26-446C-8C20-ED2157EE442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28AE9-AA64-4FE8-9588-5BB6F17E9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3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2"/>
            <a:ext cx="12188825" cy="6856214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91010" y="60209"/>
            <a:ext cx="23551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>
                <a:latin typeface="Bodoni MT" panose="02070603080606020203" pitchFamily="18" charset="0"/>
              </a:rPr>
              <a:t>TREX BRAIN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p5/TREXBRAIN_V08/index.html" TargetMode="Externa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0" y="0"/>
            <a:ext cx="205946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029605" y="3282664"/>
            <a:ext cx="6200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Bodoni MT" panose="02070603080606020203" pitchFamily="18" charset="0"/>
              </a:rPr>
              <a:t>TREX BRAIN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16872" y="4252160"/>
            <a:ext cx="602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kern="1200" dirty="0">
                <a:solidFill>
                  <a:schemeClr val="tx1"/>
                </a:solidFill>
                <a:latin typeface="Bodoni MT" panose="02070603080606020203" pitchFamily="18" charset="0"/>
                <a:ea typeface="+mn-ea"/>
                <a:cs typeface="+mn-cs"/>
              </a:rPr>
              <a:t>Algorithme Génétique &amp; Réseaux Neuronaux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2583737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-2583154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2583153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2583154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-2581107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-2582063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-2583149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2806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216888" y="2511438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/>
          <p:cNvSpPr/>
          <p:nvPr/>
        </p:nvSpPr>
        <p:spPr>
          <a:xfrm>
            <a:off x="10216888" y="3354729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9004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51" name="ZoneTexte 150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8206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51" name="ZoneTexte 150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0297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88" name="Rectangle : coins arrondis 187"/>
          <p:cNvSpPr/>
          <p:nvPr/>
        </p:nvSpPr>
        <p:spPr>
          <a:xfrm>
            <a:off x="3662466" y="2662529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834235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4211312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4588389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4965466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534254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6473774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571962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6096697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6850851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7227928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7605005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8736236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7982082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8359159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9867467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911331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949039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10244551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8342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5915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0963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6012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58536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43390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53487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0866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48439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61060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68633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73681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78730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81254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6109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76206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3584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71157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83778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86303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93875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98924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10397286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91351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101448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88827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96400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1750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748" name="Rectangle : coins arrondis 747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9" name="Ellipse 748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0" name="Ellipse 749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1" name="Ellipse 750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2" name="Ellipse 751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Ellipse 752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4" name="Ellipse 753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5" name="Ellipse 754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6" name="Ellipse 755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7" name="Ellipse 756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8" name="Ellipse 757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9" name="Ellipse 758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0" name="Ellipse 759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1" name="Ellipse 760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2" name="Ellipse 761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3" name="Ellipse 762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4" name="Ellipse 763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5" name="Ellipse 764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6" name="Ellipse 765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7" name="Ellipse 766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8" name="Ellipse 767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9" name="Ellipse 768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0" name="Ellipse 769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1" name="Ellipse 770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2" name="Ellipse 771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3" name="Ellipse 772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4" name="Ellipse 773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5" name="Ellipse 774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6" name="Ellipse 775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7" name="Ellipse 776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8" name="Ellipse 777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9" name="Ellipse 778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0" name="Ellipse 779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1" name="Ellipse 780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2" name="Ellipse 781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3" name="Ellipse 782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4" name="Ellipse 783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5" name="Ellipse 784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6" name="Ellipse 785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7" name="Ellipse 786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8" name="Ellipse 787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9" name="Ellipse 788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0" name="Ellipse 789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Ellipse 790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2" name="Ellipse 791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Ellipse 792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1379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26" name="Accolade fermante 425"/>
          <p:cNvSpPr/>
          <p:nvPr/>
        </p:nvSpPr>
        <p:spPr>
          <a:xfrm>
            <a:off x="7540263" y="633242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46" y="2956248"/>
            <a:ext cx="1040929" cy="103232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01848" y="2284775"/>
            <a:ext cx="816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  <a:endParaRPr lang="fr-FR" sz="9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 : coins arrondis 796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8" name="Ellipse 797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9" name="Ellipse 798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0" name="Ellipse 799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1" name="Ellipse 800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2" name="Ellipse 801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3" name="Ellipse 802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4" name="Ellipse 803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5" name="Ellipse 804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6" name="Ellipse 805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7" name="Ellipse 806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8" name="Ellipse 807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9" name="Ellipse 808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0" name="Ellipse 809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1" name="Ellipse 810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2" name="Ellipse 811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3" name="Ellipse 812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4" name="Ellipse 813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5" name="Ellipse 814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6" name="Ellipse 815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7" name="Ellipse 816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8" name="Ellipse 817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" name="Ellipse 818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0" name="Ellipse 819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1" name="Ellipse 820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2" name="Ellipse 821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3" name="Ellipse 822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4" name="Ellipse 823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5" name="Ellipse 824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6" name="Ellipse 825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7" name="Ellipse 826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8" name="Ellipse 827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" name="Ellipse 828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0" name="Ellipse 829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1" name="Ellipse 830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2" name="Ellipse 831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3" name="Ellipse 832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4" name="Ellipse 833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5" name="Ellipse 834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6" name="Ellipse 835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7" name="Ellipse 836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8" name="Ellipse 837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9" name="Ellipse 838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0" name="Ellipse 839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1" name="Ellipse 840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2" name="Ellipse 841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7" name="Rectangle : coins arrondis 1166"/>
          <p:cNvSpPr/>
          <p:nvPr/>
        </p:nvSpPr>
        <p:spPr>
          <a:xfrm>
            <a:off x="3424779" y="209313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8" name="Ellipse 1167"/>
          <p:cNvSpPr/>
          <p:nvPr/>
        </p:nvSpPr>
        <p:spPr>
          <a:xfrm>
            <a:off x="3548605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9" name="Ellipse 1168"/>
          <p:cNvSpPr/>
          <p:nvPr/>
        </p:nvSpPr>
        <p:spPr>
          <a:xfrm>
            <a:off x="3746562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0" name="Ellipse 1169"/>
          <p:cNvSpPr/>
          <p:nvPr/>
        </p:nvSpPr>
        <p:spPr>
          <a:xfrm>
            <a:off x="3944519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1" name="Ellipse 1170"/>
          <p:cNvSpPr/>
          <p:nvPr/>
        </p:nvSpPr>
        <p:spPr>
          <a:xfrm>
            <a:off x="4142476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2" name="Ellipse 1171"/>
          <p:cNvSpPr/>
          <p:nvPr/>
        </p:nvSpPr>
        <p:spPr>
          <a:xfrm>
            <a:off x="434043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3" name="Ellipse 1172"/>
          <p:cNvSpPr/>
          <p:nvPr/>
        </p:nvSpPr>
        <p:spPr>
          <a:xfrm>
            <a:off x="4934304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4" name="Ellipse 1173"/>
          <p:cNvSpPr/>
          <p:nvPr/>
        </p:nvSpPr>
        <p:spPr>
          <a:xfrm>
            <a:off x="453839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5" name="Ellipse 1174"/>
          <p:cNvSpPr/>
          <p:nvPr/>
        </p:nvSpPr>
        <p:spPr>
          <a:xfrm>
            <a:off x="4736347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6" name="Ellipse 1175"/>
          <p:cNvSpPr/>
          <p:nvPr/>
        </p:nvSpPr>
        <p:spPr>
          <a:xfrm>
            <a:off x="5132261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7" name="Ellipse 1176"/>
          <p:cNvSpPr/>
          <p:nvPr/>
        </p:nvSpPr>
        <p:spPr>
          <a:xfrm>
            <a:off x="5330218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8" name="Ellipse 1177"/>
          <p:cNvSpPr/>
          <p:nvPr/>
        </p:nvSpPr>
        <p:spPr>
          <a:xfrm>
            <a:off x="5528175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9" name="Ellipse 1178"/>
          <p:cNvSpPr/>
          <p:nvPr/>
        </p:nvSpPr>
        <p:spPr>
          <a:xfrm>
            <a:off x="6122046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0" name="Ellipse 1179"/>
          <p:cNvSpPr/>
          <p:nvPr/>
        </p:nvSpPr>
        <p:spPr>
          <a:xfrm>
            <a:off x="5726132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1" name="Ellipse 1180"/>
          <p:cNvSpPr/>
          <p:nvPr/>
        </p:nvSpPr>
        <p:spPr>
          <a:xfrm>
            <a:off x="5924089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2" name="Ellipse 1181"/>
          <p:cNvSpPr/>
          <p:nvPr/>
        </p:nvSpPr>
        <p:spPr>
          <a:xfrm>
            <a:off x="6715917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3" name="Ellipse 1182"/>
          <p:cNvSpPr/>
          <p:nvPr/>
        </p:nvSpPr>
        <p:spPr>
          <a:xfrm>
            <a:off x="632000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4" name="Ellipse 1183"/>
          <p:cNvSpPr/>
          <p:nvPr/>
        </p:nvSpPr>
        <p:spPr>
          <a:xfrm>
            <a:off x="651796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5" name="Ellipse 1184"/>
          <p:cNvSpPr/>
          <p:nvPr/>
        </p:nvSpPr>
        <p:spPr>
          <a:xfrm>
            <a:off x="6913876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6" name="Ellipse 1185"/>
          <p:cNvSpPr/>
          <p:nvPr/>
        </p:nvSpPr>
        <p:spPr>
          <a:xfrm>
            <a:off x="35441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7" name="Ellipse 1186"/>
          <p:cNvSpPr/>
          <p:nvPr/>
        </p:nvSpPr>
        <p:spPr>
          <a:xfrm>
            <a:off x="394065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8" name="Ellipse 1187"/>
          <p:cNvSpPr/>
          <p:nvPr/>
        </p:nvSpPr>
        <p:spPr>
          <a:xfrm>
            <a:off x="420498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9" name="Ellipse 1188"/>
          <p:cNvSpPr/>
          <p:nvPr/>
        </p:nvSpPr>
        <p:spPr>
          <a:xfrm>
            <a:off x="446930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0" name="Ellipse 1189"/>
          <p:cNvSpPr/>
          <p:nvPr/>
        </p:nvSpPr>
        <p:spPr>
          <a:xfrm>
            <a:off x="460146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1" name="Ellipse 1190"/>
          <p:cNvSpPr/>
          <p:nvPr/>
        </p:nvSpPr>
        <p:spPr>
          <a:xfrm>
            <a:off x="380849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2" name="Ellipse 1191"/>
          <p:cNvSpPr/>
          <p:nvPr/>
        </p:nvSpPr>
        <p:spPr>
          <a:xfrm>
            <a:off x="433714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3" name="Ellipse 1192"/>
          <p:cNvSpPr/>
          <p:nvPr/>
        </p:nvSpPr>
        <p:spPr>
          <a:xfrm>
            <a:off x="367633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4" name="Ellipse 1193"/>
          <p:cNvSpPr/>
          <p:nvPr/>
        </p:nvSpPr>
        <p:spPr>
          <a:xfrm>
            <a:off x="4072819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5" name="Ellipse 1194"/>
          <p:cNvSpPr/>
          <p:nvPr/>
        </p:nvSpPr>
        <p:spPr>
          <a:xfrm>
            <a:off x="473362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6" name="Ellipse 1195"/>
          <p:cNvSpPr/>
          <p:nvPr/>
        </p:nvSpPr>
        <p:spPr>
          <a:xfrm>
            <a:off x="513011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7" name="Ellipse 1196"/>
          <p:cNvSpPr/>
          <p:nvPr/>
        </p:nvSpPr>
        <p:spPr>
          <a:xfrm>
            <a:off x="539443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8" name="Ellipse 1197"/>
          <p:cNvSpPr/>
          <p:nvPr/>
        </p:nvSpPr>
        <p:spPr>
          <a:xfrm>
            <a:off x="565876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9" name="Ellipse 1198"/>
          <p:cNvSpPr/>
          <p:nvPr/>
        </p:nvSpPr>
        <p:spPr>
          <a:xfrm>
            <a:off x="579092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0" name="Ellipse 1199"/>
          <p:cNvSpPr/>
          <p:nvPr/>
        </p:nvSpPr>
        <p:spPr>
          <a:xfrm>
            <a:off x="499795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1" name="Ellipse 1200"/>
          <p:cNvSpPr/>
          <p:nvPr/>
        </p:nvSpPr>
        <p:spPr>
          <a:xfrm>
            <a:off x="552660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2" name="Ellipse 1201"/>
          <p:cNvSpPr/>
          <p:nvPr/>
        </p:nvSpPr>
        <p:spPr>
          <a:xfrm>
            <a:off x="486579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3" name="Ellipse 1202"/>
          <p:cNvSpPr/>
          <p:nvPr/>
        </p:nvSpPr>
        <p:spPr>
          <a:xfrm>
            <a:off x="526227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4" name="Ellipse 1203"/>
          <p:cNvSpPr/>
          <p:nvPr/>
        </p:nvSpPr>
        <p:spPr>
          <a:xfrm>
            <a:off x="592308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5" name="Ellipse 1204"/>
          <p:cNvSpPr/>
          <p:nvPr/>
        </p:nvSpPr>
        <p:spPr>
          <a:xfrm>
            <a:off x="605524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6" name="Ellipse 1205"/>
          <p:cNvSpPr/>
          <p:nvPr/>
        </p:nvSpPr>
        <p:spPr>
          <a:xfrm>
            <a:off x="645173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7" name="Ellipse 1206"/>
          <p:cNvSpPr/>
          <p:nvPr/>
        </p:nvSpPr>
        <p:spPr>
          <a:xfrm>
            <a:off x="671605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8" name="Ellipse 1207"/>
          <p:cNvSpPr/>
          <p:nvPr/>
        </p:nvSpPr>
        <p:spPr>
          <a:xfrm>
            <a:off x="69803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9" name="Ellipse 1208"/>
          <p:cNvSpPr/>
          <p:nvPr/>
        </p:nvSpPr>
        <p:spPr>
          <a:xfrm>
            <a:off x="631957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0" name="Ellipse 1209"/>
          <p:cNvSpPr/>
          <p:nvPr/>
        </p:nvSpPr>
        <p:spPr>
          <a:xfrm>
            <a:off x="6848221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1" name="Ellipse 1210"/>
          <p:cNvSpPr/>
          <p:nvPr/>
        </p:nvSpPr>
        <p:spPr>
          <a:xfrm>
            <a:off x="618741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2" name="Ellipse 1211"/>
          <p:cNvSpPr/>
          <p:nvPr/>
        </p:nvSpPr>
        <p:spPr>
          <a:xfrm>
            <a:off x="658389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3" name="Rectangle : coins arrondis 1212"/>
          <p:cNvSpPr/>
          <p:nvPr/>
        </p:nvSpPr>
        <p:spPr>
          <a:xfrm>
            <a:off x="3424779" y="2818094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4" name="Ellipse 1213"/>
          <p:cNvSpPr/>
          <p:nvPr/>
        </p:nvSpPr>
        <p:spPr>
          <a:xfrm>
            <a:off x="3548605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5" name="Ellipse 1214"/>
          <p:cNvSpPr/>
          <p:nvPr/>
        </p:nvSpPr>
        <p:spPr>
          <a:xfrm>
            <a:off x="3746562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6" name="Ellipse 1215"/>
          <p:cNvSpPr/>
          <p:nvPr/>
        </p:nvSpPr>
        <p:spPr>
          <a:xfrm>
            <a:off x="3944519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7" name="Ellipse 1216"/>
          <p:cNvSpPr/>
          <p:nvPr/>
        </p:nvSpPr>
        <p:spPr>
          <a:xfrm>
            <a:off x="4142476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8" name="Ellipse 1217"/>
          <p:cNvSpPr/>
          <p:nvPr/>
        </p:nvSpPr>
        <p:spPr>
          <a:xfrm>
            <a:off x="4340433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9" name="Ellipse 1218"/>
          <p:cNvSpPr/>
          <p:nvPr/>
        </p:nvSpPr>
        <p:spPr>
          <a:xfrm>
            <a:off x="4934304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0" name="Ellipse 1219"/>
          <p:cNvSpPr/>
          <p:nvPr/>
        </p:nvSpPr>
        <p:spPr>
          <a:xfrm>
            <a:off x="4538390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1" name="Ellipse 1220"/>
          <p:cNvSpPr/>
          <p:nvPr/>
        </p:nvSpPr>
        <p:spPr>
          <a:xfrm>
            <a:off x="4736347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2" name="Ellipse 1221"/>
          <p:cNvSpPr/>
          <p:nvPr/>
        </p:nvSpPr>
        <p:spPr>
          <a:xfrm>
            <a:off x="5132261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3" name="Ellipse 1222"/>
          <p:cNvSpPr/>
          <p:nvPr/>
        </p:nvSpPr>
        <p:spPr>
          <a:xfrm>
            <a:off x="5330218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4" name="Ellipse 1223"/>
          <p:cNvSpPr/>
          <p:nvPr/>
        </p:nvSpPr>
        <p:spPr>
          <a:xfrm>
            <a:off x="5528175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5" name="Ellipse 1224"/>
          <p:cNvSpPr/>
          <p:nvPr/>
        </p:nvSpPr>
        <p:spPr>
          <a:xfrm>
            <a:off x="6122046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6" name="Ellipse 1225"/>
          <p:cNvSpPr/>
          <p:nvPr/>
        </p:nvSpPr>
        <p:spPr>
          <a:xfrm>
            <a:off x="5726132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7" name="Ellipse 1226"/>
          <p:cNvSpPr/>
          <p:nvPr/>
        </p:nvSpPr>
        <p:spPr>
          <a:xfrm>
            <a:off x="5924089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8" name="Ellipse 1227"/>
          <p:cNvSpPr/>
          <p:nvPr/>
        </p:nvSpPr>
        <p:spPr>
          <a:xfrm>
            <a:off x="6715917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9" name="Ellipse 1228"/>
          <p:cNvSpPr/>
          <p:nvPr/>
        </p:nvSpPr>
        <p:spPr>
          <a:xfrm>
            <a:off x="6320003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0" name="Ellipse 1229"/>
          <p:cNvSpPr/>
          <p:nvPr/>
        </p:nvSpPr>
        <p:spPr>
          <a:xfrm>
            <a:off x="6517960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1" name="Ellipse 1230"/>
          <p:cNvSpPr/>
          <p:nvPr/>
        </p:nvSpPr>
        <p:spPr>
          <a:xfrm>
            <a:off x="6913876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2" name="Ellipse 1231"/>
          <p:cNvSpPr/>
          <p:nvPr/>
        </p:nvSpPr>
        <p:spPr>
          <a:xfrm>
            <a:off x="35441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3" name="Ellipse 1232"/>
          <p:cNvSpPr/>
          <p:nvPr/>
        </p:nvSpPr>
        <p:spPr>
          <a:xfrm>
            <a:off x="394065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4" name="Ellipse 1233"/>
          <p:cNvSpPr/>
          <p:nvPr/>
        </p:nvSpPr>
        <p:spPr>
          <a:xfrm>
            <a:off x="420498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5" name="Ellipse 1234"/>
          <p:cNvSpPr/>
          <p:nvPr/>
        </p:nvSpPr>
        <p:spPr>
          <a:xfrm>
            <a:off x="446930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6" name="Ellipse 1235"/>
          <p:cNvSpPr/>
          <p:nvPr/>
        </p:nvSpPr>
        <p:spPr>
          <a:xfrm>
            <a:off x="460146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7" name="Ellipse 1236"/>
          <p:cNvSpPr/>
          <p:nvPr/>
        </p:nvSpPr>
        <p:spPr>
          <a:xfrm>
            <a:off x="380849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8" name="Ellipse 1237"/>
          <p:cNvSpPr/>
          <p:nvPr/>
        </p:nvSpPr>
        <p:spPr>
          <a:xfrm>
            <a:off x="433714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9" name="Ellipse 1238"/>
          <p:cNvSpPr/>
          <p:nvPr/>
        </p:nvSpPr>
        <p:spPr>
          <a:xfrm>
            <a:off x="367633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0" name="Ellipse 1239"/>
          <p:cNvSpPr/>
          <p:nvPr/>
        </p:nvSpPr>
        <p:spPr>
          <a:xfrm>
            <a:off x="407281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1" name="Ellipse 1240"/>
          <p:cNvSpPr/>
          <p:nvPr/>
        </p:nvSpPr>
        <p:spPr>
          <a:xfrm>
            <a:off x="473362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2" name="Ellipse 1241"/>
          <p:cNvSpPr/>
          <p:nvPr/>
        </p:nvSpPr>
        <p:spPr>
          <a:xfrm>
            <a:off x="513011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3" name="Ellipse 1242"/>
          <p:cNvSpPr/>
          <p:nvPr/>
        </p:nvSpPr>
        <p:spPr>
          <a:xfrm>
            <a:off x="539443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4" name="Ellipse 1243"/>
          <p:cNvSpPr/>
          <p:nvPr/>
        </p:nvSpPr>
        <p:spPr>
          <a:xfrm>
            <a:off x="565876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5" name="Ellipse 1244"/>
          <p:cNvSpPr/>
          <p:nvPr/>
        </p:nvSpPr>
        <p:spPr>
          <a:xfrm>
            <a:off x="579092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6" name="Ellipse 1245"/>
          <p:cNvSpPr/>
          <p:nvPr/>
        </p:nvSpPr>
        <p:spPr>
          <a:xfrm>
            <a:off x="499795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7" name="Ellipse 1246"/>
          <p:cNvSpPr/>
          <p:nvPr/>
        </p:nvSpPr>
        <p:spPr>
          <a:xfrm>
            <a:off x="552660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8" name="Ellipse 1247"/>
          <p:cNvSpPr/>
          <p:nvPr/>
        </p:nvSpPr>
        <p:spPr>
          <a:xfrm>
            <a:off x="486579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9" name="Ellipse 1248"/>
          <p:cNvSpPr/>
          <p:nvPr/>
        </p:nvSpPr>
        <p:spPr>
          <a:xfrm>
            <a:off x="526227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0" name="Ellipse 1249"/>
          <p:cNvSpPr/>
          <p:nvPr/>
        </p:nvSpPr>
        <p:spPr>
          <a:xfrm>
            <a:off x="592308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1" name="Ellipse 1250"/>
          <p:cNvSpPr/>
          <p:nvPr/>
        </p:nvSpPr>
        <p:spPr>
          <a:xfrm>
            <a:off x="605524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2" name="Ellipse 1251"/>
          <p:cNvSpPr/>
          <p:nvPr/>
        </p:nvSpPr>
        <p:spPr>
          <a:xfrm>
            <a:off x="645173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3" name="Ellipse 1252"/>
          <p:cNvSpPr/>
          <p:nvPr/>
        </p:nvSpPr>
        <p:spPr>
          <a:xfrm>
            <a:off x="671605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4" name="Ellipse 1253"/>
          <p:cNvSpPr/>
          <p:nvPr/>
        </p:nvSpPr>
        <p:spPr>
          <a:xfrm>
            <a:off x="69803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5" name="Ellipse 1254"/>
          <p:cNvSpPr/>
          <p:nvPr/>
        </p:nvSpPr>
        <p:spPr>
          <a:xfrm>
            <a:off x="631957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6" name="Ellipse 1255"/>
          <p:cNvSpPr/>
          <p:nvPr/>
        </p:nvSpPr>
        <p:spPr>
          <a:xfrm>
            <a:off x="684822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7" name="Ellipse 1256"/>
          <p:cNvSpPr/>
          <p:nvPr/>
        </p:nvSpPr>
        <p:spPr>
          <a:xfrm>
            <a:off x="618741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8" name="Ellipse 1257"/>
          <p:cNvSpPr/>
          <p:nvPr/>
        </p:nvSpPr>
        <p:spPr>
          <a:xfrm>
            <a:off x="658389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9" name="Groupe 1258"/>
          <p:cNvGrpSpPr/>
          <p:nvPr/>
        </p:nvGrpSpPr>
        <p:grpSpPr>
          <a:xfrm>
            <a:off x="3424779" y="4272298"/>
            <a:ext cx="3774964" cy="560028"/>
            <a:chOff x="3040640" y="4267872"/>
            <a:chExt cx="3774964" cy="560028"/>
          </a:xfrm>
        </p:grpSpPr>
        <p:sp>
          <p:nvSpPr>
            <p:cNvPr id="1260" name="Rectangle : coins arrondis 1259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1" name="Ellipse 1260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2" name="Ellipse 1261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3" name="Ellipse 1262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4" name="Ellipse 1263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5" name="Ellipse 1264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6" name="Ellipse 1265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7" name="Ellipse 1266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8" name="Ellipse 1267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9" name="Ellipse 1268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0" name="Ellipse 1269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1" name="Ellipse 1270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2" name="Ellipse 1271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3" name="Ellipse 1272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4" name="Ellipse 1273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5" name="Ellipse 1274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6" name="Ellipse 1275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7" name="Ellipse 1276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8" name="Ellipse 1277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9" name="Ellipse 1278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0" name="Ellipse 1279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1" name="Ellipse 1280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2" name="Ellipse 1281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3" name="Ellipse 1282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4" name="Ellipse 1283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5" name="Ellipse 1284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6" name="Ellipse 1285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7" name="Ellipse 1286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8" name="Ellipse 1287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9" name="Ellipse 1288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0" name="Ellipse 1289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1" name="Ellipse 1290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2" name="Ellipse 1291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3" name="Ellipse 1292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4" name="Ellipse 1293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5" name="Ellipse 1294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6" name="Ellipse 1295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7" name="Ellipse 1296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8" name="Ellipse 1297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9" name="Ellipse 1298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0" name="Ellipse 1299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1" name="Ellipse 1300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2" name="Ellipse 1301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3" name="Ellipse 1302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4" name="Ellipse 1303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5" name="Ellipse 1304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6" name="Rectangle : coins arrondis 1305"/>
          <p:cNvSpPr/>
          <p:nvPr/>
        </p:nvSpPr>
        <p:spPr>
          <a:xfrm>
            <a:off x="3424779" y="499534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7" name="Ellipse 1306"/>
          <p:cNvSpPr/>
          <p:nvPr/>
        </p:nvSpPr>
        <p:spPr>
          <a:xfrm>
            <a:off x="3548605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Ellipse 1307"/>
          <p:cNvSpPr/>
          <p:nvPr/>
        </p:nvSpPr>
        <p:spPr>
          <a:xfrm>
            <a:off x="3746562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9" name="Ellipse 1308"/>
          <p:cNvSpPr/>
          <p:nvPr/>
        </p:nvSpPr>
        <p:spPr>
          <a:xfrm>
            <a:off x="3944519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Ellipse 1309"/>
          <p:cNvSpPr/>
          <p:nvPr/>
        </p:nvSpPr>
        <p:spPr>
          <a:xfrm>
            <a:off x="4142476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Ellipse 1310"/>
          <p:cNvSpPr/>
          <p:nvPr/>
        </p:nvSpPr>
        <p:spPr>
          <a:xfrm>
            <a:off x="4340433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Ellipse 1311"/>
          <p:cNvSpPr/>
          <p:nvPr/>
        </p:nvSpPr>
        <p:spPr>
          <a:xfrm>
            <a:off x="4934304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Ellipse 1312"/>
          <p:cNvSpPr/>
          <p:nvPr/>
        </p:nvSpPr>
        <p:spPr>
          <a:xfrm>
            <a:off x="453839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Ellipse 1313"/>
          <p:cNvSpPr/>
          <p:nvPr/>
        </p:nvSpPr>
        <p:spPr>
          <a:xfrm>
            <a:off x="4736347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Ellipse 1314"/>
          <p:cNvSpPr/>
          <p:nvPr/>
        </p:nvSpPr>
        <p:spPr>
          <a:xfrm>
            <a:off x="5132261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Ellipse 1315"/>
          <p:cNvSpPr/>
          <p:nvPr/>
        </p:nvSpPr>
        <p:spPr>
          <a:xfrm>
            <a:off x="5330218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Ellipse 1316"/>
          <p:cNvSpPr/>
          <p:nvPr/>
        </p:nvSpPr>
        <p:spPr>
          <a:xfrm>
            <a:off x="5528175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Ellipse 1317"/>
          <p:cNvSpPr/>
          <p:nvPr/>
        </p:nvSpPr>
        <p:spPr>
          <a:xfrm>
            <a:off x="6122046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Ellipse 1318"/>
          <p:cNvSpPr/>
          <p:nvPr/>
        </p:nvSpPr>
        <p:spPr>
          <a:xfrm>
            <a:off x="5726132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Ellipse 1319"/>
          <p:cNvSpPr/>
          <p:nvPr/>
        </p:nvSpPr>
        <p:spPr>
          <a:xfrm>
            <a:off x="5924089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Ellipse 1320"/>
          <p:cNvSpPr/>
          <p:nvPr/>
        </p:nvSpPr>
        <p:spPr>
          <a:xfrm>
            <a:off x="6715917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2" name="Ellipse 1321"/>
          <p:cNvSpPr/>
          <p:nvPr/>
        </p:nvSpPr>
        <p:spPr>
          <a:xfrm>
            <a:off x="6320003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3" name="Ellipse 1322"/>
          <p:cNvSpPr/>
          <p:nvPr/>
        </p:nvSpPr>
        <p:spPr>
          <a:xfrm>
            <a:off x="651796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Ellipse 1323"/>
          <p:cNvSpPr/>
          <p:nvPr/>
        </p:nvSpPr>
        <p:spPr>
          <a:xfrm>
            <a:off x="6913876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Ellipse 1324"/>
          <p:cNvSpPr/>
          <p:nvPr/>
        </p:nvSpPr>
        <p:spPr>
          <a:xfrm>
            <a:off x="35441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Ellipse 1325"/>
          <p:cNvSpPr/>
          <p:nvPr/>
        </p:nvSpPr>
        <p:spPr>
          <a:xfrm>
            <a:off x="394065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Ellipse 1326"/>
          <p:cNvSpPr/>
          <p:nvPr/>
        </p:nvSpPr>
        <p:spPr>
          <a:xfrm>
            <a:off x="420498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8" name="Ellipse 1327"/>
          <p:cNvSpPr/>
          <p:nvPr/>
        </p:nvSpPr>
        <p:spPr>
          <a:xfrm>
            <a:off x="446930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Ellipse 1328"/>
          <p:cNvSpPr/>
          <p:nvPr/>
        </p:nvSpPr>
        <p:spPr>
          <a:xfrm>
            <a:off x="460146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Ellipse 1329"/>
          <p:cNvSpPr/>
          <p:nvPr/>
        </p:nvSpPr>
        <p:spPr>
          <a:xfrm>
            <a:off x="380849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1" name="Ellipse 1330"/>
          <p:cNvSpPr/>
          <p:nvPr/>
        </p:nvSpPr>
        <p:spPr>
          <a:xfrm>
            <a:off x="433714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Ellipse 1331"/>
          <p:cNvSpPr/>
          <p:nvPr/>
        </p:nvSpPr>
        <p:spPr>
          <a:xfrm>
            <a:off x="367633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Ellipse 1332"/>
          <p:cNvSpPr/>
          <p:nvPr/>
        </p:nvSpPr>
        <p:spPr>
          <a:xfrm>
            <a:off x="4072819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Ellipse 1333"/>
          <p:cNvSpPr/>
          <p:nvPr/>
        </p:nvSpPr>
        <p:spPr>
          <a:xfrm>
            <a:off x="473362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Ellipse 1334"/>
          <p:cNvSpPr/>
          <p:nvPr/>
        </p:nvSpPr>
        <p:spPr>
          <a:xfrm>
            <a:off x="513011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Ellipse 1335"/>
          <p:cNvSpPr/>
          <p:nvPr/>
        </p:nvSpPr>
        <p:spPr>
          <a:xfrm>
            <a:off x="539443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Ellipse 1336"/>
          <p:cNvSpPr/>
          <p:nvPr/>
        </p:nvSpPr>
        <p:spPr>
          <a:xfrm>
            <a:off x="565876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Ellipse 1337"/>
          <p:cNvSpPr/>
          <p:nvPr/>
        </p:nvSpPr>
        <p:spPr>
          <a:xfrm>
            <a:off x="579092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Ellipse 1338"/>
          <p:cNvSpPr/>
          <p:nvPr/>
        </p:nvSpPr>
        <p:spPr>
          <a:xfrm>
            <a:off x="499795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Ellipse 1339"/>
          <p:cNvSpPr/>
          <p:nvPr/>
        </p:nvSpPr>
        <p:spPr>
          <a:xfrm>
            <a:off x="552660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Ellipse 1340"/>
          <p:cNvSpPr/>
          <p:nvPr/>
        </p:nvSpPr>
        <p:spPr>
          <a:xfrm>
            <a:off x="4865791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Ellipse 1341"/>
          <p:cNvSpPr/>
          <p:nvPr/>
        </p:nvSpPr>
        <p:spPr>
          <a:xfrm>
            <a:off x="526227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3" name="Ellipse 1342"/>
          <p:cNvSpPr/>
          <p:nvPr/>
        </p:nvSpPr>
        <p:spPr>
          <a:xfrm>
            <a:off x="592308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4" name="Ellipse 1343"/>
          <p:cNvSpPr/>
          <p:nvPr/>
        </p:nvSpPr>
        <p:spPr>
          <a:xfrm>
            <a:off x="605524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5" name="Ellipse 1344"/>
          <p:cNvSpPr/>
          <p:nvPr/>
        </p:nvSpPr>
        <p:spPr>
          <a:xfrm>
            <a:off x="645173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6" name="Ellipse 1345"/>
          <p:cNvSpPr/>
          <p:nvPr/>
        </p:nvSpPr>
        <p:spPr>
          <a:xfrm>
            <a:off x="671605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7" name="Ellipse 1346"/>
          <p:cNvSpPr/>
          <p:nvPr/>
        </p:nvSpPr>
        <p:spPr>
          <a:xfrm>
            <a:off x="69803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8" name="Ellipse 1347"/>
          <p:cNvSpPr/>
          <p:nvPr/>
        </p:nvSpPr>
        <p:spPr>
          <a:xfrm>
            <a:off x="631957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9" name="Ellipse 1348"/>
          <p:cNvSpPr/>
          <p:nvPr/>
        </p:nvSpPr>
        <p:spPr>
          <a:xfrm>
            <a:off x="684822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0" name="Ellipse 1349"/>
          <p:cNvSpPr/>
          <p:nvPr/>
        </p:nvSpPr>
        <p:spPr>
          <a:xfrm>
            <a:off x="618741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1" name="Ellipse 1350"/>
          <p:cNvSpPr/>
          <p:nvPr/>
        </p:nvSpPr>
        <p:spPr>
          <a:xfrm>
            <a:off x="658389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2" name="Rectangle : coins arrondis 1351"/>
          <p:cNvSpPr/>
          <p:nvPr/>
        </p:nvSpPr>
        <p:spPr>
          <a:xfrm>
            <a:off x="3424779" y="5720301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3" name="Ellipse 1352"/>
          <p:cNvSpPr/>
          <p:nvPr/>
        </p:nvSpPr>
        <p:spPr>
          <a:xfrm>
            <a:off x="3548605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4" name="Ellipse 1353"/>
          <p:cNvSpPr/>
          <p:nvPr/>
        </p:nvSpPr>
        <p:spPr>
          <a:xfrm>
            <a:off x="3746562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5" name="Ellipse 1354"/>
          <p:cNvSpPr/>
          <p:nvPr/>
        </p:nvSpPr>
        <p:spPr>
          <a:xfrm>
            <a:off x="3944519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6" name="Ellipse 1355"/>
          <p:cNvSpPr/>
          <p:nvPr/>
        </p:nvSpPr>
        <p:spPr>
          <a:xfrm>
            <a:off x="4142476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7" name="Ellipse 1356"/>
          <p:cNvSpPr/>
          <p:nvPr/>
        </p:nvSpPr>
        <p:spPr>
          <a:xfrm>
            <a:off x="434043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8" name="Ellipse 1357"/>
          <p:cNvSpPr/>
          <p:nvPr/>
        </p:nvSpPr>
        <p:spPr>
          <a:xfrm>
            <a:off x="4934304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9" name="Ellipse 1358"/>
          <p:cNvSpPr/>
          <p:nvPr/>
        </p:nvSpPr>
        <p:spPr>
          <a:xfrm>
            <a:off x="453839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0" name="Ellipse 1359"/>
          <p:cNvSpPr/>
          <p:nvPr/>
        </p:nvSpPr>
        <p:spPr>
          <a:xfrm>
            <a:off x="4736347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1" name="Ellipse 1360"/>
          <p:cNvSpPr/>
          <p:nvPr/>
        </p:nvSpPr>
        <p:spPr>
          <a:xfrm>
            <a:off x="5132261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2" name="Ellipse 1361"/>
          <p:cNvSpPr/>
          <p:nvPr/>
        </p:nvSpPr>
        <p:spPr>
          <a:xfrm>
            <a:off x="5330218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3" name="Ellipse 1362"/>
          <p:cNvSpPr/>
          <p:nvPr/>
        </p:nvSpPr>
        <p:spPr>
          <a:xfrm>
            <a:off x="5528175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4" name="Ellipse 1363"/>
          <p:cNvSpPr/>
          <p:nvPr/>
        </p:nvSpPr>
        <p:spPr>
          <a:xfrm>
            <a:off x="6122046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5" name="Ellipse 1364"/>
          <p:cNvSpPr/>
          <p:nvPr/>
        </p:nvSpPr>
        <p:spPr>
          <a:xfrm>
            <a:off x="5726132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6" name="Ellipse 1365"/>
          <p:cNvSpPr/>
          <p:nvPr/>
        </p:nvSpPr>
        <p:spPr>
          <a:xfrm>
            <a:off x="5924089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7" name="Ellipse 1366"/>
          <p:cNvSpPr/>
          <p:nvPr/>
        </p:nvSpPr>
        <p:spPr>
          <a:xfrm>
            <a:off x="6715917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8" name="Ellipse 1367"/>
          <p:cNvSpPr/>
          <p:nvPr/>
        </p:nvSpPr>
        <p:spPr>
          <a:xfrm>
            <a:off x="632000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9" name="Ellipse 1368"/>
          <p:cNvSpPr/>
          <p:nvPr/>
        </p:nvSpPr>
        <p:spPr>
          <a:xfrm>
            <a:off x="651796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0" name="Ellipse 1369"/>
          <p:cNvSpPr/>
          <p:nvPr/>
        </p:nvSpPr>
        <p:spPr>
          <a:xfrm>
            <a:off x="6913876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1" name="Ellipse 1370"/>
          <p:cNvSpPr/>
          <p:nvPr/>
        </p:nvSpPr>
        <p:spPr>
          <a:xfrm>
            <a:off x="35441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2" name="Ellipse 1371"/>
          <p:cNvSpPr/>
          <p:nvPr/>
        </p:nvSpPr>
        <p:spPr>
          <a:xfrm>
            <a:off x="394065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3" name="Ellipse 1372"/>
          <p:cNvSpPr/>
          <p:nvPr/>
        </p:nvSpPr>
        <p:spPr>
          <a:xfrm>
            <a:off x="420498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4" name="Ellipse 1373"/>
          <p:cNvSpPr/>
          <p:nvPr/>
        </p:nvSpPr>
        <p:spPr>
          <a:xfrm>
            <a:off x="446930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5" name="Ellipse 1374"/>
          <p:cNvSpPr/>
          <p:nvPr/>
        </p:nvSpPr>
        <p:spPr>
          <a:xfrm>
            <a:off x="460146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6" name="Ellipse 1375"/>
          <p:cNvSpPr/>
          <p:nvPr/>
        </p:nvSpPr>
        <p:spPr>
          <a:xfrm>
            <a:off x="380849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7" name="Ellipse 1376"/>
          <p:cNvSpPr/>
          <p:nvPr/>
        </p:nvSpPr>
        <p:spPr>
          <a:xfrm>
            <a:off x="433714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8" name="Ellipse 1377"/>
          <p:cNvSpPr/>
          <p:nvPr/>
        </p:nvSpPr>
        <p:spPr>
          <a:xfrm>
            <a:off x="367633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9" name="Ellipse 1378"/>
          <p:cNvSpPr/>
          <p:nvPr/>
        </p:nvSpPr>
        <p:spPr>
          <a:xfrm>
            <a:off x="407281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0" name="Ellipse 1379"/>
          <p:cNvSpPr/>
          <p:nvPr/>
        </p:nvSpPr>
        <p:spPr>
          <a:xfrm>
            <a:off x="473362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1" name="Ellipse 1380"/>
          <p:cNvSpPr/>
          <p:nvPr/>
        </p:nvSpPr>
        <p:spPr>
          <a:xfrm>
            <a:off x="513011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2" name="Ellipse 1381"/>
          <p:cNvSpPr/>
          <p:nvPr/>
        </p:nvSpPr>
        <p:spPr>
          <a:xfrm>
            <a:off x="539443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3" name="Ellipse 1382"/>
          <p:cNvSpPr/>
          <p:nvPr/>
        </p:nvSpPr>
        <p:spPr>
          <a:xfrm>
            <a:off x="565876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4" name="Ellipse 1383"/>
          <p:cNvSpPr/>
          <p:nvPr/>
        </p:nvSpPr>
        <p:spPr>
          <a:xfrm>
            <a:off x="579092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5" name="Ellipse 1384"/>
          <p:cNvSpPr/>
          <p:nvPr/>
        </p:nvSpPr>
        <p:spPr>
          <a:xfrm>
            <a:off x="499795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6" name="Ellipse 1385"/>
          <p:cNvSpPr/>
          <p:nvPr/>
        </p:nvSpPr>
        <p:spPr>
          <a:xfrm>
            <a:off x="552660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7" name="Ellipse 1386"/>
          <p:cNvSpPr/>
          <p:nvPr/>
        </p:nvSpPr>
        <p:spPr>
          <a:xfrm>
            <a:off x="486579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8" name="Ellipse 1387"/>
          <p:cNvSpPr/>
          <p:nvPr/>
        </p:nvSpPr>
        <p:spPr>
          <a:xfrm>
            <a:off x="526227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9" name="Ellipse 1388"/>
          <p:cNvSpPr/>
          <p:nvPr/>
        </p:nvSpPr>
        <p:spPr>
          <a:xfrm>
            <a:off x="592308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0" name="Ellipse 1389"/>
          <p:cNvSpPr/>
          <p:nvPr/>
        </p:nvSpPr>
        <p:spPr>
          <a:xfrm>
            <a:off x="605524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1" name="Ellipse 1390"/>
          <p:cNvSpPr/>
          <p:nvPr/>
        </p:nvSpPr>
        <p:spPr>
          <a:xfrm>
            <a:off x="645173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2" name="Ellipse 1391"/>
          <p:cNvSpPr/>
          <p:nvPr/>
        </p:nvSpPr>
        <p:spPr>
          <a:xfrm>
            <a:off x="671605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3" name="Ellipse 1392"/>
          <p:cNvSpPr/>
          <p:nvPr/>
        </p:nvSpPr>
        <p:spPr>
          <a:xfrm>
            <a:off x="69803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4" name="Ellipse 1393"/>
          <p:cNvSpPr/>
          <p:nvPr/>
        </p:nvSpPr>
        <p:spPr>
          <a:xfrm>
            <a:off x="631957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5" name="Ellipse 1394"/>
          <p:cNvSpPr/>
          <p:nvPr/>
        </p:nvSpPr>
        <p:spPr>
          <a:xfrm>
            <a:off x="684822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6" name="Ellipse 1395"/>
          <p:cNvSpPr/>
          <p:nvPr/>
        </p:nvSpPr>
        <p:spPr>
          <a:xfrm>
            <a:off x="618741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7" name="Ellipse 1396"/>
          <p:cNvSpPr/>
          <p:nvPr/>
        </p:nvSpPr>
        <p:spPr>
          <a:xfrm>
            <a:off x="658389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8" name="Groupe 1397"/>
          <p:cNvGrpSpPr/>
          <p:nvPr/>
        </p:nvGrpSpPr>
        <p:grpSpPr>
          <a:xfrm>
            <a:off x="3414183" y="1363890"/>
            <a:ext cx="3774964" cy="560028"/>
            <a:chOff x="3030044" y="1359464"/>
            <a:chExt cx="3774964" cy="560028"/>
          </a:xfrm>
        </p:grpSpPr>
        <p:sp>
          <p:nvSpPr>
            <p:cNvPr id="1399" name="Rectangle : coins arrondis 1398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0" name="Ellipse 1399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1" name="Ellipse 1400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2" name="Ellipse 1401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3" name="Ellipse 1402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4" name="Ellipse 1403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5" name="Ellipse 1404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6" name="Ellipse 1405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7" name="Ellipse 1406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8" name="Ellipse 1407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9" name="Ellipse 1408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0" name="Ellipse 1409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1" name="Ellipse 1410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2" name="Ellipse 1411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3" name="Ellipse 1412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4" name="Ellipse 1413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5" name="Ellipse 1414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6" name="Ellipse 1415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7" name="Ellipse 1416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8" name="Ellipse 1417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9" name="Ellipse 1418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0" name="Ellipse 1419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1" name="Ellipse 1420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2" name="Ellipse 1421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3" name="Ellipse 1422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4" name="Ellipse 1423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5" name="Ellipse 1424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6" name="Ellipse 1425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7" name="Ellipse 1426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8" name="Ellipse 1427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9" name="Ellipse 1428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0" name="Ellipse 1429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1" name="Ellipse 1430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2" name="Ellipse 1431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3" name="Ellipse 1432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4" name="Ellipse 1433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5" name="Ellipse 1434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6" name="Ellipse 1435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7" name="Ellipse 1436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8" name="Ellipse 1437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9" name="Ellipse 1438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0" name="Ellipse 1439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1" name="Ellipse 1440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2" name="Ellipse 1441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3" name="Ellipse 1442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4" name="Ellipse 1443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5" name="Rectangle : coins arrondis 1444"/>
          <p:cNvSpPr/>
          <p:nvPr/>
        </p:nvSpPr>
        <p:spPr>
          <a:xfrm>
            <a:off x="3414183" y="3548899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6" name="Ellipse 1445"/>
          <p:cNvSpPr/>
          <p:nvPr/>
        </p:nvSpPr>
        <p:spPr>
          <a:xfrm>
            <a:off x="3538009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7" name="Ellipse 1446"/>
          <p:cNvSpPr/>
          <p:nvPr/>
        </p:nvSpPr>
        <p:spPr>
          <a:xfrm>
            <a:off x="3735966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8" name="Ellipse 1447"/>
          <p:cNvSpPr/>
          <p:nvPr/>
        </p:nvSpPr>
        <p:spPr>
          <a:xfrm>
            <a:off x="3933923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9" name="Ellipse 1448"/>
          <p:cNvSpPr/>
          <p:nvPr/>
        </p:nvSpPr>
        <p:spPr>
          <a:xfrm>
            <a:off x="4131880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0" name="Ellipse 1449"/>
          <p:cNvSpPr/>
          <p:nvPr/>
        </p:nvSpPr>
        <p:spPr>
          <a:xfrm>
            <a:off x="4329837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1" name="Ellipse 1450"/>
          <p:cNvSpPr/>
          <p:nvPr/>
        </p:nvSpPr>
        <p:spPr>
          <a:xfrm>
            <a:off x="4923708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2" name="Ellipse 1451"/>
          <p:cNvSpPr/>
          <p:nvPr/>
        </p:nvSpPr>
        <p:spPr>
          <a:xfrm>
            <a:off x="452779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3" name="Ellipse 1452"/>
          <p:cNvSpPr/>
          <p:nvPr/>
        </p:nvSpPr>
        <p:spPr>
          <a:xfrm>
            <a:off x="4725751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4" name="Ellipse 1453"/>
          <p:cNvSpPr/>
          <p:nvPr/>
        </p:nvSpPr>
        <p:spPr>
          <a:xfrm>
            <a:off x="5121665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5" name="Ellipse 1454"/>
          <p:cNvSpPr/>
          <p:nvPr/>
        </p:nvSpPr>
        <p:spPr>
          <a:xfrm>
            <a:off x="5319622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Ellipse 1455"/>
          <p:cNvSpPr/>
          <p:nvPr/>
        </p:nvSpPr>
        <p:spPr>
          <a:xfrm>
            <a:off x="5517579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Ellipse 1456"/>
          <p:cNvSpPr/>
          <p:nvPr/>
        </p:nvSpPr>
        <p:spPr>
          <a:xfrm>
            <a:off x="6111450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8" name="Ellipse 1457"/>
          <p:cNvSpPr/>
          <p:nvPr/>
        </p:nvSpPr>
        <p:spPr>
          <a:xfrm>
            <a:off x="5715536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9" name="Ellipse 1458"/>
          <p:cNvSpPr/>
          <p:nvPr/>
        </p:nvSpPr>
        <p:spPr>
          <a:xfrm>
            <a:off x="5913493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0" name="Ellipse 1459"/>
          <p:cNvSpPr/>
          <p:nvPr/>
        </p:nvSpPr>
        <p:spPr>
          <a:xfrm>
            <a:off x="6705321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1" name="Ellipse 1460"/>
          <p:cNvSpPr/>
          <p:nvPr/>
        </p:nvSpPr>
        <p:spPr>
          <a:xfrm>
            <a:off x="6309407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2" name="Ellipse 1461"/>
          <p:cNvSpPr/>
          <p:nvPr/>
        </p:nvSpPr>
        <p:spPr>
          <a:xfrm>
            <a:off x="650736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3" name="Ellipse 1462"/>
          <p:cNvSpPr/>
          <p:nvPr/>
        </p:nvSpPr>
        <p:spPr>
          <a:xfrm>
            <a:off x="6903280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4" name="Ellipse 1463"/>
          <p:cNvSpPr/>
          <p:nvPr/>
        </p:nvSpPr>
        <p:spPr>
          <a:xfrm>
            <a:off x="353357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5" name="Ellipse 1464"/>
          <p:cNvSpPr/>
          <p:nvPr/>
        </p:nvSpPr>
        <p:spPr>
          <a:xfrm>
            <a:off x="393006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6" name="Ellipse 1465"/>
          <p:cNvSpPr/>
          <p:nvPr/>
        </p:nvSpPr>
        <p:spPr>
          <a:xfrm>
            <a:off x="419438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7" name="Ellipse 1466"/>
          <p:cNvSpPr/>
          <p:nvPr/>
        </p:nvSpPr>
        <p:spPr>
          <a:xfrm>
            <a:off x="445870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8" name="Ellipse 1467"/>
          <p:cNvSpPr/>
          <p:nvPr/>
        </p:nvSpPr>
        <p:spPr>
          <a:xfrm>
            <a:off x="459087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9" name="Ellipse 1468"/>
          <p:cNvSpPr/>
          <p:nvPr/>
        </p:nvSpPr>
        <p:spPr>
          <a:xfrm>
            <a:off x="379789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0" name="Ellipse 1469"/>
          <p:cNvSpPr/>
          <p:nvPr/>
        </p:nvSpPr>
        <p:spPr>
          <a:xfrm>
            <a:off x="432654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1" name="Ellipse 1470"/>
          <p:cNvSpPr/>
          <p:nvPr/>
        </p:nvSpPr>
        <p:spPr>
          <a:xfrm>
            <a:off x="3665737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2" name="Ellipse 1471"/>
          <p:cNvSpPr/>
          <p:nvPr/>
        </p:nvSpPr>
        <p:spPr>
          <a:xfrm>
            <a:off x="406222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3" name="Ellipse 1472"/>
          <p:cNvSpPr/>
          <p:nvPr/>
        </p:nvSpPr>
        <p:spPr>
          <a:xfrm>
            <a:off x="472303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4" name="Ellipse 1473"/>
          <p:cNvSpPr/>
          <p:nvPr/>
        </p:nvSpPr>
        <p:spPr>
          <a:xfrm>
            <a:off x="511951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5" name="Ellipse 1474"/>
          <p:cNvSpPr/>
          <p:nvPr/>
        </p:nvSpPr>
        <p:spPr>
          <a:xfrm>
            <a:off x="538384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6" name="Ellipse 1475"/>
          <p:cNvSpPr/>
          <p:nvPr/>
        </p:nvSpPr>
        <p:spPr>
          <a:xfrm>
            <a:off x="564816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7" name="Ellipse 1476"/>
          <p:cNvSpPr/>
          <p:nvPr/>
        </p:nvSpPr>
        <p:spPr>
          <a:xfrm>
            <a:off x="578032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8" name="Ellipse 1477"/>
          <p:cNvSpPr/>
          <p:nvPr/>
        </p:nvSpPr>
        <p:spPr>
          <a:xfrm>
            <a:off x="498735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9" name="Ellipse 1478"/>
          <p:cNvSpPr/>
          <p:nvPr/>
        </p:nvSpPr>
        <p:spPr>
          <a:xfrm>
            <a:off x="551600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0" name="Ellipse 1479"/>
          <p:cNvSpPr/>
          <p:nvPr/>
        </p:nvSpPr>
        <p:spPr>
          <a:xfrm>
            <a:off x="485519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1" name="Ellipse 1480"/>
          <p:cNvSpPr/>
          <p:nvPr/>
        </p:nvSpPr>
        <p:spPr>
          <a:xfrm>
            <a:off x="525168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Ellipse 1481"/>
          <p:cNvSpPr/>
          <p:nvPr/>
        </p:nvSpPr>
        <p:spPr>
          <a:xfrm>
            <a:off x="591249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Ellipse 1482"/>
          <p:cNvSpPr/>
          <p:nvPr/>
        </p:nvSpPr>
        <p:spPr>
          <a:xfrm>
            <a:off x="604465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Ellipse 1483"/>
          <p:cNvSpPr/>
          <p:nvPr/>
        </p:nvSpPr>
        <p:spPr>
          <a:xfrm>
            <a:off x="6441139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5" name="Ellipse 1484"/>
          <p:cNvSpPr/>
          <p:nvPr/>
        </p:nvSpPr>
        <p:spPr>
          <a:xfrm>
            <a:off x="670546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6" name="Ellipse 1485"/>
          <p:cNvSpPr/>
          <p:nvPr/>
        </p:nvSpPr>
        <p:spPr>
          <a:xfrm>
            <a:off x="696977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7" name="Ellipse 1486"/>
          <p:cNvSpPr/>
          <p:nvPr/>
        </p:nvSpPr>
        <p:spPr>
          <a:xfrm>
            <a:off x="630897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8" name="Ellipse 1487"/>
          <p:cNvSpPr/>
          <p:nvPr/>
        </p:nvSpPr>
        <p:spPr>
          <a:xfrm>
            <a:off x="683762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9" name="Ellipse 1488"/>
          <p:cNvSpPr/>
          <p:nvPr/>
        </p:nvSpPr>
        <p:spPr>
          <a:xfrm>
            <a:off x="617681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0" name="Ellipse 1489"/>
          <p:cNvSpPr/>
          <p:nvPr/>
        </p:nvSpPr>
        <p:spPr>
          <a:xfrm>
            <a:off x="657330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ZoneTexte 383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385" name="ZoneTexte 384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386" name="ZoneTexte 385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387" name="ZoneTexte 386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388" name="ZoneTexte 387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389" name="ZoneTexte 388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90" name="ZoneTexte 389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37025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0" y="2721157"/>
            <a:ext cx="5715000" cy="142875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58984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8" name="Rectangle : coins arrondis 187"/>
          <p:cNvSpPr/>
          <p:nvPr/>
        </p:nvSpPr>
        <p:spPr>
          <a:xfrm>
            <a:off x="2756681" y="64148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2880507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3078464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3276421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3474378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367233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4266206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387029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4068249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4464163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662120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4860077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5453948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058034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255991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6047819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65190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584986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245778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87607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27255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53688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380120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393336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14039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66904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300823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340472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406553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46201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472634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499066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12282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432985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485850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419769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459417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525498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538715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578363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604796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631227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565147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618012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551931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591579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/>
          <p:cNvSpPr/>
          <p:nvPr/>
        </p:nvSpPr>
        <p:spPr>
          <a:xfrm>
            <a:off x="2752310" y="208871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2876136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3074093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3272050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470007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366796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261835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386592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063878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459792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657749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4855706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449577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053663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5251620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6043448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64753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584549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241407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287170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26818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53251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79683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392899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313602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66467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300386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3400350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406116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45764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72197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498629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511845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432548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48541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419332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58980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525061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538278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577926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604359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30790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564710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175752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51494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591142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/>
          <p:cNvSpPr/>
          <p:nvPr/>
        </p:nvSpPr>
        <p:spPr>
          <a:xfrm>
            <a:off x="2752310" y="2813668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2876136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3074093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3272050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3470007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667964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61835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3865921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4063878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4459792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4657749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4855706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5449577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5053663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251620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6043448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5647534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5845491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6241407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87170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326818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353251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379683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92899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313602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366467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300386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40035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06116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445764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72197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98629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11845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432548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485413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419332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458980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525061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538278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577926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604359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630790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564710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617575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51494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591142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752310" y="4267872"/>
            <a:ext cx="3774964" cy="560028"/>
            <a:chOff x="3040640" y="4267872"/>
            <a:chExt cx="3774964" cy="560028"/>
          </a:xfrm>
        </p:grpSpPr>
        <p:sp>
          <p:nvSpPr>
            <p:cNvPr id="288" name="Rectangle : coins arrondis 287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Ellipse 289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4" name="Rectangle : coins arrondis 333"/>
          <p:cNvSpPr/>
          <p:nvPr/>
        </p:nvSpPr>
        <p:spPr>
          <a:xfrm>
            <a:off x="2752310" y="4990917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2876136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3074093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3272050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Ellipse 337"/>
          <p:cNvSpPr/>
          <p:nvPr/>
        </p:nvSpPr>
        <p:spPr>
          <a:xfrm>
            <a:off x="3470007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Ellipse 338"/>
          <p:cNvSpPr/>
          <p:nvPr/>
        </p:nvSpPr>
        <p:spPr>
          <a:xfrm>
            <a:off x="3667964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Ellipse 339"/>
          <p:cNvSpPr/>
          <p:nvPr/>
        </p:nvSpPr>
        <p:spPr>
          <a:xfrm>
            <a:off x="4261835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Ellipse 340"/>
          <p:cNvSpPr/>
          <p:nvPr/>
        </p:nvSpPr>
        <p:spPr>
          <a:xfrm>
            <a:off x="386592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Ellipse 341"/>
          <p:cNvSpPr/>
          <p:nvPr/>
        </p:nvSpPr>
        <p:spPr>
          <a:xfrm>
            <a:off x="4063878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Ellipse 342"/>
          <p:cNvSpPr/>
          <p:nvPr/>
        </p:nvSpPr>
        <p:spPr>
          <a:xfrm>
            <a:off x="4459792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Ellipse 343"/>
          <p:cNvSpPr/>
          <p:nvPr/>
        </p:nvSpPr>
        <p:spPr>
          <a:xfrm>
            <a:off x="4657749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5" name="Ellipse 344"/>
          <p:cNvSpPr/>
          <p:nvPr/>
        </p:nvSpPr>
        <p:spPr>
          <a:xfrm>
            <a:off x="4855706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Ellipse 345"/>
          <p:cNvSpPr/>
          <p:nvPr/>
        </p:nvSpPr>
        <p:spPr>
          <a:xfrm>
            <a:off x="5449577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Ellipse 346"/>
          <p:cNvSpPr/>
          <p:nvPr/>
        </p:nvSpPr>
        <p:spPr>
          <a:xfrm>
            <a:off x="5053663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Ellipse 347"/>
          <p:cNvSpPr/>
          <p:nvPr/>
        </p:nvSpPr>
        <p:spPr>
          <a:xfrm>
            <a:off x="5251620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Ellipse 348"/>
          <p:cNvSpPr/>
          <p:nvPr/>
        </p:nvSpPr>
        <p:spPr>
          <a:xfrm>
            <a:off x="6043448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Ellipse 349"/>
          <p:cNvSpPr/>
          <p:nvPr/>
        </p:nvSpPr>
        <p:spPr>
          <a:xfrm>
            <a:off x="5647534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Ellipse 350"/>
          <p:cNvSpPr/>
          <p:nvPr/>
        </p:nvSpPr>
        <p:spPr>
          <a:xfrm>
            <a:off x="584549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Ellipse 351"/>
          <p:cNvSpPr/>
          <p:nvPr/>
        </p:nvSpPr>
        <p:spPr>
          <a:xfrm>
            <a:off x="6241407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Ellipse 352"/>
          <p:cNvSpPr/>
          <p:nvPr/>
        </p:nvSpPr>
        <p:spPr>
          <a:xfrm>
            <a:off x="287170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Ellipse 353"/>
          <p:cNvSpPr/>
          <p:nvPr/>
        </p:nvSpPr>
        <p:spPr>
          <a:xfrm>
            <a:off x="326818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Ellipse 354"/>
          <p:cNvSpPr/>
          <p:nvPr/>
        </p:nvSpPr>
        <p:spPr>
          <a:xfrm>
            <a:off x="353251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Ellipse 355"/>
          <p:cNvSpPr/>
          <p:nvPr/>
        </p:nvSpPr>
        <p:spPr>
          <a:xfrm>
            <a:off x="379683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Ellipse 356"/>
          <p:cNvSpPr/>
          <p:nvPr/>
        </p:nvSpPr>
        <p:spPr>
          <a:xfrm>
            <a:off x="392899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Ellipse 357"/>
          <p:cNvSpPr/>
          <p:nvPr/>
        </p:nvSpPr>
        <p:spPr>
          <a:xfrm>
            <a:off x="313602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9" name="Ellipse 358"/>
          <p:cNvSpPr/>
          <p:nvPr/>
        </p:nvSpPr>
        <p:spPr>
          <a:xfrm>
            <a:off x="366467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Ellipse 359"/>
          <p:cNvSpPr/>
          <p:nvPr/>
        </p:nvSpPr>
        <p:spPr>
          <a:xfrm>
            <a:off x="300386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Ellipse 360"/>
          <p:cNvSpPr/>
          <p:nvPr/>
        </p:nvSpPr>
        <p:spPr>
          <a:xfrm>
            <a:off x="3400350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Ellipse 361"/>
          <p:cNvSpPr/>
          <p:nvPr/>
        </p:nvSpPr>
        <p:spPr>
          <a:xfrm>
            <a:off x="406116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Ellipse 362"/>
          <p:cNvSpPr/>
          <p:nvPr/>
        </p:nvSpPr>
        <p:spPr>
          <a:xfrm>
            <a:off x="445764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Ellipse 363"/>
          <p:cNvSpPr/>
          <p:nvPr/>
        </p:nvSpPr>
        <p:spPr>
          <a:xfrm>
            <a:off x="472197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Ellipse 364"/>
          <p:cNvSpPr/>
          <p:nvPr/>
        </p:nvSpPr>
        <p:spPr>
          <a:xfrm>
            <a:off x="498629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Ellipse 365"/>
          <p:cNvSpPr/>
          <p:nvPr/>
        </p:nvSpPr>
        <p:spPr>
          <a:xfrm>
            <a:off x="511845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Ellipse 366"/>
          <p:cNvSpPr/>
          <p:nvPr/>
        </p:nvSpPr>
        <p:spPr>
          <a:xfrm>
            <a:off x="432548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8" name="Ellipse 367"/>
          <p:cNvSpPr/>
          <p:nvPr/>
        </p:nvSpPr>
        <p:spPr>
          <a:xfrm>
            <a:off x="48541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Ellipse 368"/>
          <p:cNvSpPr/>
          <p:nvPr/>
        </p:nvSpPr>
        <p:spPr>
          <a:xfrm>
            <a:off x="4193322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Ellipse 369"/>
          <p:cNvSpPr/>
          <p:nvPr/>
        </p:nvSpPr>
        <p:spPr>
          <a:xfrm>
            <a:off x="458980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1" name="Ellipse 370"/>
          <p:cNvSpPr/>
          <p:nvPr/>
        </p:nvSpPr>
        <p:spPr>
          <a:xfrm>
            <a:off x="525061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Ellipse 371"/>
          <p:cNvSpPr/>
          <p:nvPr/>
        </p:nvSpPr>
        <p:spPr>
          <a:xfrm>
            <a:off x="538278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3" name="Ellipse 372"/>
          <p:cNvSpPr/>
          <p:nvPr/>
        </p:nvSpPr>
        <p:spPr>
          <a:xfrm>
            <a:off x="577926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Ellipse 373"/>
          <p:cNvSpPr/>
          <p:nvPr/>
        </p:nvSpPr>
        <p:spPr>
          <a:xfrm>
            <a:off x="604359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Ellipse 374"/>
          <p:cNvSpPr/>
          <p:nvPr/>
        </p:nvSpPr>
        <p:spPr>
          <a:xfrm>
            <a:off x="630790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Ellipse 375"/>
          <p:cNvSpPr/>
          <p:nvPr/>
        </p:nvSpPr>
        <p:spPr>
          <a:xfrm>
            <a:off x="564710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Ellipse 376"/>
          <p:cNvSpPr/>
          <p:nvPr/>
        </p:nvSpPr>
        <p:spPr>
          <a:xfrm>
            <a:off x="617575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551494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9" name="Ellipse 378"/>
          <p:cNvSpPr/>
          <p:nvPr/>
        </p:nvSpPr>
        <p:spPr>
          <a:xfrm>
            <a:off x="591142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Rectangle : coins arrondis 379"/>
          <p:cNvSpPr/>
          <p:nvPr/>
        </p:nvSpPr>
        <p:spPr>
          <a:xfrm>
            <a:off x="2752310" y="5715875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1" name="Ellipse 380"/>
          <p:cNvSpPr/>
          <p:nvPr/>
        </p:nvSpPr>
        <p:spPr>
          <a:xfrm>
            <a:off x="2876136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>
            <a:off x="3074093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Ellipse 382"/>
          <p:cNvSpPr/>
          <p:nvPr/>
        </p:nvSpPr>
        <p:spPr>
          <a:xfrm>
            <a:off x="3272050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Ellipse 383"/>
          <p:cNvSpPr/>
          <p:nvPr/>
        </p:nvSpPr>
        <p:spPr>
          <a:xfrm>
            <a:off x="3470007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366796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4261835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386592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4063878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Ellipse 388"/>
          <p:cNvSpPr/>
          <p:nvPr/>
        </p:nvSpPr>
        <p:spPr>
          <a:xfrm>
            <a:off x="4459792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Ellipse 389"/>
          <p:cNvSpPr/>
          <p:nvPr/>
        </p:nvSpPr>
        <p:spPr>
          <a:xfrm>
            <a:off x="4657749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Ellipse 390"/>
          <p:cNvSpPr/>
          <p:nvPr/>
        </p:nvSpPr>
        <p:spPr>
          <a:xfrm>
            <a:off x="4855706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Ellipse 391"/>
          <p:cNvSpPr/>
          <p:nvPr/>
        </p:nvSpPr>
        <p:spPr>
          <a:xfrm>
            <a:off x="5449577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3" name="Ellipse 392"/>
          <p:cNvSpPr/>
          <p:nvPr/>
        </p:nvSpPr>
        <p:spPr>
          <a:xfrm>
            <a:off x="5053663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Ellipse 393"/>
          <p:cNvSpPr/>
          <p:nvPr/>
        </p:nvSpPr>
        <p:spPr>
          <a:xfrm>
            <a:off x="5251620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5" name="Ellipse 394"/>
          <p:cNvSpPr/>
          <p:nvPr/>
        </p:nvSpPr>
        <p:spPr>
          <a:xfrm>
            <a:off x="6043448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/>
          <p:cNvSpPr/>
          <p:nvPr/>
        </p:nvSpPr>
        <p:spPr>
          <a:xfrm>
            <a:off x="564753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/>
          <p:cNvSpPr/>
          <p:nvPr/>
        </p:nvSpPr>
        <p:spPr>
          <a:xfrm>
            <a:off x="584549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/>
          <p:cNvSpPr/>
          <p:nvPr/>
        </p:nvSpPr>
        <p:spPr>
          <a:xfrm>
            <a:off x="6241407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/>
          <p:cNvSpPr/>
          <p:nvPr/>
        </p:nvSpPr>
        <p:spPr>
          <a:xfrm>
            <a:off x="287170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Ellipse 399"/>
          <p:cNvSpPr/>
          <p:nvPr/>
        </p:nvSpPr>
        <p:spPr>
          <a:xfrm>
            <a:off x="326818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Ellipse 400"/>
          <p:cNvSpPr/>
          <p:nvPr/>
        </p:nvSpPr>
        <p:spPr>
          <a:xfrm>
            <a:off x="353251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/>
          <p:cNvSpPr/>
          <p:nvPr/>
        </p:nvSpPr>
        <p:spPr>
          <a:xfrm>
            <a:off x="379683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/>
          <p:cNvSpPr/>
          <p:nvPr/>
        </p:nvSpPr>
        <p:spPr>
          <a:xfrm>
            <a:off x="392899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/>
          <p:cNvSpPr/>
          <p:nvPr/>
        </p:nvSpPr>
        <p:spPr>
          <a:xfrm>
            <a:off x="313602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/>
          <p:cNvSpPr/>
          <p:nvPr/>
        </p:nvSpPr>
        <p:spPr>
          <a:xfrm>
            <a:off x="366467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Ellipse 405"/>
          <p:cNvSpPr/>
          <p:nvPr/>
        </p:nvSpPr>
        <p:spPr>
          <a:xfrm>
            <a:off x="300386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Ellipse 406"/>
          <p:cNvSpPr/>
          <p:nvPr/>
        </p:nvSpPr>
        <p:spPr>
          <a:xfrm>
            <a:off x="340035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Ellipse 407"/>
          <p:cNvSpPr/>
          <p:nvPr/>
        </p:nvSpPr>
        <p:spPr>
          <a:xfrm>
            <a:off x="406116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Ellipse 408"/>
          <p:cNvSpPr/>
          <p:nvPr/>
        </p:nvSpPr>
        <p:spPr>
          <a:xfrm>
            <a:off x="445764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Ellipse 409"/>
          <p:cNvSpPr/>
          <p:nvPr/>
        </p:nvSpPr>
        <p:spPr>
          <a:xfrm>
            <a:off x="472197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Ellipse 410"/>
          <p:cNvSpPr/>
          <p:nvPr/>
        </p:nvSpPr>
        <p:spPr>
          <a:xfrm>
            <a:off x="498629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" name="Ellipse 411"/>
          <p:cNvSpPr/>
          <p:nvPr/>
        </p:nvSpPr>
        <p:spPr>
          <a:xfrm>
            <a:off x="511845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3" name="Ellipse 412"/>
          <p:cNvSpPr/>
          <p:nvPr/>
        </p:nvSpPr>
        <p:spPr>
          <a:xfrm>
            <a:off x="432548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Ellipse 413"/>
          <p:cNvSpPr/>
          <p:nvPr/>
        </p:nvSpPr>
        <p:spPr>
          <a:xfrm>
            <a:off x="485413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Ellipse 414"/>
          <p:cNvSpPr/>
          <p:nvPr/>
        </p:nvSpPr>
        <p:spPr>
          <a:xfrm>
            <a:off x="419332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6" name="Ellipse 415"/>
          <p:cNvSpPr/>
          <p:nvPr/>
        </p:nvSpPr>
        <p:spPr>
          <a:xfrm>
            <a:off x="458980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Ellipse 416"/>
          <p:cNvSpPr/>
          <p:nvPr/>
        </p:nvSpPr>
        <p:spPr>
          <a:xfrm>
            <a:off x="525061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8" name="Ellipse 417"/>
          <p:cNvSpPr/>
          <p:nvPr/>
        </p:nvSpPr>
        <p:spPr>
          <a:xfrm>
            <a:off x="538278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9" name="Ellipse 418"/>
          <p:cNvSpPr/>
          <p:nvPr/>
        </p:nvSpPr>
        <p:spPr>
          <a:xfrm>
            <a:off x="577926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Ellipse 419"/>
          <p:cNvSpPr/>
          <p:nvPr/>
        </p:nvSpPr>
        <p:spPr>
          <a:xfrm>
            <a:off x="604359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>
            <a:off x="630790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2" name="Ellipse 421"/>
          <p:cNvSpPr/>
          <p:nvPr/>
        </p:nvSpPr>
        <p:spPr>
          <a:xfrm>
            <a:off x="564710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Ellipse 422"/>
          <p:cNvSpPr/>
          <p:nvPr/>
        </p:nvSpPr>
        <p:spPr>
          <a:xfrm>
            <a:off x="617575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Ellipse 423"/>
          <p:cNvSpPr/>
          <p:nvPr/>
        </p:nvSpPr>
        <p:spPr>
          <a:xfrm>
            <a:off x="551494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Ellipse 424"/>
          <p:cNvSpPr/>
          <p:nvPr/>
        </p:nvSpPr>
        <p:spPr>
          <a:xfrm>
            <a:off x="591142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6" name="Accolade fermante 425"/>
          <p:cNvSpPr/>
          <p:nvPr/>
        </p:nvSpPr>
        <p:spPr>
          <a:xfrm>
            <a:off x="7384428" y="641480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2741714" y="1359464"/>
            <a:ext cx="3774964" cy="560028"/>
            <a:chOff x="3030044" y="1359464"/>
            <a:chExt cx="3774964" cy="560028"/>
          </a:xfrm>
        </p:grpSpPr>
        <p:sp>
          <p:nvSpPr>
            <p:cNvPr id="427" name="Rectangle : coins arrondis 426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Ellipse 427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Ellipse 428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3" name="Rectangle : coins arrondis 472"/>
          <p:cNvSpPr/>
          <p:nvPr/>
        </p:nvSpPr>
        <p:spPr>
          <a:xfrm>
            <a:off x="2741714" y="354447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/>
          <p:cNvSpPr/>
          <p:nvPr/>
        </p:nvSpPr>
        <p:spPr>
          <a:xfrm>
            <a:off x="2865540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Ellipse 474"/>
          <p:cNvSpPr/>
          <p:nvPr/>
        </p:nvSpPr>
        <p:spPr>
          <a:xfrm>
            <a:off x="3063497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/>
          <p:cNvSpPr/>
          <p:nvPr/>
        </p:nvSpPr>
        <p:spPr>
          <a:xfrm>
            <a:off x="3261454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/>
          <p:cNvSpPr/>
          <p:nvPr/>
        </p:nvSpPr>
        <p:spPr>
          <a:xfrm>
            <a:off x="3459411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/>
          <p:cNvSpPr/>
          <p:nvPr/>
        </p:nvSpPr>
        <p:spPr>
          <a:xfrm>
            <a:off x="3657368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/>
          <p:cNvSpPr/>
          <p:nvPr/>
        </p:nvSpPr>
        <p:spPr>
          <a:xfrm>
            <a:off x="4251239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/>
          <p:cNvSpPr/>
          <p:nvPr/>
        </p:nvSpPr>
        <p:spPr>
          <a:xfrm>
            <a:off x="385532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/>
          <p:cNvSpPr/>
          <p:nvPr/>
        </p:nvSpPr>
        <p:spPr>
          <a:xfrm>
            <a:off x="4053282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/>
          <p:cNvSpPr/>
          <p:nvPr/>
        </p:nvSpPr>
        <p:spPr>
          <a:xfrm>
            <a:off x="4449196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/>
          <p:cNvSpPr/>
          <p:nvPr/>
        </p:nvSpPr>
        <p:spPr>
          <a:xfrm>
            <a:off x="4647153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/>
          <p:cNvSpPr/>
          <p:nvPr/>
        </p:nvSpPr>
        <p:spPr>
          <a:xfrm>
            <a:off x="4845110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/>
          <p:cNvSpPr/>
          <p:nvPr/>
        </p:nvSpPr>
        <p:spPr>
          <a:xfrm>
            <a:off x="5438981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/>
          <p:cNvSpPr/>
          <p:nvPr/>
        </p:nvSpPr>
        <p:spPr>
          <a:xfrm>
            <a:off x="5043067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/>
          <p:cNvSpPr/>
          <p:nvPr/>
        </p:nvSpPr>
        <p:spPr>
          <a:xfrm>
            <a:off x="5241024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/>
          <p:cNvSpPr/>
          <p:nvPr/>
        </p:nvSpPr>
        <p:spPr>
          <a:xfrm>
            <a:off x="6032852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/>
          <p:cNvSpPr/>
          <p:nvPr/>
        </p:nvSpPr>
        <p:spPr>
          <a:xfrm>
            <a:off x="5636938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/>
          <p:cNvSpPr/>
          <p:nvPr/>
        </p:nvSpPr>
        <p:spPr>
          <a:xfrm>
            <a:off x="583489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/>
          <p:cNvSpPr/>
          <p:nvPr/>
        </p:nvSpPr>
        <p:spPr>
          <a:xfrm>
            <a:off x="6230811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/>
          <p:cNvSpPr/>
          <p:nvPr/>
        </p:nvSpPr>
        <p:spPr>
          <a:xfrm>
            <a:off x="286110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/>
          <p:cNvSpPr/>
          <p:nvPr/>
        </p:nvSpPr>
        <p:spPr>
          <a:xfrm>
            <a:off x="325759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/>
          <p:cNvSpPr/>
          <p:nvPr/>
        </p:nvSpPr>
        <p:spPr>
          <a:xfrm>
            <a:off x="352191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/>
          <p:cNvSpPr/>
          <p:nvPr/>
        </p:nvSpPr>
        <p:spPr>
          <a:xfrm>
            <a:off x="378624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/>
          <p:cNvSpPr/>
          <p:nvPr/>
        </p:nvSpPr>
        <p:spPr>
          <a:xfrm>
            <a:off x="391840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/>
          <p:cNvSpPr/>
          <p:nvPr/>
        </p:nvSpPr>
        <p:spPr>
          <a:xfrm>
            <a:off x="312543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Ellipse 497"/>
          <p:cNvSpPr/>
          <p:nvPr/>
        </p:nvSpPr>
        <p:spPr>
          <a:xfrm>
            <a:off x="365407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/>
          <p:cNvSpPr/>
          <p:nvPr/>
        </p:nvSpPr>
        <p:spPr>
          <a:xfrm>
            <a:off x="2993268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/>
          <p:cNvSpPr/>
          <p:nvPr/>
        </p:nvSpPr>
        <p:spPr>
          <a:xfrm>
            <a:off x="338975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/>
          <p:cNvSpPr/>
          <p:nvPr/>
        </p:nvSpPr>
        <p:spPr>
          <a:xfrm>
            <a:off x="405056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/>
          <p:cNvSpPr/>
          <p:nvPr/>
        </p:nvSpPr>
        <p:spPr>
          <a:xfrm>
            <a:off x="444705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/>
          <p:cNvSpPr/>
          <p:nvPr/>
        </p:nvSpPr>
        <p:spPr>
          <a:xfrm>
            <a:off x="471137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/>
          <p:cNvSpPr/>
          <p:nvPr/>
        </p:nvSpPr>
        <p:spPr>
          <a:xfrm>
            <a:off x="497569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/>
          <p:cNvSpPr/>
          <p:nvPr/>
        </p:nvSpPr>
        <p:spPr>
          <a:xfrm>
            <a:off x="510786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/>
          <p:cNvSpPr/>
          <p:nvPr/>
        </p:nvSpPr>
        <p:spPr>
          <a:xfrm>
            <a:off x="431488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/>
          <p:cNvSpPr/>
          <p:nvPr/>
        </p:nvSpPr>
        <p:spPr>
          <a:xfrm>
            <a:off x="484353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/>
          <p:cNvSpPr/>
          <p:nvPr/>
        </p:nvSpPr>
        <p:spPr>
          <a:xfrm>
            <a:off x="418272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/>
          <p:cNvSpPr/>
          <p:nvPr/>
        </p:nvSpPr>
        <p:spPr>
          <a:xfrm>
            <a:off x="457921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/>
          <p:cNvSpPr/>
          <p:nvPr/>
        </p:nvSpPr>
        <p:spPr>
          <a:xfrm>
            <a:off x="524002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/>
          <p:cNvSpPr/>
          <p:nvPr/>
        </p:nvSpPr>
        <p:spPr>
          <a:xfrm>
            <a:off x="537218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/>
          <p:cNvSpPr/>
          <p:nvPr/>
        </p:nvSpPr>
        <p:spPr>
          <a:xfrm>
            <a:off x="5768670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/>
          <p:cNvSpPr/>
          <p:nvPr/>
        </p:nvSpPr>
        <p:spPr>
          <a:xfrm>
            <a:off x="603299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/>
          <p:cNvSpPr/>
          <p:nvPr/>
        </p:nvSpPr>
        <p:spPr>
          <a:xfrm>
            <a:off x="629730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/>
          <p:cNvSpPr/>
          <p:nvPr/>
        </p:nvSpPr>
        <p:spPr>
          <a:xfrm>
            <a:off x="563650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/>
          <p:cNvSpPr/>
          <p:nvPr/>
        </p:nvSpPr>
        <p:spPr>
          <a:xfrm>
            <a:off x="616515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/>
          <p:cNvSpPr/>
          <p:nvPr/>
        </p:nvSpPr>
        <p:spPr>
          <a:xfrm>
            <a:off x="550434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/>
          <p:cNvSpPr/>
          <p:nvPr/>
        </p:nvSpPr>
        <p:spPr>
          <a:xfrm>
            <a:off x="590083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1" name="Rectangle : coins arrondis 10"/>
          <p:cNvSpPr/>
          <p:nvPr/>
        </p:nvSpPr>
        <p:spPr>
          <a:xfrm>
            <a:off x="6669721" y="640351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0" name="Rectangle : coins arrondis 529"/>
          <p:cNvSpPr/>
          <p:nvPr/>
        </p:nvSpPr>
        <p:spPr>
          <a:xfrm>
            <a:off x="6669721" y="1365265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31" name="Rectangle : coins arrondis 530"/>
          <p:cNvSpPr/>
          <p:nvPr/>
        </p:nvSpPr>
        <p:spPr>
          <a:xfrm>
            <a:off x="6669721" y="2090179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2" name="Rectangle : coins arrondis 531"/>
          <p:cNvSpPr/>
          <p:nvPr/>
        </p:nvSpPr>
        <p:spPr>
          <a:xfrm>
            <a:off x="6669721" y="2815093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3" name="Rectangle : coins arrondis 532"/>
          <p:cNvSpPr/>
          <p:nvPr/>
        </p:nvSpPr>
        <p:spPr>
          <a:xfrm>
            <a:off x="6669721" y="3540007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4" name="Rectangle : coins arrondis 533"/>
          <p:cNvSpPr/>
          <p:nvPr/>
        </p:nvSpPr>
        <p:spPr>
          <a:xfrm>
            <a:off x="6669721" y="4264921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35" name="Rectangle : coins arrondis 534"/>
          <p:cNvSpPr/>
          <p:nvPr/>
        </p:nvSpPr>
        <p:spPr>
          <a:xfrm>
            <a:off x="6669721" y="4989835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6" name="Rectangle : coins arrondis 535"/>
          <p:cNvSpPr/>
          <p:nvPr/>
        </p:nvSpPr>
        <p:spPr>
          <a:xfrm>
            <a:off x="6669721" y="5714746"/>
            <a:ext cx="561600" cy="56002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20" name="ZoneTexte 519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521" name="ZoneTexte 520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522" name="ZoneTexte 521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523" name="ZoneTexte 522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524" name="ZoneTexte 52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525" name="ZoneTexte 524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526" name="ZoneTexte 525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6137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0.22291 -0.00046 C 0.32278 -0.00046 0.44635 0.05278 0.44635 0.09606 L 0.44635 0.19375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969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22253 -2.96296E-6 C 0.32187 -2.96296E-6 0.44505 -0.02963 0.44505 -0.05301 L 0.44505 -0.10555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1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703145" y="1988170"/>
            <a:ext cx="7110359" cy="935317"/>
            <a:chOff x="3703145" y="1988170"/>
            <a:chExt cx="7110359" cy="935317"/>
          </a:xfrm>
        </p:grpSpPr>
        <p:sp>
          <p:nvSpPr>
            <p:cNvPr id="520" name="Rectangle : coins arrondis 519"/>
            <p:cNvSpPr/>
            <p:nvPr/>
          </p:nvSpPr>
          <p:spPr>
            <a:xfrm>
              <a:off x="3703145" y="1988170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3874914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4251991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4629068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5006145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538322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6514453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76029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6137376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891530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7268607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7645684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8776915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8022761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8399838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Ellipse 534"/>
            <p:cNvSpPr/>
            <p:nvPr/>
          </p:nvSpPr>
          <p:spPr>
            <a:xfrm>
              <a:off x="9908146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915399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953106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10285230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38749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Ellipse 539"/>
            <p:cNvSpPr/>
            <p:nvPr/>
          </p:nvSpPr>
          <p:spPr>
            <a:xfrm>
              <a:off x="46321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1" name="Ellipse 540"/>
            <p:cNvSpPr/>
            <p:nvPr/>
          </p:nvSpPr>
          <p:spPr>
            <a:xfrm>
              <a:off x="51370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56418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Ellipse 542"/>
            <p:cNvSpPr/>
            <p:nvPr/>
          </p:nvSpPr>
          <p:spPr>
            <a:xfrm>
              <a:off x="58943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3797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53894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41273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48846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61467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69040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0" name="Ellipse 549"/>
            <p:cNvSpPr/>
            <p:nvPr/>
          </p:nvSpPr>
          <p:spPr>
            <a:xfrm>
              <a:off x="74088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1" name="Ellipse 550"/>
            <p:cNvSpPr/>
            <p:nvPr/>
          </p:nvSpPr>
          <p:spPr>
            <a:xfrm>
              <a:off x="79137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Ellipse 551"/>
            <p:cNvSpPr/>
            <p:nvPr/>
          </p:nvSpPr>
          <p:spPr>
            <a:xfrm>
              <a:off x="81661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Ellipse 552"/>
            <p:cNvSpPr/>
            <p:nvPr/>
          </p:nvSpPr>
          <p:spPr>
            <a:xfrm>
              <a:off x="66515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Ellipse 553"/>
            <p:cNvSpPr/>
            <p:nvPr/>
          </p:nvSpPr>
          <p:spPr>
            <a:xfrm>
              <a:off x="76612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Ellipse 554"/>
            <p:cNvSpPr/>
            <p:nvPr/>
          </p:nvSpPr>
          <p:spPr>
            <a:xfrm>
              <a:off x="63991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6" name="Ellipse 555"/>
            <p:cNvSpPr/>
            <p:nvPr/>
          </p:nvSpPr>
          <p:spPr>
            <a:xfrm>
              <a:off x="71564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84185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86709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94282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0" name="Ellipse 559"/>
            <p:cNvSpPr/>
            <p:nvPr/>
          </p:nvSpPr>
          <p:spPr>
            <a:xfrm>
              <a:off x="99331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Ellipse 560"/>
            <p:cNvSpPr/>
            <p:nvPr/>
          </p:nvSpPr>
          <p:spPr>
            <a:xfrm>
              <a:off x="10437965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91758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101855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89234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Ellipse 564"/>
            <p:cNvSpPr/>
            <p:nvPr/>
          </p:nvSpPr>
          <p:spPr>
            <a:xfrm>
              <a:off x="96806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705699" y="3354746"/>
            <a:ext cx="7110359" cy="935317"/>
            <a:chOff x="3705699" y="3354746"/>
            <a:chExt cx="7110359" cy="935317"/>
          </a:xfrm>
        </p:grpSpPr>
        <p:sp>
          <p:nvSpPr>
            <p:cNvPr id="566" name="Rectangle : coins arrondis 565"/>
            <p:cNvSpPr/>
            <p:nvPr/>
          </p:nvSpPr>
          <p:spPr>
            <a:xfrm>
              <a:off x="3705699" y="3354746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3877468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4254545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4631622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5008699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5385776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6517007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5762853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6139930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6894084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7271161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7648238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8779469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8025315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8402392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9910700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9156546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9533623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10287784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38774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46347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51395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56444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58968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3823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53920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41298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8871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61492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69065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74114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79162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81686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66541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766384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64017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71589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84211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86735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94308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99356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10440519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91783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101880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89259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96832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ZoneTexte 104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577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7" name="Rectangle : coins arrondis 106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7268607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645684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8776915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022761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8399838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9908146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915399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53106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10285230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79137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81661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185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6709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94282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9331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437965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Ellipse 148"/>
          <p:cNvSpPr/>
          <p:nvPr/>
        </p:nvSpPr>
        <p:spPr>
          <a:xfrm>
            <a:off x="91758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01855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89234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6806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877468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54545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631622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5008699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5385776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6517007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762853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6139930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6894084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8774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46347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1395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6444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58968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823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53920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1298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8871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61492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69065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74114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66541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766384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4017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71589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Ellipse 198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/>
          <p:cNvSpPr/>
          <p:nvPr/>
        </p:nvSpPr>
        <p:spPr>
          <a:xfrm>
            <a:off x="6204027" y="5408762"/>
            <a:ext cx="2489160" cy="499606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CROSSING-OVER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200" name="ZoneTexte 199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01" name="ZoneTexte 200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02" name="ZoneTexte 20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321364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6353" t="33962" r="16949" b="34465"/>
          <a:stretch/>
        </p:blipFill>
        <p:spPr>
          <a:xfrm>
            <a:off x="4026941" y="636457"/>
            <a:ext cx="6674290" cy="236951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16634" t="26061" r="15697" b="26202"/>
          <a:stretch/>
        </p:blipFill>
        <p:spPr>
          <a:xfrm>
            <a:off x="3959958" y="4520853"/>
            <a:ext cx="1932317" cy="84821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120" y="4520853"/>
            <a:ext cx="2136111" cy="7883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932" y="3832854"/>
            <a:ext cx="2014307" cy="20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4" name="Rectangle : coins arrondis 103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 : coins arrondis 129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/>
          <p:cNvSpPr/>
          <p:nvPr/>
        </p:nvSpPr>
        <p:spPr>
          <a:xfrm>
            <a:off x="6204027" y="5408762"/>
            <a:ext cx="2489160" cy="499606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CROSSING-OVER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5077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/>
          <p:cNvSpPr/>
          <p:nvPr/>
        </p:nvSpPr>
        <p:spPr>
          <a:xfrm>
            <a:off x="6204027" y="5408762"/>
            <a:ext cx="2489160" cy="499606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MUTATION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86514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rgbClr val="00CC99"/>
          </a:solidFill>
          <a:ln w="63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rgbClr val="00CC99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/>
          <p:cNvSpPr/>
          <p:nvPr/>
        </p:nvSpPr>
        <p:spPr>
          <a:xfrm>
            <a:off x="6204027" y="5408762"/>
            <a:ext cx="2489160" cy="499606"/>
          </a:xfrm>
          <a:prstGeom prst="round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MUTATION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3941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52" name="Rectangle : coins arrondis 151"/>
          <p:cNvSpPr/>
          <p:nvPr/>
        </p:nvSpPr>
        <p:spPr>
          <a:xfrm>
            <a:off x="3131989" y="69315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3255813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3453770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3651727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3849684" y="80745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4047641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641512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4245598" y="807459"/>
            <a:ext cx="180000" cy="180000"/>
          </a:xfrm>
          <a:prstGeom prst="ellipse">
            <a:avLst/>
          </a:prstGeom>
          <a:solidFill>
            <a:srgbClr val="00CC99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4443555" y="80745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4839469" y="80745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036426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234383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828254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5432340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630297" y="80461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422125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6026211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224168" y="80461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Ellipse 214"/>
          <p:cNvSpPr/>
          <p:nvPr/>
        </p:nvSpPr>
        <p:spPr>
          <a:xfrm>
            <a:off x="6620084" y="80461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25106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64755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91187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417620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430836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3515392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/>
          <p:cNvSpPr/>
          <p:nvPr/>
        </p:nvSpPr>
        <p:spPr>
          <a:xfrm>
            <a:off x="404404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383230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77971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4440526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83701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510133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/>
          <p:cNvSpPr/>
          <p:nvPr/>
        </p:nvSpPr>
        <p:spPr>
          <a:xfrm>
            <a:off x="470485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523349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57268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Ellipse 230"/>
          <p:cNvSpPr/>
          <p:nvPr/>
        </p:nvSpPr>
        <p:spPr>
          <a:xfrm>
            <a:off x="496917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536566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5497822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/>
          <p:cNvSpPr/>
          <p:nvPr/>
        </p:nvSpPr>
        <p:spPr>
          <a:xfrm>
            <a:off x="5629984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76214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158632" y="1019898"/>
            <a:ext cx="108000" cy="108000"/>
          </a:xfrm>
          <a:prstGeom prst="ellipse">
            <a:avLst/>
          </a:prstGeom>
          <a:solidFill>
            <a:srgbClr val="00CC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Ellipse 236"/>
          <p:cNvSpPr/>
          <p:nvPr/>
        </p:nvSpPr>
        <p:spPr>
          <a:xfrm>
            <a:off x="6422956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668726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026470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6555118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5894308" y="101989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6290794" y="101989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3" name="Groupe 242"/>
          <p:cNvGrpSpPr/>
          <p:nvPr/>
        </p:nvGrpSpPr>
        <p:grpSpPr>
          <a:xfrm>
            <a:off x="3137674" y="2127300"/>
            <a:ext cx="3774964" cy="560028"/>
            <a:chOff x="3040640" y="4267872"/>
            <a:chExt cx="3774964" cy="560028"/>
          </a:xfrm>
        </p:grpSpPr>
        <p:sp>
          <p:nvSpPr>
            <p:cNvPr id="244" name="Rectangle : coins arrondis 243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Ellipse 253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Ellipse 254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Ellipse 262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Ellipse 263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Ellipse 274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Ellipse 275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Ellipse 276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Ellipse 277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Ellipse 278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Ellipse 279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Ellipse 280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Ellipse 281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Ellipse 282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Ellipse 283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Ellipse 284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Ellipse 285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Ellipse 286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Ellipse 287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137674" y="2850345"/>
            <a:ext cx="3774964" cy="560028"/>
            <a:chOff x="3137674" y="2850345"/>
            <a:chExt cx="3774964" cy="560028"/>
          </a:xfrm>
        </p:grpSpPr>
        <p:sp>
          <p:nvSpPr>
            <p:cNvPr id="290" name="Rectangle : coins arrondis 289"/>
            <p:cNvSpPr/>
            <p:nvPr/>
          </p:nvSpPr>
          <p:spPr>
            <a:xfrm>
              <a:off x="3137674" y="2850345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261500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459457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657414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3855371" y="296464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053328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647199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25128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449242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4845156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043113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241070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834941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5439027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636984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428812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032898" y="296464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6230855" y="296464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6626771" y="2964648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2570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365355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391787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418220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431436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52139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405003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338922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3785714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444652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4843010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10733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537165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50382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71084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523949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4578686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497517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5635982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576814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164630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6428954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69326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6032468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56111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4" name="Ellipse 333"/>
            <p:cNvSpPr/>
            <p:nvPr/>
          </p:nvSpPr>
          <p:spPr>
            <a:xfrm>
              <a:off x="5900306" y="3177087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5" name="Ellipse 334"/>
            <p:cNvSpPr/>
            <p:nvPr/>
          </p:nvSpPr>
          <p:spPr>
            <a:xfrm>
              <a:off x="6296792" y="31770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137674" y="3575303"/>
            <a:ext cx="3774964" cy="560028"/>
            <a:chOff x="3137674" y="3575303"/>
            <a:chExt cx="3774964" cy="560028"/>
          </a:xfrm>
        </p:grpSpPr>
        <p:sp>
          <p:nvSpPr>
            <p:cNvPr id="336" name="Rectangle : coins arrondis 335"/>
            <p:cNvSpPr/>
            <p:nvPr/>
          </p:nvSpPr>
          <p:spPr>
            <a:xfrm>
              <a:off x="3137674" y="3575303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Ellipse 336"/>
            <p:cNvSpPr/>
            <p:nvPr/>
          </p:nvSpPr>
          <p:spPr>
            <a:xfrm>
              <a:off x="3261500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Ellipse 337"/>
            <p:cNvSpPr/>
            <p:nvPr/>
          </p:nvSpPr>
          <p:spPr>
            <a:xfrm>
              <a:off x="3459457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Ellipse 338"/>
            <p:cNvSpPr/>
            <p:nvPr/>
          </p:nvSpPr>
          <p:spPr>
            <a:xfrm>
              <a:off x="3657414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0" name="Ellipse 339"/>
            <p:cNvSpPr/>
            <p:nvPr/>
          </p:nvSpPr>
          <p:spPr>
            <a:xfrm>
              <a:off x="3855371" y="3689606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405332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4647199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425128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4449242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4845156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5043113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7" name="Ellipse 346"/>
            <p:cNvSpPr/>
            <p:nvPr/>
          </p:nvSpPr>
          <p:spPr>
            <a:xfrm>
              <a:off x="5241070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8" name="Ellipse 347"/>
            <p:cNvSpPr/>
            <p:nvPr/>
          </p:nvSpPr>
          <p:spPr>
            <a:xfrm>
              <a:off x="5834941" y="3689606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9" name="Ellipse 348"/>
            <p:cNvSpPr/>
            <p:nvPr/>
          </p:nvSpPr>
          <p:spPr>
            <a:xfrm>
              <a:off x="5439027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5636984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Ellipse 350"/>
            <p:cNvSpPr/>
            <p:nvPr/>
          </p:nvSpPr>
          <p:spPr>
            <a:xfrm>
              <a:off x="6428812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2" name="Ellipse 351"/>
            <p:cNvSpPr/>
            <p:nvPr/>
          </p:nvSpPr>
          <p:spPr>
            <a:xfrm>
              <a:off x="6032898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3" name="Ellipse 352"/>
            <p:cNvSpPr/>
            <p:nvPr/>
          </p:nvSpPr>
          <p:spPr>
            <a:xfrm>
              <a:off x="6230855" y="36896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4" name="Ellipse 353"/>
            <p:cNvSpPr/>
            <p:nvPr/>
          </p:nvSpPr>
          <p:spPr>
            <a:xfrm>
              <a:off x="6626771" y="3689606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5" name="Ellipse 354"/>
            <p:cNvSpPr/>
            <p:nvPr/>
          </p:nvSpPr>
          <p:spPr>
            <a:xfrm>
              <a:off x="32570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6" name="Ellipse 355"/>
            <p:cNvSpPr/>
            <p:nvPr/>
          </p:nvSpPr>
          <p:spPr>
            <a:xfrm>
              <a:off x="365355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7" name="Ellipse 356"/>
            <p:cNvSpPr/>
            <p:nvPr/>
          </p:nvSpPr>
          <p:spPr>
            <a:xfrm>
              <a:off x="391787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8" name="Ellipse 357"/>
            <p:cNvSpPr/>
            <p:nvPr/>
          </p:nvSpPr>
          <p:spPr>
            <a:xfrm>
              <a:off x="4182200" y="3902045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9" name="Ellipse 358"/>
            <p:cNvSpPr/>
            <p:nvPr/>
          </p:nvSpPr>
          <p:spPr>
            <a:xfrm>
              <a:off x="431436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0" name="Ellipse 359"/>
            <p:cNvSpPr/>
            <p:nvPr/>
          </p:nvSpPr>
          <p:spPr>
            <a:xfrm>
              <a:off x="352139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1" name="Ellipse 360"/>
            <p:cNvSpPr/>
            <p:nvPr/>
          </p:nvSpPr>
          <p:spPr>
            <a:xfrm>
              <a:off x="405003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/>
            <p:cNvSpPr/>
            <p:nvPr/>
          </p:nvSpPr>
          <p:spPr>
            <a:xfrm>
              <a:off x="338922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3" name="Ellipse 362"/>
            <p:cNvSpPr/>
            <p:nvPr/>
          </p:nvSpPr>
          <p:spPr>
            <a:xfrm>
              <a:off x="378571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4" name="Ellipse 363"/>
            <p:cNvSpPr/>
            <p:nvPr/>
          </p:nvSpPr>
          <p:spPr>
            <a:xfrm>
              <a:off x="444652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Ellipse 364"/>
            <p:cNvSpPr/>
            <p:nvPr/>
          </p:nvSpPr>
          <p:spPr>
            <a:xfrm>
              <a:off x="484301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6" name="Ellipse 365"/>
            <p:cNvSpPr/>
            <p:nvPr/>
          </p:nvSpPr>
          <p:spPr>
            <a:xfrm>
              <a:off x="510733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/>
            <p:cNvSpPr/>
            <p:nvPr/>
          </p:nvSpPr>
          <p:spPr>
            <a:xfrm>
              <a:off x="537165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" name="Ellipse 367"/>
            <p:cNvSpPr/>
            <p:nvPr/>
          </p:nvSpPr>
          <p:spPr>
            <a:xfrm>
              <a:off x="5503820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9" name="Ellipse 368"/>
            <p:cNvSpPr/>
            <p:nvPr/>
          </p:nvSpPr>
          <p:spPr>
            <a:xfrm>
              <a:off x="471084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0" name="Ellipse 369"/>
            <p:cNvSpPr/>
            <p:nvPr/>
          </p:nvSpPr>
          <p:spPr>
            <a:xfrm>
              <a:off x="523949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1" name="Ellipse 370"/>
            <p:cNvSpPr/>
            <p:nvPr/>
          </p:nvSpPr>
          <p:spPr>
            <a:xfrm>
              <a:off x="457868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2" name="Ellipse 371"/>
            <p:cNvSpPr/>
            <p:nvPr/>
          </p:nvSpPr>
          <p:spPr>
            <a:xfrm>
              <a:off x="497517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3" name="Ellipse 372"/>
            <p:cNvSpPr/>
            <p:nvPr/>
          </p:nvSpPr>
          <p:spPr>
            <a:xfrm>
              <a:off x="5635982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4" name="Ellipse 373"/>
            <p:cNvSpPr/>
            <p:nvPr/>
          </p:nvSpPr>
          <p:spPr>
            <a:xfrm>
              <a:off x="5768144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5" name="Ellipse 374"/>
            <p:cNvSpPr/>
            <p:nvPr/>
          </p:nvSpPr>
          <p:spPr>
            <a:xfrm>
              <a:off x="6164630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Ellipse 375"/>
            <p:cNvSpPr/>
            <p:nvPr/>
          </p:nvSpPr>
          <p:spPr>
            <a:xfrm>
              <a:off x="6428954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669326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8" name="Ellipse 377"/>
            <p:cNvSpPr/>
            <p:nvPr/>
          </p:nvSpPr>
          <p:spPr>
            <a:xfrm>
              <a:off x="6032468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9" name="Ellipse 378"/>
            <p:cNvSpPr/>
            <p:nvPr/>
          </p:nvSpPr>
          <p:spPr>
            <a:xfrm>
              <a:off x="6561116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0" name="Ellipse 379"/>
            <p:cNvSpPr/>
            <p:nvPr/>
          </p:nvSpPr>
          <p:spPr>
            <a:xfrm>
              <a:off x="5900306" y="390204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1" name="Ellipse 380"/>
            <p:cNvSpPr/>
            <p:nvPr/>
          </p:nvSpPr>
          <p:spPr>
            <a:xfrm>
              <a:off x="6296792" y="39020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127078" y="1403901"/>
            <a:ext cx="3774964" cy="560028"/>
            <a:chOff x="3127078" y="1403901"/>
            <a:chExt cx="3774964" cy="560028"/>
          </a:xfrm>
        </p:grpSpPr>
        <p:sp>
          <p:nvSpPr>
            <p:cNvPr id="382" name="Rectangle : coins arrondis 381"/>
            <p:cNvSpPr/>
            <p:nvPr/>
          </p:nvSpPr>
          <p:spPr>
            <a:xfrm>
              <a:off x="3127078" y="140390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3" name="Ellipse 382"/>
            <p:cNvSpPr/>
            <p:nvPr/>
          </p:nvSpPr>
          <p:spPr>
            <a:xfrm>
              <a:off x="3250904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3448861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5" name="Ellipse 384"/>
            <p:cNvSpPr/>
            <p:nvPr/>
          </p:nvSpPr>
          <p:spPr>
            <a:xfrm>
              <a:off x="3646818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6" name="Ellipse 385"/>
            <p:cNvSpPr/>
            <p:nvPr/>
          </p:nvSpPr>
          <p:spPr>
            <a:xfrm>
              <a:off x="3844775" y="151820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7" name="Ellipse 386"/>
            <p:cNvSpPr/>
            <p:nvPr/>
          </p:nvSpPr>
          <p:spPr>
            <a:xfrm>
              <a:off x="4042732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8" name="Ellipse 387"/>
            <p:cNvSpPr/>
            <p:nvPr/>
          </p:nvSpPr>
          <p:spPr>
            <a:xfrm>
              <a:off x="4636603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9" name="Ellipse 388"/>
            <p:cNvSpPr/>
            <p:nvPr/>
          </p:nvSpPr>
          <p:spPr>
            <a:xfrm>
              <a:off x="424068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0" name="Ellipse 389"/>
            <p:cNvSpPr/>
            <p:nvPr/>
          </p:nvSpPr>
          <p:spPr>
            <a:xfrm>
              <a:off x="4438646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1" name="Ellipse 390"/>
            <p:cNvSpPr/>
            <p:nvPr/>
          </p:nvSpPr>
          <p:spPr>
            <a:xfrm>
              <a:off x="4834560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2" name="Ellipse 391"/>
            <p:cNvSpPr/>
            <p:nvPr/>
          </p:nvSpPr>
          <p:spPr>
            <a:xfrm>
              <a:off x="5032517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Ellipse 392"/>
            <p:cNvSpPr/>
            <p:nvPr/>
          </p:nvSpPr>
          <p:spPr>
            <a:xfrm>
              <a:off x="5230474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4" name="Ellipse 393"/>
            <p:cNvSpPr/>
            <p:nvPr/>
          </p:nvSpPr>
          <p:spPr>
            <a:xfrm>
              <a:off x="5824345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5" name="Ellipse 394"/>
            <p:cNvSpPr/>
            <p:nvPr/>
          </p:nvSpPr>
          <p:spPr>
            <a:xfrm>
              <a:off x="5428431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6" name="Ellipse 395"/>
            <p:cNvSpPr/>
            <p:nvPr/>
          </p:nvSpPr>
          <p:spPr>
            <a:xfrm>
              <a:off x="5626388" y="151820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Ellipse 396"/>
            <p:cNvSpPr/>
            <p:nvPr/>
          </p:nvSpPr>
          <p:spPr>
            <a:xfrm>
              <a:off x="6418216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8" name="Ellipse 397"/>
            <p:cNvSpPr/>
            <p:nvPr/>
          </p:nvSpPr>
          <p:spPr>
            <a:xfrm>
              <a:off x="6022302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Ellipse 398"/>
            <p:cNvSpPr/>
            <p:nvPr/>
          </p:nvSpPr>
          <p:spPr>
            <a:xfrm>
              <a:off x="6220259" y="151820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0" name="Ellipse 399"/>
            <p:cNvSpPr/>
            <p:nvPr/>
          </p:nvSpPr>
          <p:spPr>
            <a:xfrm>
              <a:off x="6616175" y="151820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1" name="Ellipse 400"/>
            <p:cNvSpPr/>
            <p:nvPr/>
          </p:nvSpPr>
          <p:spPr>
            <a:xfrm>
              <a:off x="324647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2" name="Ellipse 401"/>
            <p:cNvSpPr/>
            <p:nvPr/>
          </p:nvSpPr>
          <p:spPr>
            <a:xfrm>
              <a:off x="364295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3" name="Ellipse 402"/>
            <p:cNvSpPr/>
            <p:nvPr/>
          </p:nvSpPr>
          <p:spPr>
            <a:xfrm>
              <a:off x="3907280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4" name="Ellipse 403"/>
            <p:cNvSpPr/>
            <p:nvPr/>
          </p:nvSpPr>
          <p:spPr>
            <a:xfrm>
              <a:off x="417160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Ellipse 404"/>
            <p:cNvSpPr/>
            <p:nvPr/>
          </p:nvSpPr>
          <p:spPr>
            <a:xfrm>
              <a:off x="430376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6" name="Ellipse 405"/>
            <p:cNvSpPr/>
            <p:nvPr/>
          </p:nvSpPr>
          <p:spPr>
            <a:xfrm>
              <a:off x="351079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7" name="Ellipse 406"/>
            <p:cNvSpPr/>
            <p:nvPr/>
          </p:nvSpPr>
          <p:spPr>
            <a:xfrm>
              <a:off x="403944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8" name="Ellipse 407"/>
            <p:cNvSpPr/>
            <p:nvPr/>
          </p:nvSpPr>
          <p:spPr>
            <a:xfrm>
              <a:off x="3378632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Ellipse 408"/>
            <p:cNvSpPr/>
            <p:nvPr/>
          </p:nvSpPr>
          <p:spPr>
            <a:xfrm>
              <a:off x="377511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0" name="Ellipse 409"/>
            <p:cNvSpPr/>
            <p:nvPr/>
          </p:nvSpPr>
          <p:spPr>
            <a:xfrm>
              <a:off x="443592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" name="Ellipse 410"/>
            <p:cNvSpPr/>
            <p:nvPr/>
          </p:nvSpPr>
          <p:spPr>
            <a:xfrm>
              <a:off x="483241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" name="Ellipse 411"/>
            <p:cNvSpPr/>
            <p:nvPr/>
          </p:nvSpPr>
          <p:spPr>
            <a:xfrm>
              <a:off x="509673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Ellipse 412"/>
            <p:cNvSpPr/>
            <p:nvPr/>
          </p:nvSpPr>
          <p:spPr>
            <a:xfrm>
              <a:off x="536106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4" name="Ellipse 413"/>
            <p:cNvSpPr/>
            <p:nvPr/>
          </p:nvSpPr>
          <p:spPr>
            <a:xfrm>
              <a:off x="5493224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5" name="Ellipse 414"/>
            <p:cNvSpPr/>
            <p:nvPr/>
          </p:nvSpPr>
          <p:spPr>
            <a:xfrm>
              <a:off x="470025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6" name="Ellipse 415"/>
            <p:cNvSpPr/>
            <p:nvPr/>
          </p:nvSpPr>
          <p:spPr>
            <a:xfrm>
              <a:off x="522890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Ellipse 416"/>
            <p:cNvSpPr/>
            <p:nvPr/>
          </p:nvSpPr>
          <p:spPr>
            <a:xfrm>
              <a:off x="456809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Ellipse 417"/>
            <p:cNvSpPr/>
            <p:nvPr/>
          </p:nvSpPr>
          <p:spPr>
            <a:xfrm>
              <a:off x="496457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9" name="Ellipse 418"/>
            <p:cNvSpPr/>
            <p:nvPr/>
          </p:nvSpPr>
          <p:spPr>
            <a:xfrm>
              <a:off x="562538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0" name="Ellipse 419"/>
            <p:cNvSpPr/>
            <p:nvPr/>
          </p:nvSpPr>
          <p:spPr>
            <a:xfrm>
              <a:off x="5757548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1" name="Ellipse 420"/>
            <p:cNvSpPr/>
            <p:nvPr/>
          </p:nvSpPr>
          <p:spPr>
            <a:xfrm>
              <a:off x="6154034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2" name="Ellipse 421"/>
            <p:cNvSpPr/>
            <p:nvPr/>
          </p:nvSpPr>
          <p:spPr>
            <a:xfrm>
              <a:off x="6418358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3" name="Ellipse 422"/>
            <p:cNvSpPr/>
            <p:nvPr/>
          </p:nvSpPr>
          <p:spPr>
            <a:xfrm>
              <a:off x="668267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4" name="Ellipse 423"/>
            <p:cNvSpPr/>
            <p:nvPr/>
          </p:nvSpPr>
          <p:spPr>
            <a:xfrm>
              <a:off x="6021872" y="17306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Ellipse 424"/>
            <p:cNvSpPr/>
            <p:nvPr/>
          </p:nvSpPr>
          <p:spPr>
            <a:xfrm>
              <a:off x="655052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6" name="Ellipse 425"/>
            <p:cNvSpPr/>
            <p:nvPr/>
          </p:nvSpPr>
          <p:spPr>
            <a:xfrm>
              <a:off x="5889710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7" name="Ellipse 426"/>
            <p:cNvSpPr/>
            <p:nvPr/>
          </p:nvSpPr>
          <p:spPr>
            <a:xfrm>
              <a:off x="6286196" y="173064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8" name="Groupe 427"/>
          <p:cNvGrpSpPr/>
          <p:nvPr/>
        </p:nvGrpSpPr>
        <p:grpSpPr>
          <a:xfrm>
            <a:off x="3145035" y="4985536"/>
            <a:ext cx="3774964" cy="560028"/>
            <a:chOff x="3040640" y="4267872"/>
            <a:chExt cx="3774964" cy="560028"/>
          </a:xfrm>
        </p:grpSpPr>
        <p:sp>
          <p:nvSpPr>
            <p:cNvPr id="429" name="Rectangle : coins arrondis 428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rgbClr val="00CC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145035" y="5708581"/>
            <a:ext cx="3774964" cy="560028"/>
            <a:chOff x="3145035" y="5708581"/>
            <a:chExt cx="3774964" cy="560028"/>
          </a:xfrm>
        </p:grpSpPr>
        <p:sp>
          <p:nvSpPr>
            <p:cNvPr id="475" name="Rectangle : coins arrondis 474"/>
            <p:cNvSpPr/>
            <p:nvPr/>
          </p:nvSpPr>
          <p:spPr>
            <a:xfrm>
              <a:off x="3145035" y="5708581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3268861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7" name="Ellipse 476"/>
            <p:cNvSpPr/>
            <p:nvPr/>
          </p:nvSpPr>
          <p:spPr>
            <a:xfrm>
              <a:off x="3466818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8" name="Ellipse 477"/>
            <p:cNvSpPr/>
            <p:nvPr/>
          </p:nvSpPr>
          <p:spPr>
            <a:xfrm>
              <a:off x="3664775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9" name="Ellipse 478"/>
            <p:cNvSpPr/>
            <p:nvPr/>
          </p:nvSpPr>
          <p:spPr>
            <a:xfrm>
              <a:off x="3862732" y="5822884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0" name="Ellipse 479"/>
            <p:cNvSpPr/>
            <p:nvPr/>
          </p:nvSpPr>
          <p:spPr>
            <a:xfrm>
              <a:off x="4060689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1" name="Ellipse 480"/>
            <p:cNvSpPr/>
            <p:nvPr/>
          </p:nvSpPr>
          <p:spPr>
            <a:xfrm>
              <a:off x="4654560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2" name="Ellipse 481"/>
            <p:cNvSpPr/>
            <p:nvPr/>
          </p:nvSpPr>
          <p:spPr>
            <a:xfrm>
              <a:off x="4258646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3" name="Ellipse 482"/>
            <p:cNvSpPr/>
            <p:nvPr/>
          </p:nvSpPr>
          <p:spPr>
            <a:xfrm>
              <a:off x="4456603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4" name="Ellipse 483"/>
            <p:cNvSpPr/>
            <p:nvPr/>
          </p:nvSpPr>
          <p:spPr>
            <a:xfrm>
              <a:off x="4852517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5" name="Ellipse 484"/>
            <p:cNvSpPr/>
            <p:nvPr/>
          </p:nvSpPr>
          <p:spPr>
            <a:xfrm>
              <a:off x="5050474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6" name="Ellipse 485"/>
            <p:cNvSpPr/>
            <p:nvPr/>
          </p:nvSpPr>
          <p:spPr>
            <a:xfrm>
              <a:off x="5248431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7" name="Ellipse 486"/>
            <p:cNvSpPr/>
            <p:nvPr/>
          </p:nvSpPr>
          <p:spPr>
            <a:xfrm>
              <a:off x="5842302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8" name="Ellipse 487"/>
            <p:cNvSpPr/>
            <p:nvPr/>
          </p:nvSpPr>
          <p:spPr>
            <a:xfrm>
              <a:off x="5446388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9" name="Ellipse 488"/>
            <p:cNvSpPr/>
            <p:nvPr/>
          </p:nvSpPr>
          <p:spPr>
            <a:xfrm>
              <a:off x="5644345" y="582288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0" name="Ellipse 489"/>
            <p:cNvSpPr/>
            <p:nvPr/>
          </p:nvSpPr>
          <p:spPr>
            <a:xfrm>
              <a:off x="6436173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1" name="Ellipse 490"/>
            <p:cNvSpPr/>
            <p:nvPr/>
          </p:nvSpPr>
          <p:spPr>
            <a:xfrm>
              <a:off x="6040259" y="582288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2" name="Ellipse 491"/>
            <p:cNvSpPr/>
            <p:nvPr/>
          </p:nvSpPr>
          <p:spPr>
            <a:xfrm>
              <a:off x="6238216" y="5822884"/>
              <a:ext cx="180000" cy="180000"/>
            </a:xfrm>
            <a:prstGeom prst="ellipse">
              <a:avLst/>
            </a:prstGeom>
            <a:solidFill>
              <a:srgbClr val="00CC99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3" name="Ellipse 492"/>
            <p:cNvSpPr/>
            <p:nvPr/>
          </p:nvSpPr>
          <p:spPr>
            <a:xfrm>
              <a:off x="6634132" y="5822884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4" name="Ellipse 493"/>
            <p:cNvSpPr/>
            <p:nvPr/>
          </p:nvSpPr>
          <p:spPr>
            <a:xfrm>
              <a:off x="32644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5" name="Ellipse 494"/>
            <p:cNvSpPr/>
            <p:nvPr/>
          </p:nvSpPr>
          <p:spPr>
            <a:xfrm>
              <a:off x="366091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6" name="Ellipse 495"/>
            <p:cNvSpPr/>
            <p:nvPr/>
          </p:nvSpPr>
          <p:spPr>
            <a:xfrm>
              <a:off x="392523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7" name="Ellipse 496"/>
            <p:cNvSpPr/>
            <p:nvPr/>
          </p:nvSpPr>
          <p:spPr>
            <a:xfrm>
              <a:off x="418956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8" name="Ellipse 497"/>
            <p:cNvSpPr/>
            <p:nvPr/>
          </p:nvSpPr>
          <p:spPr>
            <a:xfrm>
              <a:off x="432172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352875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405739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1" name="Ellipse 500"/>
            <p:cNvSpPr/>
            <p:nvPr/>
          </p:nvSpPr>
          <p:spPr>
            <a:xfrm>
              <a:off x="339658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2" name="Ellipse 501"/>
            <p:cNvSpPr/>
            <p:nvPr/>
          </p:nvSpPr>
          <p:spPr>
            <a:xfrm>
              <a:off x="3793075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3" name="Ellipse 502"/>
            <p:cNvSpPr/>
            <p:nvPr/>
          </p:nvSpPr>
          <p:spPr>
            <a:xfrm>
              <a:off x="445388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4" name="Ellipse 503"/>
            <p:cNvSpPr/>
            <p:nvPr/>
          </p:nvSpPr>
          <p:spPr>
            <a:xfrm>
              <a:off x="4850371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5" name="Ellipse 504"/>
            <p:cNvSpPr/>
            <p:nvPr/>
          </p:nvSpPr>
          <p:spPr>
            <a:xfrm>
              <a:off x="511469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6" name="Ellipse 505"/>
            <p:cNvSpPr/>
            <p:nvPr/>
          </p:nvSpPr>
          <p:spPr>
            <a:xfrm>
              <a:off x="537901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7" name="Ellipse 506"/>
            <p:cNvSpPr/>
            <p:nvPr/>
          </p:nvSpPr>
          <p:spPr>
            <a:xfrm>
              <a:off x="551118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Ellipse 507"/>
            <p:cNvSpPr/>
            <p:nvPr/>
          </p:nvSpPr>
          <p:spPr>
            <a:xfrm>
              <a:off x="471820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Ellipse 508"/>
            <p:cNvSpPr/>
            <p:nvPr/>
          </p:nvSpPr>
          <p:spPr>
            <a:xfrm>
              <a:off x="524685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4586047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498253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5643343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577550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6171991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6436315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670062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6039829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8" name="Ellipse 517"/>
            <p:cNvSpPr/>
            <p:nvPr/>
          </p:nvSpPr>
          <p:spPr>
            <a:xfrm>
              <a:off x="656847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5907667" y="6035323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6304153" y="603532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134439" y="4262137"/>
            <a:ext cx="3774964" cy="560028"/>
            <a:chOff x="3134439" y="4262137"/>
            <a:chExt cx="3774964" cy="560028"/>
          </a:xfrm>
        </p:grpSpPr>
        <p:sp>
          <p:nvSpPr>
            <p:cNvPr id="568" name="Rectangle : coins arrondis 567"/>
            <p:cNvSpPr/>
            <p:nvPr/>
          </p:nvSpPr>
          <p:spPr>
            <a:xfrm>
              <a:off x="3134439" y="4262137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3258265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3456222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3654179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3852136" y="4376440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4050093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4643964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424805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4446007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4841921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5039878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5237835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5831706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5435792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5633749" y="4376440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6425577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6029663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6227620" y="437644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6623536" y="4376440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325383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365031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3914641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17896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431112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351815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04680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3385993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378247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444328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483977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510409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536842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5500585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470761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523626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457545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497193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563274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5764909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6161395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6425719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669003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6029233" y="458887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655788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2" name="Ellipse 611"/>
            <p:cNvSpPr/>
            <p:nvPr/>
          </p:nvSpPr>
          <p:spPr>
            <a:xfrm>
              <a:off x="5897071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3" name="Ellipse 612"/>
            <p:cNvSpPr/>
            <p:nvPr/>
          </p:nvSpPr>
          <p:spPr>
            <a:xfrm>
              <a:off x="6293557" y="458887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Graphique 16" descr="Ligne fléchée : pivoter à droit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945950">
            <a:off x="8478999" y="2354998"/>
            <a:ext cx="1790994" cy="1790994"/>
          </a:xfrm>
          <a:prstGeom prst="rect">
            <a:avLst/>
          </a:prstGeom>
        </p:spPr>
      </p:pic>
      <p:sp>
        <p:nvSpPr>
          <p:cNvPr id="522" name="ZoneTexte 521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523" name="ZoneTexte 522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524" name="ZoneTexte 523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525" name="ZoneTexte 524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526" name="ZoneTexte 525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527" name="ZoneTexte 526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528" name="ZoneTexte 527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67640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263" y="1443544"/>
            <a:ext cx="223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47" y="1821214"/>
            <a:ext cx="223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3847" y="2198884"/>
            <a:ext cx="223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847" y="2576554"/>
            <a:ext cx="22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893" y="2954224"/>
            <a:ext cx="240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4937" y="3331894"/>
            <a:ext cx="223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3851" y="3709564"/>
            <a:ext cx="223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86" y="1477814"/>
            <a:ext cx="7499230" cy="20231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86" y="3939747"/>
            <a:ext cx="7499230" cy="19923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86" y="556051"/>
            <a:ext cx="2396270" cy="604102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9333781" y="821599"/>
            <a:ext cx="18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corbienassisdev</a:t>
            </a:r>
            <a:endParaRPr lang="fr-FR" sz="1600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07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42581" y="2370313"/>
            <a:ext cx="1821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Ce que j’ai appris:</a:t>
            </a:r>
          </a:p>
          <a:p>
            <a:pPr algn="r"/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Javascript</a:t>
            </a:r>
          </a:p>
          <a:p>
            <a:pPr algn="r"/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JQuery</a:t>
            </a:r>
          </a:p>
          <a:p>
            <a:pPr algn="r"/>
            <a:r>
              <a:rPr lang="fr-FR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Processing</a:t>
            </a:r>
            <a:endParaRPr lang="fr-FR" sz="1600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endParaRPr lang="fr-FR" sz="1600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endParaRPr lang="fr-FR" sz="1600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072495" y="2370313"/>
            <a:ext cx="18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Pistes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217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263" y="1443544"/>
            <a:ext cx="223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47" y="1821214"/>
            <a:ext cx="223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3847" y="2198884"/>
            <a:ext cx="223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847" y="2576554"/>
            <a:ext cx="223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5893" y="2954224"/>
            <a:ext cx="2400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4937" y="3331894"/>
            <a:ext cx="223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3851" y="3709564"/>
            <a:ext cx="223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14" name="Graphique 13" descr="Lectur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9165" y="2576554"/>
            <a:ext cx="914400" cy="9144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034963" y="2861560"/>
            <a:ext cx="260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hlinkClick r:id="rId5" action="ppaction://hlinkfile"/>
              </a:rPr>
              <a:t>Lancer la démonstration</a:t>
            </a:r>
            <a:endParaRPr lang="fr-FR" sz="1600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3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74" y="2954224"/>
            <a:ext cx="6258764" cy="1564691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525" y="676122"/>
            <a:ext cx="1428949" cy="142894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093674" y="2927217"/>
            <a:ext cx="720000" cy="1564691"/>
            <a:chOff x="10202713" y="2232749"/>
            <a:chExt cx="720000" cy="1564691"/>
          </a:xfrm>
        </p:grpSpPr>
        <p:sp>
          <p:nvSpPr>
            <p:cNvPr id="22" name="Ellipse 21"/>
            <p:cNvSpPr/>
            <p:nvPr/>
          </p:nvSpPr>
          <p:spPr>
            <a:xfrm>
              <a:off x="10202713" y="2232749"/>
              <a:ext cx="720000" cy="720000"/>
            </a:xfrm>
            <a:prstGeom prst="ellipse">
              <a:avLst/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202713" y="3077440"/>
              <a:ext cx="720000" cy="720000"/>
            </a:xfrm>
            <a:prstGeom prst="ellipse">
              <a:avLst/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avec flèche 23"/>
            <p:cNvCxnSpPr>
              <a:cxnSpLocks/>
            </p:cNvCxnSpPr>
            <p:nvPr/>
          </p:nvCxnSpPr>
          <p:spPr>
            <a:xfrm flipV="1">
              <a:off x="10562713" y="2356941"/>
              <a:ext cx="0" cy="4270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cxnSpLocks/>
            </p:cNvCxnSpPr>
            <p:nvPr/>
          </p:nvCxnSpPr>
          <p:spPr>
            <a:xfrm>
              <a:off x="10562713" y="3241422"/>
              <a:ext cx="0" cy="4270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>
            <a:cxnSpLocks/>
          </p:cNvCxnSpPr>
          <p:nvPr/>
        </p:nvCxnSpPr>
        <p:spPr>
          <a:xfrm flipH="1">
            <a:off x="10338488" y="2506661"/>
            <a:ext cx="535458" cy="544748"/>
          </a:xfrm>
          <a:prstGeom prst="straightConnector1">
            <a:avLst/>
          </a:prstGeom>
          <a:ln w="101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1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27978" y="2321995"/>
            <a:ext cx="842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Comment créer une Intelligence Artificielle qui apprend à jouer à ce jeu 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4179787" y="3403894"/>
            <a:ext cx="6318423" cy="913528"/>
            <a:chOff x="4179787" y="1608521"/>
            <a:chExt cx="6318423" cy="913528"/>
          </a:xfrm>
        </p:grpSpPr>
        <p:sp>
          <p:nvSpPr>
            <p:cNvPr id="3" name="ZoneTexte 2"/>
            <p:cNvSpPr txBox="1"/>
            <p:nvPr/>
          </p:nvSpPr>
          <p:spPr>
            <a:xfrm>
              <a:off x="4179787" y="1608521"/>
              <a:ext cx="6318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« Perception, </a:t>
              </a:r>
              <a:r>
                <a:rPr lang="fr-FR" sz="3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Thinking</a:t>
              </a:r>
              <a:r>
                <a:rPr lang="fr-FR" sz="3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, Action »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825946" y="2183495"/>
              <a:ext cx="2570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- Patrick Winston, MIT</a:t>
              </a:r>
            </a:p>
          </p:txBody>
        </p:sp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14" y="-636547"/>
            <a:ext cx="552329" cy="59682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157" y="-724548"/>
            <a:ext cx="720000" cy="6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23" name="Ellipse 22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14" y="2905427"/>
            <a:ext cx="552329" cy="59682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157" y="2817426"/>
            <a:ext cx="720000" cy="6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2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14" y="2905427"/>
            <a:ext cx="552329" cy="59682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157" y="2817426"/>
            <a:ext cx="720000" cy="68482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6731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14" y="2905427"/>
            <a:ext cx="552329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157" y="2817426"/>
            <a:ext cx="720000" cy="684826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464057" y="2694503"/>
            <a:ext cx="720000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904" y="2355298"/>
            <a:ext cx="533333" cy="33153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9861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92031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14" y="2905427"/>
            <a:ext cx="552329" cy="596825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464057" y="2694503"/>
            <a:ext cx="720000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755027" y="3240324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5941" y="320007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952" y="2319876"/>
            <a:ext cx="533333" cy="331531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5733535" y="2694138"/>
            <a:ext cx="0" cy="628408"/>
          </a:xfrm>
          <a:prstGeom prst="straightConnector1">
            <a:avLst/>
          </a:prstGeom>
          <a:ln w="38100">
            <a:solidFill>
              <a:srgbClr val="FF00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157" y="2817426"/>
            <a:ext cx="720000" cy="68482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288438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3807978" y="2108903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128930" y="2068400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3807978" y="2700076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148892" y="2659827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3810821" y="3251254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151735" y="321100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sp>
        <p:nvSpPr>
          <p:cNvPr id="24" name="Ellipse 23"/>
          <p:cNvSpPr/>
          <p:nvPr/>
        </p:nvSpPr>
        <p:spPr>
          <a:xfrm>
            <a:off x="3807978" y="3797440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148892" y="375719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6139359" y="1414543"/>
            <a:ext cx="3333178" cy="3229232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5775557" y="2026547"/>
            <a:ext cx="205946" cy="2017366"/>
          </a:xfrm>
          <a:prstGeom prst="rightBrace">
            <a:avLst>
              <a:gd name="adj1" fmla="val 88333"/>
              <a:gd name="adj2" fmla="val 50000"/>
            </a:avLst>
          </a:prstGeom>
          <a:noFill/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  <a:stCxn id="30" idx="3"/>
          </p:cNvCxnSpPr>
          <p:nvPr/>
        </p:nvCxnSpPr>
        <p:spPr>
          <a:xfrm>
            <a:off x="9472537" y="3029159"/>
            <a:ext cx="210584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31" idx="1"/>
            <a:endCxn id="30" idx="1"/>
          </p:cNvCxnSpPr>
          <p:nvPr/>
        </p:nvCxnSpPr>
        <p:spPr>
          <a:xfrm flipV="1">
            <a:off x="5981503" y="3029159"/>
            <a:ext cx="157856" cy="6071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0202713" y="2232749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10202713" y="3077440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V="1">
            <a:off x="10562713" y="2356941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0562713" y="3241422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/>
          <p:cNvSpPr/>
          <p:nvPr/>
        </p:nvSpPr>
        <p:spPr>
          <a:xfrm>
            <a:off x="3807978" y="5032696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Perception</a:t>
            </a:r>
          </a:p>
        </p:txBody>
      </p:sp>
      <p:sp>
        <p:nvSpPr>
          <p:cNvPr id="33" name="Rectangle : coins arrondis 32"/>
          <p:cNvSpPr/>
          <p:nvPr/>
        </p:nvSpPr>
        <p:spPr>
          <a:xfrm>
            <a:off x="7104382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Thinking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Rectangle : coins arrondis 33"/>
          <p:cNvSpPr/>
          <p:nvPr/>
        </p:nvSpPr>
        <p:spPr>
          <a:xfrm>
            <a:off x="9861147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Action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3263" y="144354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3846" y="1821214"/>
            <a:ext cx="234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PROBLÉMATIQUE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83847" y="2198884"/>
            <a:ext cx="23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  <a:cs typeface="Arial" panose="020B0604020202020204" pitchFamily="34" charset="0"/>
              </a:rPr>
              <a:t>PREMIÈRE APPROCHE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83846" y="2576554"/>
            <a:ext cx="234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RÉSEAU NEURONAL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5893" y="2954224"/>
            <a:ext cx="25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ALGORITHME GÉNÉTIQUE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4937" y="333189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GESTION DE PROJET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3851" y="3709564"/>
            <a:ext cx="234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 Gothic" panose="020B0502020202020204" pitchFamily="34" charset="0"/>
                <a:cs typeface="Arial" panose="020B060402020202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70146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8" grpId="0" animBg="1"/>
      <p:bldP spid="59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714</TotalTime>
  <Words>372</Words>
  <Application>Microsoft Office PowerPoint</Application>
  <PresentationFormat>Grand écran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Bodoni MT</vt:lpstr>
      <vt:lpstr>Calibri</vt:lpstr>
      <vt:lpstr>Calibri Light</vt:lpstr>
      <vt:lpstr>Century Gothic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113</cp:revision>
  <dcterms:created xsi:type="dcterms:W3CDTF">2017-04-25T08:09:42Z</dcterms:created>
  <dcterms:modified xsi:type="dcterms:W3CDTF">2017-04-28T23:08:03Z</dcterms:modified>
</cp:coreProperties>
</file>