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9769-704F-4FD6-97EC-00291DC5B3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71E7-C556-404D-9A88-B13C8BE609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2099" y="655455"/>
            <a:ext cx="20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Présentation du jeu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0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39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Explication </a:t>
            </a:r>
            <a:r>
              <a:rPr lang="fr-FR" dirty="0" err="1" smtClean="0"/>
              <a:t>Algo</a:t>
            </a:r>
            <a:r>
              <a:rPr lang="fr-FR" dirty="0" smtClean="0"/>
              <a:t> génétique :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369614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615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 des génomes sur le jeu et on regarde à quel point il est bon</a:t>
            </a:r>
          </a:p>
        </p:txBody>
      </p:sp>
    </p:spTree>
    <p:extLst>
      <p:ext uri="{BB962C8B-B14F-4D97-AF65-F5344CB8AC3E}">
        <p14:creationId xmlns:p14="http://schemas.microsoft.com/office/powerpoint/2010/main" val="21067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506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jette les moins bons, on garde les deux meilleurs</a:t>
            </a:r>
          </a:p>
        </p:txBody>
      </p:sp>
    </p:spTree>
    <p:extLst>
      <p:ext uri="{BB962C8B-B14F-4D97-AF65-F5344CB8AC3E}">
        <p14:creationId xmlns:p14="http://schemas.microsoft.com/office/powerpoint/2010/main" val="396807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Crossover</a:t>
            </a:r>
            <a:r>
              <a:rPr lang="fr-FR" dirty="0" smtClean="0"/>
              <a:t> / papa, maman</a:t>
            </a:r>
          </a:p>
        </p:txBody>
      </p:sp>
    </p:spTree>
    <p:extLst>
      <p:ext uri="{BB962C8B-B14F-4D97-AF65-F5344CB8AC3E}">
        <p14:creationId xmlns:p14="http://schemas.microsoft.com/office/powerpoint/2010/main" val="11626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97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Mutations, expliquer pourquoi ? -&gt; pour éviter de se restreindre aux caractère de la génération initiale</a:t>
            </a:r>
          </a:p>
        </p:txBody>
      </p:sp>
    </p:spTree>
    <p:extLst>
      <p:ext uri="{BB962C8B-B14F-4D97-AF65-F5344CB8AC3E}">
        <p14:creationId xmlns:p14="http://schemas.microsoft.com/office/powerpoint/2010/main" val="284864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des bébés</a:t>
            </a:r>
          </a:p>
        </p:txBody>
      </p:sp>
    </p:spTree>
    <p:extLst>
      <p:ext uri="{BB962C8B-B14F-4D97-AF65-F5344CB8AC3E}">
        <p14:creationId xmlns:p14="http://schemas.microsoft.com/office/powerpoint/2010/main" val="176966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685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répète encore et encore, jusqu’à obtenir un comportement très fort</a:t>
            </a:r>
          </a:p>
        </p:txBody>
      </p:sp>
    </p:spTree>
    <p:extLst>
      <p:ext uri="{BB962C8B-B14F-4D97-AF65-F5344CB8AC3E}">
        <p14:creationId xmlns:p14="http://schemas.microsoft.com/office/powerpoint/2010/main" val="93244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336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6442" y="428878"/>
            <a:ext cx="964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Réseau neuronal, explication de si je change un peu un </a:t>
            </a:r>
            <a:r>
              <a:rPr lang="fr-FR" dirty="0" err="1" smtClean="0"/>
              <a:t>poird</a:t>
            </a:r>
            <a:r>
              <a:rPr lang="fr-FR" dirty="0" smtClean="0"/>
              <a:t> je vais avoir un comportement différent</a:t>
            </a:r>
          </a:p>
        </p:txBody>
      </p:sp>
    </p:spTree>
    <p:extLst>
      <p:ext uri="{BB962C8B-B14F-4D97-AF65-F5344CB8AC3E}">
        <p14:creationId xmlns:p14="http://schemas.microsoft.com/office/powerpoint/2010/main" val="3228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2626" y="453154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Entrées du réseau</a:t>
            </a:r>
          </a:p>
        </p:txBody>
      </p:sp>
    </p:spTree>
    <p:extLst>
      <p:ext uri="{BB962C8B-B14F-4D97-AF65-F5344CB8AC3E}">
        <p14:creationId xmlns:p14="http://schemas.microsoft.com/office/powerpoint/2010/main" val="33806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2626" y="453154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Entrées du réseau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6425" y="1269101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Sorties du réseau</a:t>
            </a:r>
          </a:p>
        </p:txBody>
      </p:sp>
    </p:spTree>
    <p:extLst>
      <p:ext uri="{BB962C8B-B14F-4D97-AF65-F5344CB8AC3E}">
        <p14:creationId xmlns:p14="http://schemas.microsoft.com/office/powerpoint/2010/main" val="192435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2626" y="453154"/>
            <a:ext cx="459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avec du code entres entrées et sorties</a:t>
            </a:r>
          </a:p>
        </p:txBody>
      </p:sp>
    </p:spTree>
    <p:extLst>
      <p:ext uri="{BB962C8B-B14F-4D97-AF65-F5344CB8AC3E}">
        <p14:creationId xmlns:p14="http://schemas.microsoft.com/office/powerpoint/2010/main" val="418223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2626" y="453154"/>
            <a:ext cx="459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avec du code entres entrées et sorties</a:t>
            </a:r>
          </a:p>
        </p:txBody>
      </p:sp>
    </p:spTree>
    <p:extLst>
      <p:ext uri="{BB962C8B-B14F-4D97-AF65-F5344CB8AC3E}">
        <p14:creationId xmlns:p14="http://schemas.microsoft.com/office/powerpoint/2010/main" val="35351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366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Analogie Réseau Neuronal / Fonction</a:t>
            </a:r>
          </a:p>
        </p:txBody>
      </p:sp>
    </p:spTree>
    <p:extLst>
      <p:ext uri="{BB962C8B-B14F-4D97-AF65-F5344CB8AC3E}">
        <p14:creationId xmlns:p14="http://schemas.microsoft.com/office/powerpoint/2010/main" val="35568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Réseau neuronal sous forme ADN</a:t>
            </a:r>
          </a:p>
        </p:txBody>
      </p:sp>
    </p:spTree>
    <p:extLst>
      <p:ext uri="{BB962C8B-B14F-4D97-AF65-F5344CB8AC3E}">
        <p14:creationId xmlns:p14="http://schemas.microsoft.com/office/powerpoint/2010/main" val="221079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93614" y="428877"/>
            <a:ext cx="448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je peux faire apprendre à mon RN ?</a:t>
            </a:r>
          </a:p>
        </p:txBody>
      </p:sp>
    </p:spTree>
    <p:extLst>
      <p:ext uri="{BB962C8B-B14F-4D97-AF65-F5344CB8AC3E}">
        <p14:creationId xmlns:p14="http://schemas.microsoft.com/office/powerpoint/2010/main" val="2256858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Office PowerPoint</Application>
  <PresentationFormat>Grand écran</PresentationFormat>
  <Paragraphs>18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2</cp:revision>
  <dcterms:created xsi:type="dcterms:W3CDTF">2017-04-21T12:12:21Z</dcterms:created>
  <dcterms:modified xsi:type="dcterms:W3CDTF">2017-04-21T12:26:02Z</dcterms:modified>
</cp:coreProperties>
</file>