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272822"/>
    <a:srgbClr val="FF0066"/>
    <a:srgbClr val="00CC00"/>
    <a:srgbClr val="00FF00"/>
    <a:srgbClr val="561F60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5E901-5E26-446C-8C20-ED2157EE4429}" type="datetimeFigureOut">
              <a:rPr lang="fr-FR" smtClean="0"/>
              <a:t>25/04/2017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28AE9-AA64-4FE8-9588-5BB6F17E9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0537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" y="-2"/>
            <a:ext cx="12188825" cy="685621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4/25/2017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346357" y="3126146"/>
            <a:ext cx="554029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800" dirty="0">
                <a:latin typeface="+mj-lt"/>
              </a:rPr>
              <a:t>TREX BRAIN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389767" y="4349558"/>
            <a:ext cx="549688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300" dirty="0">
                <a:latin typeface="+mj-lt"/>
              </a:rPr>
              <a:t>Algorithme Génétique &amp; Réseaux Neuronaux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92000" y="0"/>
            <a:ext cx="205946" cy="6858000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067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106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296" y="1804406"/>
            <a:ext cx="1617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12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PERCEPTION</a:t>
            </a:r>
            <a:endParaRPr lang="fr-FR" sz="33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9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32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10" y="3250496"/>
            <a:ext cx="166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5" y="108390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2772" y="167301"/>
            <a:ext cx="2372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TREX BRAIN</a:t>
            </a:r>
            <a:endParaRPr lang="fr-FR" sz="7200" dirty="0">
              <a:latin typeface="+mj-lt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63" name="Rectangle : coins arrondis 62"/>
          <p:cNvSpPr/>
          <p:nvPr/>
        </p:nvSpPr>
        <p:spPr>
          <a:xfrm>
            <a:off x="5010137" y="194825"/>
            <a:ext cx="4476575" cy="6463061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0" name="Connecteur droit 109"/>
          <p:cNvCxnSpPr>
            <a:cxnSpLocks/>
            <a:stCxn id="37" idx="6"/>
            <a:endCxn id="44" idx="2"/>
          </p:cNvCxnSpPr>
          <p:nvPr/>
        </p:nvCxnSpPr>
        <p:spPr>
          <a:xfrm flipV="1">
            <a:off x="4307471" y="784835"/>
            <a:ext cx="1476174" cy="1053235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>
            <a:cxnSpLocks/>
            <a:stCxn id="37" idx="6"/>
            <a:endCxn id="52" idx="2"/>
          </p:cNvCxnSpPr>
          <p:nvPr/>
        </p:nvCxnSpPr>
        <p:spPr>
          <a:xfrm>
            <a:off x="4307471" y="1838070"/>
            <a:ext cx="1476174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>
            <a:cxnSpLocks/>
            <a:stCxn id="37" idx="6"/>
            <a:endCxn id="53" idx="2"/>
          </p:cNvCxnSpPr>
          <p:nvPr/>
        </p:nvCxnSpPr>
        <p:spPr>
          <a:xfrm>
            <a:off x="4307471" y="1838070"/>
            <a:ext cx="1507387" cy="105242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>
            <a:cxnSpLocks/>
            <a:stCxn id="37" idx="6"/>
            <a:endCxn id="51" idx="2"/>
          </p:cNvCxnSpPr>
          <p:nvPr/>
        </p:nvCxnSpPr>
        <p:spPr>
          <a:xfrm>
            <a:off x="4307471" y="1838070"/>
            <a:ext cx="1507387" cy="2102934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>
            <a:cxnSpLocks/>
            <a:stCxn id="37" idx="6"/>
            <a:endCxn id="54" idx="2"/>
          </p:cNvCxnSpPr>
          <p:nvPr/>
        </p:nvCxnSpPr>
        <p:spPr>
          <a:xfrm>
            <a:off x="4307471" y="1838070"/>
            <a:ext cx="1507387" cy="3153442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>
            <a:cxnSpLocks/>
            <a:stCxn id="37" idx="6"/>
            <a:endCxn id="55" idx="2"/>
          </p:cNvCxnSpPr>
          <p:nvPr/>
        </p:nvCxnSpPr>
        <p:spPr>
          <a:xfrm>
            <a:off x="4307471" y="1838070"/>
            <a:ext cx="1507387" cy="420395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>
            <a:cxnSpLocks/>
            <a:stCxn id="41" idx="6"/>
            <a:endCxn id="44" idx="2"/>
          </p:cNvCxnSpPr>
          <p:nvPr/>
        </p:nvCxnSpPr>
        <p:spPr>
          <a:xfrm flipV="1">
            <a:off x="4314707" y="784835"/>
            <a:ext cx="1468938" cy="2105661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>
            <a:cxnSpLocks/>
            <a:stCxn id="41" idx="6"/>
            <a:endCxn id="52" idx="2"/>
          </p:cNvCxnSpPr>
          <p:nvPr/>
        </p:nvCxnSpPr>
        <p:spPr>
          <a:xfrm flipV="1">
            <a:off x="4314707" y="1838070"/>
            <a:ext cx="1468938" cy="105242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>
            <a:cxnSpLocks/>
            <a:stCxn id="41" idx="6"/>
            <a:endCxn id="53" idx="2"/>
          </p:cNvCxnSpPr>
          <p:nvPr/>
        </p:nvCxnSpPr>
        <p:spPr>
          <a:xfrm>
            <a:off x="4314707" y="2890496"/>
            <a:ext cx="1500151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>
            <a:cxnSpLocks/>
            <a:stCxn id="41" idx="6"/>
            <a:endCxn id="51" idx="2"/>
          </p:cNvCxnSpPr>
          <p:nvPr/>
        </p:nvCxnSpPr>
        <p:spPr>
          <a:xfrm>
            <a:off x="4314707" y="2890496"/>
            <a:ext cx="1500151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>
            <a:cxnSpLocks/>
            <a:stCxn id="41" idx="6"/>
            <a:endCxn id="54" idx="2"/>
          </p:cNvCxnSpPr>
          <p:nvPr/>
        </p:nvCxnSpPr>
        <p:spPr>
          <a:xfrm>
            <a:off x="4314707" y="2890496"/>
            <a:ext cx="1500151" cy="210101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/>
          <p:cNvCxnSpPr>
            <a:cxnSpLocks/>
            <a:stCxn id="41" idx="6"/>
            <a:endCxn id="55" idx="2"/>
          </p:cNvCxnSpPr>
          <p:nvPr/>
        </p:nvCxnSpPr>
        <p:spPr>
          <a:xfrm>
            <a:off x="4314707" y="2890496"/>
            <a:ext cx="1500151" cy="3151524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>
            <a:cxnSpLocks/>
            <a:stCxn id="22" idx="6"/>
            <a:endCxn id="44" idx="2"/>
          </p:cNvCxnSpPr>
          <p:nvPr/>
        </p:nvCxnSpPr>
        <p:spPr>
          <a:xfrm flipV="1">
            <a:off x="4335820" y="784835"/>
            <a:ext cx="1447825" cy="3156169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>
            <a:cxnSpLocks/>
            <a:stCxn id="22" idx="6"/>
            <a:endCxn id="52" idx="2"/>
          </p:cNvCxnSpPr>
          <p:nvPr/>
        </p:nvCxnSpPr>
        <p:spPr>
          <a:xfrm flipV="1">
            <a:off x="4335820" y="1838070"/>
            <a:ext cx="1447825" cy="2102934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/>
          <p:cNvCxnSpPr>
            <a:cxnSpLocks/>
            <a:stCxn id="22" idx="6"/>
            <a:endCxn id="53" idx="2"/>
          </p:cNvCxnSpPr>
          <p:nvPr/>
        </p:nvCxnSpPr>
        <p:spPr>
          <a:xfrm flipV="1">
            <a:off x="4335820" y="2890496"/>
            <a:ext cx="1479038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>
            <a:cxnSpLocks/>
            <a:stCxn id="22" idx="6"/>
            <a:endCxn id="51" idx="2"/>
          </p:cNvCxnSpPr>
          <p:nvPr/>
        </p:nvCxnSpPr>
        <p:spPr>
          <a:xfrm>
            <a:off x="4335820" y="3941004"/>
            <a:ext cx="1479038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/>
          <p:cNvCxnSpPr>
            <a:cxnSpLocks/>
            <a:stCxn id="22" idx="6"/>
            <a:endCxn id="54" idx="2"/>
          </p:cNvCxnSpPr>
          <p:nvPr/>
        </p:nvCxnSpPr>
        <p:spPr>
          <a:xfrm>
            <a:off x="4335820" y="3941004"/>
            <a:ext cx="1479038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/>
          <p:cNvCxnSpPr>
            <a:cxnSpLocks/>
            <a:stCxn id="22" idx="6"/>
            <a:endCxn id="55" idx="2"/>
          </p:cNvCxnSpPr>
          <p:nvPr/>
        </p:nvCxnSpPr>
        <p:spPr>
          <a:xfrm>
            <a:off x="4335820" y="3941004"/>
            <a:ext cx="1479038" cy="210101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>
            <a:cxnSpLocks/>
            <a:stCxn id="24" idx="6"/>
            <a:endCxn id="44" idx="2"/>
          </p:cNvCxnSpPr>
          <p:nvPr/>
        </p:nvCxnSpPr>
        <p:spPr>
          <a:xfrm flipV="1">
            <a:off x="4335820" y="784835"/>
            <a:ext cx="1447825" cy="4206677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170"/>
          <p:cNvCxnSpPr>
            <a:cxnSpLocks/>
            <a:stCxn id="24" idx="6"/>
            <a:endCxn id="52" idx="2"/>
          </p:cNvCxnSpPr>
          <p:nvPr/>
        </p:nvCxnSpPr>
        <p:spPr>
          <a:xfrm flipV="1">
            <a:off x="4335820" y="1838070"/>
            <a:ext cx="1447825" cy="3153442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/>
          <p:cNvCxnSpPr>
            <a:cxnSpLocks/>
            <a:stCxn id="24" idx="6"/>
            <a:endCxn id="53" idx="2"/>
          </p:cNvCxnSpPr>
          <p:nvPr/>
        </p:nvCxnSpPr>
        <p:spPr>
          <a:xfrm flipV="1">
            <a:off x="4335820" y="2890496"/>
            <a:ext cx="1479038" cy="210101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/>
          <p:cNvCxnSpPr>
            <a:cxnSpLocks/>
            <a:stCxn id="24" idx="6"/>
            <a:endCxn id="51" idx="2"/>
          </p:cNvCxnSpPr>
          <p:nvPr/>
        </p:nvCxnSpPr>
        <p:spPr>
          <a:xfrm flipV="1">
            <a:off x="4335820" y="3941004"/>
            <a:ext cx="1479038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>
            <a:cxnSpLocks/>
            <a:stCxn id="24" idx="6"/>
            <a:endCxn id="54" idx="2"/>
          </p:cNvCxnSpPr>
          <p:nvPr/>
        </p:nvCxnSpPr>
        <p:spPr>
          <a:xfrm>
            <a:off x="4335820" y="4991512"/>
            <a:ext cx="1479038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/>
          <p:cNvCxnSpPr>
            <a:cxnSpLocks/>
            <a:stCxn id="24" idx="6"/>
            <a:endCxn id="55" idx="2"/>
          </p:cNvCxnSpPr>
          <p:nvPr/>
        </p:nvCxnSpPr>
        <p:spPr>
          <a:xfrm>
            <a:off x="4335820" y="4991512"/>
            <a:ext cx="1479038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>
            <a:cxnSpLocks/>
            <a:stCxn id="44" idx="6"/>
            <a:endCxn id="56" idx="2"/>
          </p:cNvCxnSpPr>
          <p:nvPr/>
        </p:nvCxnSpPr>
        <p:spPr>
          <a:xfrm>
            <a:off x="6503645" y="784835"/>
            <a:ext cx="1474937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/>
          <p:cNvCxnSpPr>
            <a:cxnSpLocks/>
            <a:stCxn id="52" idx="6"/>
            <a:endCxn id="59" idx="2"/>
          </p:cNvCxnSpPr>
          <p:nvPr/>
        </p:nvCxnSpPr>
        <p:spPr>
          <a:xfrm>
            <a:off x="6503645" y="1838070"/>
            <a:ext cx="1474937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eur droit 195"/>
          <p:cNvCxnSpPr>
            <a:cxnSpLocks/>
            <a:stCxn id="53" idx="6"/>
            <a:endCxn id="60" idx="2"/>
          </p:cNvCxnSpPr>
          <p:nvPr/>
        </p:nvCxnSpPr>
        <p:spPr>
          <a:xfrm>
            <a:off x="6534858" y="2890496"/>
            <a:ext cx="1474937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198"/>
          <p:cNvCxnSpPr>
            <a:cxnSpLocks/>
            <a:stCxn id="51" idx="6"/>
            <a:endCxn id="58" idx="2"/>
          </p:cNvCxnSpPr>
          <p:nvPr/>
        </p:nvCxnSpPr>
        <p:spPr>
          <a:xfrm>
            <a:off x="6534858" y="3941004"/>
            <a:ext cx="1474937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201"/>
          <p:cNvCxnSpPr>
            <a:cxnSpLocks/>
            <a:stCxn id="54" idx="6"/>
            <a:endCxn id="61" idx="2"/>
          </p:cNvCxnSpPr>
          <p:nvPr/>
        </p:nvCxnSpPr>
        <p:spPr>
          <a:xfrm>
            <a:off x="6534858" y="4991512"/>
            <a:ext cx="1474937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204"/>
          <p:cNvCxnSpPr>
            <a:cxnSpLocks/>
            <a:stCxn id="55" idx="6"/>
            <a:endCxn id="62" idx="2"/>
          </p:cNvCxnSpPr>
          <p:nvPr/>
        </p:nvCxnSpPr>
        <p:spPr>
          <a:xfrm>
            <a:off x="6534858" y="6042020"/>
            <a:ext cx="1474937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/>
          <p:cNvCxnSpPr>
            <a:cxnSpLocks/>
            <a:stCxn id="44" idx="6"/>
            <a:endCxn id="59" idx="2"/>
          </p:cNvCxnSpPr>
          <p:nvPr/>
        </p:nvCxnSpPr>
        <p:spPr>
          <a:xfrm>
            <a:off x="6503645" y="784835"/>
            <a:ext cx="1474937" cy="1053235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211"/>
          <p:cNvCxnSpPr>
            <a:cxnSpLocks/>
            <a:stCxn id="44" idx="6"/>
            <a:endCxn id="60" idx="2"/>
          </p:cNvCxnSpPr>
          <p:nvPr/>
        </p:nvCxnSpPr>
        <p:spPr>
          <a:xfrm>
            <a:off x="6503645" y="784835"/>
            <a:ext cx="1506150" cy="2105661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eur droit 215"/>
          <p:cNvCxnSpPr>
            <a:cxnSpLocks/>
            <a:stCxn id="44" idx="6"/>
            <a:endCxn id="58" idx="2"/>
          </p:cNvCxnSpPr>
          <p:nvPr/>
        </p:nvCxnSpPr>
        <p:spPr>
          <a:xfrm>
            <a:off x="6503645" y="784835"/>
            <a:ext cx="1506150" cy="3156169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eur droit 218"/>
          <p:cNvCxnSpPr>
            <a:cxnSpLocks/>
            <a:stCxn id="44" idx="6"/>
            <a:endCxn id="61" idx="2"/>
          </p:cNvCxnSpPr>
          <p:nvPr/>
        </p:nvCxnSpPr>
        <p:spPr>
          <a:xfrm>
            <a:off x="6503645" y="784835"/>
            <a:ext cx="1506150" cy="4206677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eur droit 221"/>
          <p:cNvCxnSpPr>
            <a:cxnSpLocks/>
            <a:stCxn id="44" idx="6"/>
            <a:endCxn id="62" idx="2"/>
          </p:cNvCxnSpPr>
          <p:nvPr/>
        </p:nvCxnSpPr>
        <p:spPr>
          <a:xfrm>
            <a:off x="6503645" y="784835"/>
            <a:ext cx="1506150" cy="5257185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necteur droit 224"/>
          <p:cNvCxnSpPr>
            <a:cxnSpLocks/>
            <a:stCxn id="52" idx="6"/>
            <a:endCxn id="56" idx="2"/>
          </p:cNvCxnSpPr>
          <p:nvPr/>
        </p:nvCxnSpPr>
        <p:spPr>
          <a:xfrm flipV="1">
            <a:off x="6503645" y="784835"/>
            <a:ext cx="1474937" cy="1053235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eur droit 227"/>
          <p:cNvCxnSpPr>
            <a:cxnSpLocks/>
            <a:stCxn id="52" idx="6"/>
            <a:endCxn id="60" idx="2"/>
          </p:cNvCxnSpPr>
          <p:nvPr/>
        </p:nvCxnSpPr>
        <p:spPr>
          <a:xfrm>
            <a:off x="6503645" y="1838070"/>
            <a:ext cx="1506150" cy="105242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necteur droit 230"/>
          <p:cNvCxnSpPr>
            <a:cxnSpLocks/>
            <a:stCxn id="52" idx="6"/>
            <a:endCxn id="58" idx="2"/>
          </p:cNvCxnSpPr>
          <p:nvPr/>
        </p:nvCxnSpPr>
        <p:spPr>
          <a:xfrm>
            <a:off x="6503645" y="1838070"/>
            <a:ext cx="1506150" cy="2102934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/>
          <p:cNvCxnSpPr>
            <a:cxnSpLocks/>
            <a:stCxn id="52" idx="6"/>
            <a:endCxn id="61" idx="2"/>
          </p:cNvCxnSpPr>
          <p:nvPr/>
        </p:nvCxnSpPr>
        <p:spPr>
          <a:xfrm>
            <a:off x="6503645" y="1838070"/>
            <a:ext cx="1506150" cy="3153442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eur droit 236"/>
          <p:cNvCxnSpPr>
            <a:cxnSpLocks/>
            <a:stCxn id="52" idx="6"/>
            <a:endCxn id="61" idx="2"/>
          </p:cNvCxnSpPr>
          <p:nvPr/>
        </p:nvCxnSpPr>
        <p:spPr>
          <a:xfrm>
            <a:off x="6503645" y="1838070"/>
            <a:ext cx="1506150" cy="3153442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eur droit 239"/>
          <p:cNvCxnSpPr>
            <a:cxnSpLocks/>
            <a:stCxn id="52" idx="6"/>
            <a:endCxn id="62" idx="2"/>
          </p:cNvCxnSpPr>
          <p:nvPr/>
        </p:nvCxnSpPr>
        <p:spPr>
          <a:xfrm>
            <a:off x="6503645" y="1838070"/>
            <a:ext cx="1506150" cy="420395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eur droit 242"/>
          <p:cNvCxnSpPr>
            <a:cxnSpLocks/>
            <a:stCxn id="53" idx="6"/>
            <a:endCxn id="56" idx="2"/>
          </p:cNvCxnSpPr>
          <p:nvPr/>
        </p:nvCxnSpPr>
        <p:spPr>
          <a:xfrm flipV="1">
            <a:off x="6534858" y="784835"/>
            <a:ext cx="1443724" cy="2105661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eur droit 245"/>
          <p:cNvCxnSpPr>
            <a:cxnSpLocks/>
            <a:stCxn id="53" idx="6"/>
            <a:endCxn id="59" idx="2"/>
          </p:cNvCxnSpPr>
          <p:nvPr/>
        </p:nvCxnSpPr>
        <p:spPr>
          <a:xfrm flipV="1">
            <a:off x="6534858" y="1838070"/>
            <a:ext cx="1443724" cy="105242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248"/>
          <p:cNvCxnSpPr>
            <a:cxnSpLocks/>
            <a:stCxn id="53" idx="6"/>
            <a:endCxn id="58" idx="2"/>
          </p:cNvCxnSpPr>
          <p:nvPr/>
        </p:nvCxnSpPr>
        <p:spPr>
          <a:xfrm>
            <a:off x="6534858" y="2890496"/>
            <a:ext cx="1474937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 droit 252"/>
          <p:cNvCxnSpPr>
            <a:cxnSpLocks/>
            <a:stCxn id="53" idx="6"/>
            <a:endCxn id="61" idx="2"/>
          </p:cNvCxnSpPr>
          <p:nvPr/>
        </p:nvCxnSpPr>
        <p:spPr>
          <a:xfrm>
            <a:off x="6534858" y="2890496"/>
            <a:ext cx="1474937" cy="210101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necteur droit 255"/>
          <p:cNvCxnSpPr>
            <a:cxnSpLocks/>
            <a:stCxn id="53" idx="6"/>
          </p:cNvCxnSpPr>
          <p:nvPr/>
        </p:nvCxnSpPr>
        <p:spPr>
          <a:xfrm>
            <a:off x="6534858" y="2890496"/>
            <a:ext cx="1540841" cy="3262654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necteur droit 258"/>
          <p:cNvCxnSpPr>
            <a:cxnSpLocks/>
            <a:stCxn id="51" idx="6"/>
            <a:endCxn id="56" idx="2"/>
          </p:cNvCxnSpPr>
          <p:nvPr/>
        </p:nvCxnSpPr>
        <p:spPr>
          <a:xfrm flipV="1">
            <a:off x="6534858" y="784835"/>
            <a:ext cx="1443724" cy="3156169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261"/>
          <p:cNvCxnSpPr>
            <a:cxnSpLocks/>
            <a:stCxn id="51" idx="6"/>
            <a:endCxn id="59" idx="2"/>
          </p:cNvCxnSpPr>
          <p:nvPr/>
        </p:nvCxnSpPr>
        <p:spPr>
          <a:xfrm flipV="1">
            <a:off x="6534858" y="1838070"/>
            <a:ext cx="1443724" cy="2102934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264"/>
          <p:cNvCxnSpPr>
            <a:cxnSpLocks/>
            <a:stCxn id="51" idx="6"/>
            <a:endCxn id="60" idx="2"/>
          </p:cNvCxnSpPr>
          <p:nvPr/>
        </p:nvCxnSpPr>
        <p:spPr>
          <a:xfrm flipV="1">
            <a:off x="6534858" y="2890496"/>
            <a:ext cx="1474937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droit 267"/>
          <p:cNvCxnSpPr>
            <a:cxnSpLocks/>
            <a:stCxn id="51" idx="6"/>
            <a:endCxn id="61" idx="2"/>
          </p:cNvCxnSpPr>
          <p:nvPr/>
        </p:nvCxnSpPr>
        <p:spPr>
          <a:xfrm>
            <a:off x="6534858" y="3941004"/>
            <a:ext cx="1474937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eur droit 270"/>
          <p:cNvCxnSpPr>
            <a:cxnSpLocks/>
            <a:stCxn id="51" idx="6"/>
            <a:endCxn id="62" idx="2"/>
          </p:cNvCxnSpPr>
          <p:nvPr/>
        </p:nvCxnSpPr>
        <p:spPr>
          <a:xfrm>
            <a:off x="6534858" y="3941004"/>
            <a:ext cx="1474937" cy="210101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onnecteur droit 273"/>
          <p:cNvCxnSpPr>
            <a:cxnSpLocks/>
            <a:stCxn id="54" idx="6"/>
            <a:endCxn id="56" idx="2"/>
          </p:cNvCxnSpPr>
          <p:nvPr/>
        </p:nvCxnSpPr>
        <p:spPr>
          <a:xfrm flipV="1">
            <a:off x="6534858" y="784835"/>
            <a:ext cx="1443724" cy="4206677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necteur droit 276"/>
          <p:cNvCxnSpPr>
            <a:cxnSpLocks/>
            <a:stCxn id="54" idx="6"/>
            <a:endCxn id="59" idx="2"/>
          </p:cNvCxnSpPr>
          <p:nvPr/>
        </p:nvCxnSpPr>
        <p:spPr>
          <a:xfrm flipV="1">
            <a:off x="6534858" y="1838070"/>
            <a:ext cx="1443724" cy="3153442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necteur droit 279"/>
          <p:cNvCxnSpPr>
            <a:cxnSpLocks/>
            <a:stCxn id="54" idx="6"/>
            <a:endCxn id="60" idx="2"/>
          </p:cNvCxnSpPr>
          <p:nvPr/>
        </p:nvCxnSpPr>
        <p:spPr>
          <a:xfrm flipV="1">
            <a:off x="6534858" y="2890496"/>
            <a:ext cx="1474937" cy="210101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necteur droit 282"/>
          <p:cNvCxnSpPr>
            <a:cxnSpLocks/>
            <a:stCxn id="54" idx="6"/>
            <a:endCxn id="58" idx="2"/>
          </p:cNvCxnSpPr>
          <p:nvPr/>
        </p:nvCxnSpPr>
        <p:spPr>
          <a:xfrm flipV="1">
            <a:off x="6534858" y="3941004"/>
            <a:ext cx="1474937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necteur droit 285"/>
          <p:cNvCxnSpPr>
            <a:cxnSpLocks/>
            <a:stCxn id="54" idx="6"/>
            <a:endCxn id="62" idx="2"/>
          </p:cNvCxnSpPr>
          <p:nvPr/>
        </p:nvCxnSpPr>
        <p:spPr>
          <a:xfrm>
            <a:off x="6534858" y="4991512"/>
            <a:ext cx="1474937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necteur droit 289"/>
          <p:cNvCxnSpPr>
            <a:cxnSpLocks/>
            <a:stCxn id="55" idx="6"/>
            <a:endCxn id="61" idx="2"/>
          </p:cNvCxnSpPr>
          <p:nvPr/>
        </p:nvCxnSpPr>
        <p:spPr>
          <a:xfrm flipV="1">
            <a:off x="6534858" y="4991512"/>
            <a:ext cx="1474937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292"/>
          <p:cNvCxnSpPr>
            <a:cxnSpLocks/>
            <a:stCxn id="55" idx="6"/>
          </p:cNvCxnSpPr>
          <p:nvPr/>
        </p:nvCxnSpPr>
        <p:spPr>
          <a:xfrm flipV="1">
            <a:off x="6534858" y="3829875"/>
            <a:ext cx="1571305" cy="2212145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necteur droit 295"/>
          <p:cNvCxnSpPr>
            <a:cxnSpLocks/>
            <a:stCxn id="55" idx="6"/>
            <a:endCxn id="60" idx="2"/>
          </p:cNvCxnSpPr>
          <p:nvPr/>
        </p:nvCxnSpPr>
        <p:spPr>
          <a:xfrm flipV="1">
            <a:off x="6534858" y="2890496"/>
            <a:ext cx="1474937" cy="3151524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/>
          <p:cNvCxnSpPr>
            <a:cxnSpLocks/>
            <a:stCxn id="55" idx="6"/>
            <a:endCxn id="59" idx="2"/>
          </p:cNvCxnSpPr>
          <p:nvPr/>
        </p:nvCxnSpPr>
        <p:spPr>
          <a:xfrm flipV="1">
            <a:off x="6534858" y="1838070"/>
            <a:ext cx="1443724" cy="420395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onnecteur droit 301"/>
          <p:cNvCxnSpPr>
            <a:cxnSpLocks/>
            <a:stCxn id="55" idx="6"/>
            <a:endCxn id="56" idx="2"/>
          </p:cNvCxnSpPr>
          <p:nvPr/>
        </p:nvCxnSpPr>
        <p:spPr>
          <a:xfrm flipV="1">
            <a:off x="6534858" y="784835"/>
            <a:ext cx="1443724" cy="5257185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necteur droit 305"/>
          <p:cNvCxnSpPr>
            <a:cxnSpLocks/>
            <a:stCxn id="56" idx="6"/>
            <a:endCxn id="2" idx="2"/>
          </p:cNvCxnSpPr>
          <p:nvPr/>
        </p:nvCxnSpPr>
        <p:spPr>
          <a:xfrm>
            <a:off x="8698582" y="784835"/>
            <a:ext cx="1518306" cy="210188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onnecteur droit 308"/>
          <p:cNvCxnSpPr>
            <a:cxnSpLocks/>
            <a:stCxn id="59" idx="6"/>
            <a:endCxn id="2" idx="2"/>
          </p:cNvCxnSpPr>
          <p:nvPr/>
        </p:nvCxnSpPr>
        <p:spPr>
          <a:xfrm>
            <a:off x="8698582" y="1838070"/>
            <a:ext cx="1518306" cy="1048645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onnecteur droit 311"/>
          <p:cNvCxnSpPr>
            <a:cxnSpLocks/>
            <a:stCxn id="60" idx="6"/>
            <a:endCxn id="2" idx="2"/>
          </p:cNvCxnSpPr>
          <p:nvPr/>
        </p:nvCxnSpPr>
        <p:spPr>
          <a:xfrm flipV="1">
            <a:off x="8729795" y="2886715"/>
            <a:ext cx="1487093" cy="3781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eur droit 314"/>
          <p:cNvCxnSpPr>
            <a:cxnSpLocks/>
            <a:stCxn id="58" idx="6"/>
            <a:endCxn id="2" idx="2"/>
          </p:cNvCxnSpPr>
          <p:nvPr/>
        </p:nvCxnSpPr>
        <p:spPr>
          <a:xfrm flipV="1">
            <a:off x="8729795" y="2886715"/>
            <a:ext cx="1487093" cy="1054289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necteur droit 319"/>
          <p:cNvCxnSpPr>
            <a:cxnSpLocks/>
            <a:stCxn id="61" idx="6"/>
          </p:cNvCxnSpPr>
          <p:nvPr/>
        </p:nvCxnSpPr>
        <p:spPr>
          <a:xfrm flipV="1">
            <a:off x="8729795" y="2886716"/>
            <a:ext cx="1487094" cy="210479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Connecteur droit 322"/>
          <p:cNvCxnSpPr>
            <a:cxnSpLocks/>
            <a:stCxn id="62" idx="6"/>
            <a:endCxn id="2" idx="2"/>
          </p:cNvCxnSpPr>
          <p:nvPr/>
        </p:nvCxnSpPr>
        <p:spPr>
          <a:xfrm flipV="1">
            <a:off x="8729795" y="2886715"/>
            <a:ext cx="1487093" cy="3155305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necteur droit 326"/>
          <p:cNvCxnSpPr>
            <a:cxnSpLocks/>
            <a:stCxn id="56" idx="6"/>
            <a:endCxn id="64" idx="2"/>
          </p:cNvCxnSpPr>
          <p:nvPr/>
        </p:nvCxnSpPr>
        <p:spPr>
          <a:xfrm>
            <a:off x="8698582" y="784835"/>
            <a:ext cx="1518306" cy="3156169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Connecteur droit 331"/>
          <p:cNvCxnSpPr>
            <a:cxnSpLocks/>
            <a:stCxn id="59" idx="6"/>
            <a:endCxn id="64" idx="2"/>
          </p:cNvCxnSpPr>
          <p:nvPr/>
        </p:nvCxnSpPr>
        <p:spPr>
          <a:xfrm>
            <a:off x="8698582" y="1838070"/>
            <a:ext cx="1518306" cy="2102934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necteur droit 334"/>
          <p:cNvCxnSpPr>
            <a:cxnSpLocks/>
            <a:stCxn id="60" idx="6"/>
            <a:endCxn id="64" idx="2"/>
          </p:cNvCxnSpPr>
          <p:nvPr/>
        </p:nvCxnSpPr>
        <p:spPr>
          <a:xfrm>
            <a:off x="8729795" y="2890496"/>
            <a:ext cx="1487093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necteur droit 337"/>
          <p:cNvCxnSpPr>
            <a:cxnSpLocks/>
            <a:stCxn id="58" idx="6"/>
            <a:endCxn id="64" idx="2"/>
          </p:cNvCxnSpPr>
          <p:nvPr/>
        </p:nvCxnSpPr>
        <p:spPr>
          <a:xfrm>
            <a:off x="8729795" y="3941004"/>
            <a:ext cx="1487093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onnecteur droit 341"/>
          <p:cNvCxnSpPr>
            <a:cxnSpLocks/>
            <a:stCxn id="61" idx="6"/>
            <a:endCxn id="64" idx="2"/>
          </p:cNvCxnSpPr>
          <p:nvPr/>
        </p:nvCxnSpPr>
        <p:spPr>
          <a:xfrm flipV="1">
            <a:off x="8729795" y="3941004"/>
            <a:ext cx="1487093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onnecteur droit 344"/>
          <p:cNvCxnSpPr>
            <a:cxnSpLocks/>
            <a:stCxn id="62" idx="6"/>
            <a:endCxn id="64" idx="2"/>
          </p:cNvCxnSpPr>
          <p:nvPr/>
        </p:nvCxnSpPr>
        <p:spPr>
          <a:xfrm flipV="1">
            <a:off x="8729795" y="3941004"/>
            <a:ext cx="1487093" cy="210101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/>
          <p:cNvSpPr/>
          <p:nvPr/>
        </p:nvSpPr>
        <p:spPr>
          <a:xfrm>
            <a:off x="3587471" y="1478070"/>
            <a:ext cx="720000" cy="72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3594707" y="2530496"/>
            <a:ext cx="720000" cy="72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3615820" y="3581004"/>
            <a:ext cx="720000" cy="720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3615820" y="4631512"/>
            <a:ext cx="720000" cy="72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 : coins arrondis 26"/>
          <p:cNvSpPr/>
          <p:nvPr/>
        </p:nvSpPr>
        <p:spPr>
          <a:xfrm>
            <a:off x="10216888" y="2511438"/>
            <a:ext cx="720000" cy="720499"/>
          </a:xfrm>
          <a:prstGeom prst="roundRect">
            <a:avLst/>
          </a:prstGeom>
          <a:noFill/>
          <a:ln w="381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 : coins arrondis 33"/>
          <p:cNvSpPr/>
          <p:nvPr/>
        </p:nvSpPr>
        <p:spPr>
          <a:xfrm>
            <a:off x="10216888" y="3354729"/>
            <a:ext cx="720000" cy="720499"/>
          </a:xfrm>
          <a:prstGeom prst="roundRect">
            <a:avLst/>
          </a:prstGeom>
          <a:noFill/>
          <a:ln w="381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5783645" y="424835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/>
          <p:cNvSpPr/>
          <p:nvPr/>
        </p:nvSpPr>
        <p:spPr>
          <a:xfrm>
            <a:off x="5814858" y="3581004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/>
          <p:cNvSpPr/>
          <p:nvPr/>
        </p:nvSpPr>
        <p:spPr>
          <a:xfrm>
            <a:off x="5783645" y="1478070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/>
          <p:cNvSpPr/>
          <p:nvPr/>
        </p:nvSpPr>
        <p:spPr>
          <a:xfrm>
            <a:off x="5814858" y="2530496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/>
          <p:cNvSpPr/>
          <p:nvPr/>
        </p:nvSpPr>
        <p:spPr>
          <a:xfrm>
            <a:off x="5814858" y="4631512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5814858" y="5682020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/>
          <p:cNvSpPr/>
          <p:nvPr/>
        </p:nvSpPr>
        <p:spPr>
          <a:xfrm>
            <a:off x="7978582" y="424835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/>
          <p:cNvSpPr/>
          <p:nvPr/>
        </p:nvSpPr>
        <p:spPr>
          <a:xfrm>
            <a:off x="8009795" y="3581004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7978582" y="1478070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/>
          <p:cNvSpPr/>
          <p:nvPr/>
        </p:nvSpPr>
        <p:spPr>
          <a:xfrm>
            <a:off x="8009795" y="2530496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llipse 1"/>
          <p:cNvSpPr/>
          <p:nvPr/>
        </p:nvSpPr>
        <p:spPr>
          <a:xfrm>
            <a:off x="10216888" y="2526715"/>
            <a:ext cx="720000" cy="720000"/>
          </a:xfrm>
          <a:prstGeom prst="ellipse">
            <a:avLst/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8009795" y="4631512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/>
          <p:cNvSpPr/>
          <p:nvPr/>
        </p:nvSpPr>
        <p:spPr>
          <a:xfrm>
            <a:off x="8009795" y="5682020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/>
          <p:cNvSpPr/>
          <p:nvPr/>
        </p:nvSpPr>
        <p:spPr>
          <a:xfrm>
            <a:off x="10216888" y="3581004"/>
            <a:ext cx="720000" cy="720000"/>
          </a:xfrm>
          <a:prstGeom prst="ellipse">
            <a:avLst/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9"/>
          <p:cNvCxnSpPr>
            <a:cxnSpLocks/>
          </p:cNvCxnSpPr>
          <p:nvPr/>
        </p:nvCxnSpPr>
        <p:spPr>
          <a:xfrm flipV="1">
            <a:off x="10576888" y="2650907"/>
            <a:ext cx="0" cy="4270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cxnSpLocks/>
          </p:cNvCxnSpPr>
          <p:nvPr/>
        </p:nvCxnSpPr>
        <p:spPr>
          <a:xfrm>
            <a:off x="10576888" y="3744986"/>
            <a:ext cx="0" cy="4270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0432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00"/>
                            </p:stCondLst>
                            <p:childTnLst>
                              <p:par>
                                <p:cTn id="1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106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296" y="1804406"/>
            <a:ext cx="1617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12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PERCEPTION</a:t>
            </a:r>
            <a:endParaRPr lang="fr-FR" sz="33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9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32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10" y="3250496"/>
            <a:ext cx="166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5" y="108390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2772" y="167301"/>
            <a:ext cx="2372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TREX BRAIN</a:t>
            </a:r>
            <a:endParaRPr lang="fr-FR" sz="7200" dirty="0">
              <a:latin typeface="+mj-lt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63" name="Rectangle : coins arrondis 62"/>
          <p:cNvSpPr/>
          <p:nvPr/>
        </p:nvSpPr>
        <p:spPr>
          <a:xfrm>
            <a:off x="5010137" y="194825"/>
            <a:ext cx="4476575" cy="6463061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0" name="Connecteur droit 109"/>
          <p:cNvCxnSpPr>
            <a:cxnSpLocks/>
            <a:stCxn id="37" idx="6"/>
            <a:endCxn id="44" idx="2"/>
          </p:cNvCxnSpPr>
          <p:nvPr/>
        </p:nvCxnSpPr>
        <p:spPr>
          <a:xfrm flipV="1">
            <a:off x="4307471" y="784835"/>
            <a:ext cx="1476174" cy="105323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>
            <a:cxnSpLocks/>
            <a:stCxn id="37" idx="6"/>
            <a:endCxn id="52" idx="2"/>
          </p:cNvCxnSpPr>
          <p:nvPr/>
        </p:nvCxnSpPr>
        <p:spPr>
          <a:xfrm>
            <a:off x="4307471" y="1838070"/>
            <a:ext cx="1476174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>
            <a:cxnSpLocks/>
            <a:stCxn id="37" idx="6"/>
            <a:endCxn id="53" idx="2"/>
          </p:cNvCxnSpPr>
          <p:nvPr/>
        </p:nvCxnSpPr>
        <p:spPr>
          <a:xfrm>
            <a:off x="4307471" y="1838070"/>
            <a:ext cx="1507387" cy="105242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>
            <a:cxnSpLocks/>
            <a:stCxn id="37" idx="6"/>
            <a:endCxn id="51" idx="2"/>
          </p:cNvCxnSpPr>
          <p:nvPr/>
        </p:nvCxnSpPr>
        <p:spPr>
          <a:xfrm>
            <a:off x="4307471" y="1838070"/>
            <a:ext cx="1507387" cy="210293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>
            <a:cxnSpLocks/>
            <a:stCxn id="37" idx="6"/>
            <a:endCxn id="54" idx="2"/>
          </p:cNvCxnSpPr>
          <p:nvPr/>
        </p:nvCxnSpPr>
        <p:spPr>
          <a:xfrm>
            <a:off x="4307471" y="1838070"/>
            <a:ext cx="1507387" cy="3153442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>
            <a:cxnSpLocks/>
            <a:stCxn id="37" idx="6"/>
            <a:endCxn id="55" idx="2"/>
          </p:cNvCxnSpPr>
          <p:nvPr/>
        </p:nvCxnSpPr>
        <p:spPr>
          <a:xfrm>
            <a:off x="4307471" y="1838070"/>
            <a:ext cx="1507387" cy="420395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>
            <a:cxnSpLocks/>
            <a:stCxn id="41" idx="6"/>
            <a:endCxn id="44" idx="2"/>
          </p:cNvCxnSpPr>
          <p:nvPr/>
        </p:nvCxnSpPr>
        <p:spPr>
          <a:xfrm flipV="1">
            <a:off x="4314707" y="784835"/>
            <a:ext cx="1468938" cy="2105661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>
            <a:cxnSpLocks/>
            <a:stCxn id="41" idx="6"/>
            <a:endCxn id="52" idx="2"/>
          </p:cNvCxnSpPr>
          <p:nvPr/>
        </p:nvCxnSpPr>
        <p:spPr>
          <a:xfrm flipV="1">
            <a:off x="4314707" y="1838070"/>
            <a:ext cx="1468938" cy="105242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>
            <a:cxnSpLocks/>
            <a:stCxn id="41" idx="6"/>
            <a:endCxn id="53" idx="2"/>
          </p:cNvCxnSpPr>
          <p:nvPr/>
        </p:nvCxnSpPr>
        <p:spPr>
          <a:xfrm>
            <a:off x="4314707" y="2890496"/>
            <a:ext cx="1500151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>
            <a:cxnSpLocks/>
            <a:stCxn id="41" idx="6"/>
            <a:endCxn id="51" idx="2"/>
          </p:cNvCxnSpPr>
          <p:nvPr/>
        </p:nvCxnSpPr>
        <p:spPr>
          <a:xfrm>
            <a:off x="4314707" y="2890496"/>
            <a:ext cx="1500151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>
            <a:cxnSpLocks/>
            <a:stCxn id="41" idx="6"/>
            <a:endCxn id="54" idx="2"/>
          </p:cNvCxnSpPr>
          <p:nvPr/>
        </p:nvCxnSpPr>
        <p:spPr>
          <a:xfrm>
            <a:off x="4314707" y="2890496"/>
            <a:ext cx="1500151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/>
          <p:cNvCxnSpPr>
            <a:cxnSpLocks/>
            <a:stCxn id="41" idx="6"/>
            <a:endCxn id="55" idx="2"/>
          </p:cNvCxnSpPr>
          <p:nvPr/>
        </p:nvCxnSpPr>
        <p:spPr>
          <a:xfrm>
            <a:off x="4314707" y="2890496"/>
            <a:ext cx="1500151" cy="315152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>
            <a:cxnSpLocks/>
            <a:stCxn id="22" idx="6"/>
            <a:endCxn id="44" idx="2"/>
          </p:cNvCxnSpPr>
          <p:nvPr/>
        </p:nvCxnSpPr>
        <p:spPr>
          <a:xfrm flipV="1">
            <a:off x="4335820" y="784835"/>
            <a:ext cx="1447825" cy="3156169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>
            <a:cxnSpLocks/>
            <a:stCxn id="22" idx="6"/>
            <a:endCxn id="52" idx="2"/>
          </p:cNvCxnSpPr>
          <p:nvPr/>
        </p:nvCxnSpPr>
        <p:spPr>
          <a:xfrm flipV="1">
            <a:off x="4335820" y="1838070"/>
            <a:ext cx="1447825" cy="210293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/>
          <p:cNvCxnSpPr>
            <a:cxnSpLocks/>
            <a:stCxn id="22" idx="6"/>
            <a:endCxn id="53" idx="2"/>
          </p:cNvCxnSpPr>
          <p:nvPr/>
        </p:nvCxnSpPr>
        <p:spPr>
          <a:xfrm flipV="1">
            <a:off x="4335820" y="2890496"/>
            <a:ext cx="1479038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>
            <a:cxnSpLocks/>
            <a:stCxn id="22" idx="6"/>
            <a:endCxn id="51" idx="2"/>
          </p:cNvCxnSpPr>
          <p:nvPr/>
        </p:nvCxnSpPr>
        <p:spPr>
          <a:xfrm>
            <a:off x="4335820" y="3941004"/>
            <a:ext cx="1479038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/>
          <p:cNvCxnSpPr>
            <a:cxnSpLocks/>
            <a:stCxn id="22" idx="6"/>
            <a:endCxn id="54" idx="2"/>
          </p:cNvCxnSpPr>
          <p:nvPr/>
        </p:nvCxnSpPr>
        <p:spPr>
          <a:xfrm>
            <a:off x="4335820" y="3941004"/>
            <a:ext cx="1479038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/>
          <p:cNvCxnSpPr>
            <a:cxnSpLocks/>
            <a:stCxn id="22" idx="6"/>
            <a:endCxn id="55" idx="2"/>
          </p:cNvCxnSpPr>
          <p:nvPr/>
        </p:nvCxnSpPr>
        <p:spPr>
          <a:xfrm>
            <a:off x="4335820" y="3941004"/>
            <a:ext cx="1479038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>
            <a:cxnSpLocks/>
            <a:stCxn id="24" idx="6"/>
            <a:endCxn id="44" idx="2"/>
          </p:cNvCxnSpPr>
          <p:nvPr/>
        </p:nvCxnSpPr>
        <p:spPr>
          <a:xfrm flipV="1">
            <a:off x="4335820" y="784835"/>
            <a:ext cx="1447825" cy="4206677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170"/>
          <p:cNvCxnSpPr>
            <a:cxnSpLocks/>
            <a:stCxn id="24" idx="6"/>
            <a:endCxn id="52" idx="2"/>
          </p:cNvCxnSpPr>
          <p:nvPr/>
        </p:nvCxnSpPr>
        <p:spPr>
          <a:xfrm flipV="1">
            <a:off x="4335820" y="1838070"/>
            <a:ext cx="1447825" cy="3153442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/>
          <p:cNvCxnSpPr>
            <a:cxnSpLocks/>
            <a:stCxn id="24" idx="6"/>
            <a:endCxn id="53" idx="2"/>
          </p:cNvCxnSpPr>
          <p:nvPr/>
        </p:nvCxnSpPr>
        <p:spPr>
          <a:xfrm flipV="1">
            <a:off x="4335820" y="2890496"/>
            <a:ext cx="1479038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/>
          <p:cNvCxnSpPr>
            <a:cxnSpLocks/>
            <a:stCxn id="24" idx="6"/>
            <a:endCxn id="51" idx="2"/>
          </p:cNvCxnSpPr>
          <p:nvPr/>
        </p:nvCxnSpPr>
        <p:spPr>
          <a:xfrm flipV="1">
            <a:off x="4335820" y="3941004"/>
            <a:ext cx="1479038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>
            <a:cxnSpLocks/>
            <a:stCxn id="24" idx="6"/>
            <a:endCxn id="54" idx="2"/>
          </p:cNvCxnSpPr>
          <p:nvPr/>
        </p:nvCxnSpPr>
        <p:spPr>
          <a:xfrm>
            <a:off x="4335820" y="4991512"/>
            <a:ext cx="1479038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/>
          <p:cNvCxnSpPr>
            <a:cxnSpLocks/>
            <a:stCxn id="24" idx="6"/>
            <a:endCxn id="55" idx="2"/>
          </p:cNvCxnSpPr>
          <p:nvPr/>
        </p:nvCxnSpPr>
        <p:spPr>
          <a:xfrm>
            <a:off x="4335820" y="4991512"/>
            <a:ext cx="1479038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>
            <a:cxnSpLocks/>
            <a:stCxn id="44" idx="6"/>
            <a:endCxn id="56" idx="2"/>
          </p:cNvCxnSpPr>
          <p:nvPr/>
        </p:nvCxnSpPr>
        <p:spPr>
          <a:xfrm>
            <a:off x="6503645" y="784835"/>
            <a:ext cx="1474937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/>
          <p:cNvCxnSpPr>
            <a:cxnSpLocks/>
            <a:stCxn id="52" idx="6"/>
            <a:endCxn id="59" idx="2"/>
          </p:cNvCxnSpPr>
          <p:nvPr/>
        </p:nvCxnSpPr>
        <p:spPr>
          <a:xfrm>
            <a:off x="6503645" y="1838070"/>
            <a:ext cx="1474937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eur droit 195"/>
          <p:cNvCxnSpPr>
            <a:cxnSpLocks/>
            <a:stCxn id="53" idx="6"/>
            <a:endCxn id="60" idx="2"/>
          </p:cNvCxnSpPr>
          <p:nvPr/>
        </p:nvCxnSpPr>
        <p:spPr>
          <a:xfrm>
            <a:off x="6534858" y="2890496"/>
            <a:ext cx="1474937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198"/>
          <p:cNvCxnSpPr>
            <a:cxnSpLocks/>
            <a:stCxn id="51" idx="6"/>
            <a:endCxn id="58" idx="2"/>
          </p:cNvCxnSpPr>
          <p:nvPr/>
        </p:nvCxnSpPr>
        <p:spPr>
          <a:xfrm>
            <a:off x="6534858" y="3941004"/>
            <a:ext cx="1474937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201"/>
          <p:cNvCxnSpPr>
            <a:cxnSpLocks/>
            <a:stCxn id="54" idx="6"/>
            <a:endCxn id="61" idx="2"/>
          </p:cNvCxnSpPr>
          <p:nvPr/>
        </p:nvCxnSpPr>
        <p:spPr>
          <a:xfrm>
            <a:off x="6534858" y="4991512"/>
            <a:ext cx="1474937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204"/>
          <p:cNvCxnSpPr>
            <a:cxnSpLocks/>
            <a:stCxn id="55" idx="6"/>
            <a:endCxn id="62" idx="2"/>
          </p:cNvCxnSpPr>
          <p:nvPr/>
        </p:nvCxnSpPr>
        <p:spPr>
          <a:xfrm>
            <a:off x="6534858" y="6042020"/>
            <a:ext cx="1474937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/>
          <p:cNvCxnSpPr>
            <a:cxnSpLocks/>
            <a:stCxn id="44" idx="6"/>
            <a:endCxn id="59" idx="2"/>
          </p:cNvCxnSpPr>
          <p:nvPr/>
        </p:nvCxnSpPr>
        <p:spPr>
          <a:xfrm>
            <a:off x="6503645" y="784835"/>
            <a:ext cx="1474937" cy="105323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211"/>
          <p:cNvCxnSpPr>
            <a:cxnSpLocks/>
            <a:stCxn id="44" idx="6"/>
            <a:endCxn id="60" idx="2"/>
          </p:cNvCxnSpPr>
          <p:nvPr/>
        </p:nvCxnSpPr>
        <p:spPr>
          <a:xfrm>
            <a:off x="6503645" y="784835"/>
            <a:ext cx="1506150" cy="2105661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eur droit 215"/>
          <p:cNvCxnSpPr>
            <a:cxnSpLocks/>
            <a:stCxn id="44" idx="6"/>
            <a:endCxn id="58" idx="2"/>
          </p:cNvCxnSpPr>
          <p:nvPr/>
        </p:nvCxnSpPr>
        <p:spPr>
          <a:xfrm>
            <a:off x="6503645" y="784835"/>
            <a:ext cx="1506150" cy="3156169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eur droit 218"/>
          <p:cNvCxnSpPr>
            <a:cxnSpLocks/>
            <a:stCxn id="44" idx="6"/>
            <a:endCxn id="61" idx="2"/>
          </p:cNvCxnSpPr>
          <p:nvPr/>
        </p:nvCxnSpPr>
        <p:spPr>
          <a:xfrm>
            <a:off x="6503645" y="784835"/>
            <a:ext cx="1506150" cy="4206677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eur droit 221"/>
          <p:cNvCxnSpPr>
            <a:cxnSpLocks/>
            <a:stCxn id="44" idx="6"/>
            <a:endCxn id="62" idx="2"/>
          </p:cNvCxnSpPr>
          <p:nvPr/>
        </p:nvCxnSpPr>
        <p:spPr>
          <a:xfrm>
            <a:off x="6503645" y="784835"/>
            <a:ext cx="1506150" cy="525718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necteur droit 224"/>
          <p:cNvCxnSpPr>
            <a:cxnSpLocks/>
            <a:stCxn id="52" idx="6"/>
            <a:endCxn id="56" idx="2"/>
          </p:cNvCxnSpPr>
          <p:nvPr/>
        </p:nvCxnSpPr>
        <p:spPr>
          <a:xfrm flipV="1">
            <a:off x="6503645" y="784835"/>
            <a:ext cx="1474937" cy="105323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eur droit 227"/>
          <p:cNvCxnSpPr>
            <a:cxnSpLocks/>
            <a:stCxn id="52" idx="6"/>
            <a:endCxn id="60" idx="2"/>
          </p:cNvCxnSpPr>
          <p:nvPr/>
        </p:nvCxnSpPr>
        <p:spPr>
          <a:xfrm>
            <a:off x="6503645" y="1838070"/>
            <a:ext cx="1506150" cy="105242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necteur droit 230"/>
          <p:cNvCxnSpPr>
            <a:cxnSpLocks/>
            <a:stCxn id="52" idx="6"/>
            <a:endCxn id="58" idx="2"/>
          </p:cNvCxnSpPr>
          <p:nvPr/>
        </p:nvCxnSpPr>
        <p:spPr>
          <a:xfrm>
            <a:off x="6503645" y="1838070"/>
            <a:ext cx="1506150" cy="210293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/>
          <p:cNvCxnSpPr>
            <a:cxnSpLocks/>
            <a:stCxn id="52" idx="6"/>
            <a:endCxn id="61" idx="2"/>
          </p:cNvCxnSpPr>
          <p:nvPr/>
        </p:nvCxnSpPr>
        <p:spPr>
          <a:xfrm>
            <a:off x="6503645" y="1838070"/>
            <a:ext cx="1506150" cy="3153442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eur droit 236"/>
          <p:cNvCxnSpPr>
            <a:cxnSpLocks/>
            <a:stCxn id="52" idx="6"/>
            <a:endCxn id="61" idx="2"/>
          </p:cNvCxnSpPr>
          <p:nvPr/>
        </p:nvCxnSpPr>
        <p:spPr>
          <a:xfrm>
            <a:off x="6503645" y="1838070"/>
            <a:ext cx="1506150" cy="3153442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eur droit 239"/>
          <p:cNvCxnSpPr>
            <a:cxnSpLocks/>
            <a:stCxn id="52" idx="6"/>
            <a:endCxn id="62" idx="2"/>
          </p:cNvCxnSpPr>
          <p:nvPr/>
        </p:nvCxnSpPr>
        <p:spPr>
          <a:xfrm>
            <a:off x="6503645" y="1838070"/>
            <a:ext cx="1506150" cy="420395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eur droit 242"/>
          <p:cNvCxnSpPr>
            <a:cxnSpLocks/>
            <a:stCxn id="53" idx="6"/>
            <a:endCxn id="56" idx="2"/>
          </p:cNvCxnSpPr>
          <p:nvPr/>
        </p:nvCxnSpPr>
        <p:spPr>
          <a:xfrm flipV="1">
            <a:off x="6534858" y="784835"/>
            <a:ext cx="1443724" cy="2105661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eur droit 245"/>
          <p:cNvCxnSpPr>
            <a:cxnSpLocks/>
            <a:stCxn id="53" idx="6"/>
            <a:endCxn id="59" idx="2"/>
          </p:cNvCxnSpPr>
          <p:nvPr/>
        </p:nvCxnSpPr>
        <p:spPr>
          <a:xfrm flipV="1">
            <a:off x="6534858" y="1838070"/>
            <a:ext cx="1443724" cy="105242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248"/>
          <p:cNvCxnSpPr>
            <a:cxnSpLocks/>
            <a:stCxn id="53" idx="6"/>
            <a:endCxn id="58" idx="2"/>
          </p:cNvCxnSpPr>
          <p:nvPr/>
        </p:nvCxnSpPr>
        <p:spPr>
          <a:xfrm>
            <a:off x="6534858" y="2890496"/>
            <a:ext cx="1474937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 droit 252"/>
          <p:cNvCxnSpPr>
            <a:cxnSpLocks/>
            <a:stCxn id="53" idx="6"/>
            <a:endCxn id="61" idx="2"/>
          </p:cNvCxnSpPr>
          <p:nvPr/>
        </p:nvCxnSpPr>
        <p:spPr>
          <a:xfrm>
            <a:off x="6534858" y="2890496"/>
            <a:ext cx="1474937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necteur droit 255"/>
          <p:cNvCxnSpPr>
            <a:cxnSpLocks/>
            <a:stCxn id="53" idx="6"/>
          </p:cNvCxnSpPr>
          <p:nvPr/>
        </p:nvCxnSpPr>
        <p:spPr>
          <a:xfrm>
            <a:off x="6534858" y="2890496"/>
            <a:ext cx="1540841" cy="326265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necteur droit 258"/>
          <p:cNvCxnSpPr>
            <a:cxnSpLocks/>
            <a:stCxn id="51" idx="6"/>
            <a:endCxn id="56" idx="2"/>
          </p:cNvCxnSpPr>
          <p:nvPr/>
        </p:nvCxnSpPr>
        <p:spPr>
          <a:xfrm flipV="1">
            <a:off x="6534858" y="784835"/>
            <a:ext cx="1443724" cy="3156169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261"/>
          <p:cNvCxnSpPr>
            <a:cxnSpLocks/>
            <a:stCxn id="51" idx="6"/>
            <a:endCxn id="59" idx="2"/>
          </p:cNvCxnSpPr>
          <p:nvPr/>
        </p:nvCxnSpPr>
        <p:spPr>
          <a:xfrm flipV="1">
            <a:off x="6534858" y="1838070"/>
            <a:ext cx="1443724" cy="210293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264"/>
          <p:cNvCxnSpPr>
            <a:cxnSpLocks/>
            <a:stCxn id="51" idx="6"/>
            <a:endCxn id="60" idx="2"/>
          </p:cNvCxnSpPr>
          <p:nvPr/>
        </p:nvCxnSpPr>
        <p:spPr>
          <a:xfrm flipV="1">
            <a:off x="6534858" y="2890496"/>
            <a:ext cx="1474937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droit 267"/>
          <p:cNvCxnSpPr>
            <a:cxnSpLocks/>
            <a:stCxn id="51" idx="6"/>
            <a:endCxn id="61" idx="2"/>
          </p:cNvCxnSpPr>
          <p:nvPr/>
        </p:nvCxnSpPr>
        <p:spPr>
          <a:xfrm>
            <a:off x="6534858" y="3941004"/>
            <a:ext cx="1474937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eur droit 270"/>
          <p:cNvCxnSpPr>
            <a:cxnSpLocks/>
            <a:stCxn id="51" idx="6"/>
            <a:endCxn id="62" idx="2"/>
          </p:cNvCxnSpPr>
          <p:nvPr/>
        </p:nvCxnSpPr>
        <p:spPr>
          <a:xfrm>
            <a:off x="6534858" y="3941004"/>
            <a:ext cx="1474937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onnecteur droit 273"/>
          <p:cNvCxnSpPr>
            <a:cxnSpLocks/>
            <a:stCxn id="54" idx="6"/>
            <a:endCxn id="56" idx="2"/>
          </p:cNvCxnSpPr>
          <p:nvPr/>
        </p:nvCxnSpPr>
        <p:spPr>
          <a:xfrm flipV="1">
            <a:off x="6534858" y="784835"/>
            <a:ext cx="1443724" cy="4206677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necteur droit 276"/>
          <p:cNvCxnSpPr>
            <a:cxnSpLocks/>
            <a:stCxn id="54" idx="6"/>
            <a:endCxn id="59" idx="2"/>
          </p:cNvCxnSpPr>
          <p:nvPr/>
        </p:nvCxnSpPr>
        <p:spPr>
          <a:xfrm flipV="1">
            <a:off x="6534858" y="1838070"/>
            <a:ext cx="1443724" cy="3153442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necteur droit 279"/>
          <p:cNvCxnSpPr>
            <a:cxnSpLocks/>
            <a:stCxn id="54" idx="6"/>
            <a:endCxn id="60" idx="2"/>
          </p:cNvCxnSpPr>
          <p:nvPr/>
        </p:nvCxnSpPr>
        <p:spPr>
          <a:xfrm flipV="1">
            <a:off x="6534858" y="2890496"/>
            <a:ext cx="1474937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necteur droit 282"/>
          <p:cNvCxnSpPr>
            <a:cxnSpLocks/>
            <a:stCxn id="54" idx="6"/>
            <a:endCxn id="58" idx="2"/>
          </p:cNvCxnSpPr>
          <p:nvPr/>
        </p:nvCxnSpPr>
        <p:spPr>
          <a:xfrm flipV="1">
            <a:off x="6534858" y="3941004"/>
            <a:ext cx="1474937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necteur droit 285"/>
          <p:cNvCxnSpPr>
            <a:cxnSpLocks/>
            <a:stCxn id="54" idx="6"/>
            <a:endCxn id="62" idx="2"/>
          </p:cNvCxnSpPr>
          <p:nvPr/>
        </p:nvCxnSpPr>
        <p:spPr>
          <a:xfrm>
            <a:off x="6534858" y="4991512"/>
            <a:ext cx="1474937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necteur droit 289"/>
          <p:cNvCxnSpPr>
            <a:cxnSpLocks/>
            <a:stCxn id="55" idx="6"/>
            <a:endCxn id="61" idx="2"/>
          </p:cNvCxnSpPr>
          <p:nvPr/>
        </p:nvCxnSpPr>
        <p:spPr>
          <a:xfrm flipV="1">
            <a:off x="6534858" y="4991512"/>
            <a:ext cx="1474937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292"/>
          <p:cNvCxnSpPr>
            <a:cxnSpLocks/>
            <a:stCxn id="55" idx="6"/>
            <a:endCxn id="58" idx="2"/>
          </p:cNvCxnSpPr>
          <p:nvPr/>
        </p:nvCxnSpPr>
        <p:spPr>
          <a:xfrm flipV="1">
            <a:off x="6534858" y="3941004"/>
            <a:ext cx="1474937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necteur droit 295"/>
          <p:cNvCxnSpPr>
            <a:cxnSpLocks/>
            <a:stCxn id="55" idx="6"/>
            <a:endCxn id="60" idx="2"/>
          </p:cNvCxnSpPr>
          <p:nvPr/>
        </p:nvCxnSpPr>
        <p:spPr>
          <a:xfrm flipV="1">
            <a:off x="6534858" y="2890496"/>
            <a:ext cx="1474937" cy="315152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/>
          <p:cNvCxnSpPr>
            <a:cxnSpLocks/>
            <a:stCxn id="55" idx="6"/>
            <a:endCxn id="59" idx="2"/>
          </p:cNvCxnSpPr>
          <p:nvPr/>
        </p:nvCxnSpPr>
        <p:spPr>
          <a:xfrm flipV="1">
            <a:off x="6534858" y="1838070"/>
            <a:ext cx="1443724" cy="420395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onnecteur droit 301"/>
          <p:cNvCxnSpPr>
            <a:cxnSpLocks/>
            <a:stCxn id="55" idx="6"/>
            <a:endCxn id="56" idx="2"/>
          </p:cNvCxnSpPr>
          <p:nvPr/>
        </p:nvCxnSpPr>
        <p:spPr>
          <a:xfrm flipV="1">
            <a:off x="6534858" y="784835"/>
            <a:ext cx="1443724" cy="525718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necteur droit 305"/>
          <p:cNvCxnSpPr>
            <a:cxnSpLocks/>
            <a:stCxn id="56" idx="6"/>
            <a:endCxn id="2" idx="2"/>
          </p:cNvCxnSpPr>
          <p:nvPr/>
        </p:nvCxnSpPr>
        <p:spPr>
          <a:xfrm>
            <a:off x="8698582" y="784835"/>
            <a:ext cx="1518306" cy="210188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onnecteur droit 308"/>
          <p:cNvCxnSpPr>
            <a:cxnSpLocks/>
            <a:stCxn id="59" idx="6"/>
            <a:endCxn id="2" idx="2"/>
          </p:cNvCxnSpPr>
          <p:nvPr/>
        </p:nvCxnSpPr>
        <p:spPr>
          <a:xfrm>
            <a:off x="8698582" y="1838070"/>
            <a:ext cx="1518306" cy="104864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onnecteur droit 311"/>
          <p:cNvCxnSpPr>
            <a:cxnSpLocks/>
            <a:stCxn id="60" idx="6"/>
            <a:endCxn id="2" idx="2"/>
          </p:cNvCxnSpPr>
          <p:nvPr/>
        </p:nvCxnSpPr>
        <p:spPr>
          <a:xfrm flipV="1">
            <a:off x="8729795" y="2886715"/>
            <a:ext cx="1487093" cy="3781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eur droit 314"/>
          <p:cNvCxnSpPr>
            <a:cxnSpLocks/>
            <a:stCxn id="58" idx="6"/>
            <a:endCxn id="2" idx="2"/>
          </p:cNvCxnSpPr>
          <p:nvPr/>
        </p:nvCxnSpPr>
        <p:spPr>
          <a:xfrm flipV="1">
            <a:off x="8729795" y="2886715"/>
            <a:ext cx="1487093" cy="1054289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necteur droit 319"/>
          <p:cNvCxnSpPr>
            <a:cxnSpLocks/>
            <a:stCxn id="61" idx="6"/>
          </p:cNvCxnSpPr>
          <p:nvPr/>
        </p:nvCxnSpPr>
        <p:spPr>
          <a:xfrm flipV="1">
            <a:off x="8729795" y="2886716"/>
            <a:ext cx="1487094" cy="210479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Connecteur droit 322"/>
          <p:cNvCxnSpPr>
            <a:cxnSpLocks/>
            <a:stCxn id="62" idx="6"/>
            <a:endCxn id="2" idx="2"/>
          </p:cNvCxnSpPr>
          <p:nvPr/>
        </p:nvCxnSpPr>
        <p:spPr>
          <a:xfrm flipV="1">
            <a:off x="8729795" y="2886715"/>
            <a:ext cx="1487093" cy="315530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necteur droit 326"/>
          <p:cNvCxnSpPr>
            <a:cxnSpLocks/>
            <a:stCxn id="56" idx="6"/>
            <a:endCxn id="64" idx="2"/>
          </p:cNvCxnSpPr>
          <p:nvPr/>
        </p:nvCxnSpPr>
        <p:spPr>
          <a:xfrm>
            <a:off x="8698582" y="784835"/>
            <a:ext cx="1518306" cy="3156169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Connecteur droit 331"/>
          <p:cNvCxnSpPr>
            <a:cxnSpLocks/>
            <a:stCxn id="59" idx="6"/>
            <a:endCxn id="64" idx="2"/>
          </p:cNvCxnSpPr>
          <p:nvPr/>
        </p:nvCxnSpPr>
        <p:spPr>
          <a:xfrm>
            <a:off x="8698582" y="1838070"/>
            <a:ext cx="1518306" cy="210293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necteur droit 334"/>
          <p:cNvCxnSpPr>
            <a:cxnSpLocks/>
            <a:stCxn id="60" idx="6"/>
            <a:endCxn id="64" idx="2"/>
          </p:cNvCxnSpPr>
          <p:nvPr/>
        </p:nvCxnSpPr>
        <p:spPr>
          <a:xfrm>
            <a:off x="8729795" y="2890496"/>
            <a:ext cx="1487093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necteur droit 337"/>
          <p:cNvCxnSpPr>
            <a:cxnSpLocks/>
            <a:stCxn id="58" idx="6"/>
            <a:endCxn id="64" idx="2"/>
          </p:cNvCxnSpPr>
          <p:nvPr/>
        </p:nvCxnSpPr>
        <p:spPr>
          <a:xfrm>
            <a:off x="8729795" y="3941004"/>
            <a:ext cx="1487093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onnecteur droit 341"/>
          <p:cNvCxnSpPr>
            <a:cxnSpLocks/>
            <a:stCxn id="61" idx="6"/>
            <a:endCxn id="64" idx="2"/>
          </p:cNvCxnSpPr>
          <p:nvPr/>
        </p:nvCxnSpPr>
        <p:spPr>
          <a:xfrm flipV="1">
            <a:off x="8729795" y="3941004"/>
            <a:ext cx="1487093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onnecteur droit 344"/>
          <p:cNvCxnSpPr>
            <a:cxnSpLocks/>
            <a:stCxn id="62" idx="6"/>
            <a:endCxn id="64" idx="2"/>
          </p:cNvCxnSpPr>
          <p:nvPr/>
        </p:nvCxnSpPr>
        <p:spPr>
          <a:xfrm flipV="1">
            <a:off x="8729795" y="3941004"/>
            <a:ext cx="1487093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4834738" y="1190070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Ellipse 110"/>
          <p:cNvSpPr/>
          <p:nvPr/>
        </p:nvSpPr>
        <p:spPr>
          <a:xfrm>
            <a:off x="4863876" y="2742715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Ellipse 111"/>
          <p:cNvSpPr/>
          <p:nvPr/>
        </p:nvSpPr>
        <p:spPr>
          <a:xfrm>
            <a:off x="4852359" y="3799823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/>
          <p:cNvSpPr/>
          <p:nvPr/>
        </p:nvSpPr>
        <p:spPr>
          <a:xfrm>
            <a:off x="4863876" y="4837269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Ellipse 113"/>
          <p:cNvSpPr/>
          <p:nvPr/>
        </p:nvSpPr>
        <p:spPr>
          <a:xfrm>
            <a:off x="4850905" y="5336705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Ellipse 115"/>
          <p:cNvSpPr/>
          <p:nvPr/>
        </p:nvSpPr>
        <p:spPr>
          <a:xfrm>
            <a:off x="4854517" y="2254345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Ellipse 116"/>
          <p:cNvSpPr/>
          <p:nvPr/>
        </p:nvSpPr>
        <p:spPr>
          <a:xfrm>
            <a:off x="4854428" y="4367566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Ellipse 118"/>
          <p:cNvSpPr/>
          <p:nvPr/>
        </p:nvSpPr>
        <p:spPr>
          <a:xfrm>
            <a:off x="4840421" y="1688426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/>
          <p:cNvSpPr/>
          <p:nvPr/>
        </p:nvSpPr>
        <p:spPr>
          <a:xfrm>
            <a:off x="4854428" y="3319310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Ellipse 121"/>
          <p:cNvSpPr/>
          <p:nvPr/>
        </p:nvSpPr>
        <p:spPr>
          <a:xfrm>
            <a:off x="7096064" y="640834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Ellipse 122"/>
          <p:cNvSpPr/>
          <p:nvPr/>
        </p:nvSpPr>
        <p:spPr>
          <a:xfrm>
            <a:off x="7125202" y="2193479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Ellipse 124"/>
          <p:cNvSpPr/>
          <p:nvPr/>
        </p:nvSpPr>
        <p:spPr>
          <a:xfrm>
            <a:off x="7113685" y="3250587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Ellipse 125"/>
          <p:cNvSpPr/>
          <p:nvPr/>
        </p:nvSpPr>
        <p:spPr>
          <a:xfrm>
            <a:off x="7125202" y="4288033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Ellipse 127"/>
          <p:cNvSpPr/>
          <p:nvPr/>
        </p:nvSpPr>
        <p:spPr>
          <a:xfrm>
            <a:off x="7118816" y="4819998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Ellipse 128"/>
          <p:cNvSpPr/>
          <p:nvPr/>
        </p:nvSpPr>
        <p:spPr>
          <a:xfrm>
            <a:off x="7115843" y="1705109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Ellipse 130"/>
          <p:cNvSpPr/>
          <p:nvPr/>
        </p:nvSpPr>
        <p:spPr>
          <a:xfrm>
            <a:off x="7115754" y="3818330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Ellipse 131"/>
          <p:cNvSpPr/>
          <p:nvPr/>
        </p:nvSpPr>
        <p:spPr>
          <a:xfrm>
            <a:off x="7101747" y="1139190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Ellipse 133"/>
          <p:cNvSpPr/>
          <p:nvPr/>
        </p:nvSpPr>
        <p:spPr>
          <a:xfrm>
            <a:off x="7115754" y="2770074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Ellipse 136"/>
          <p:cNvSpPr/>
          <p:nvPr/>
        </p:nvSpPr>
        <p:spPr>
          <a:xfrm>
            <a:off x="9353973" y="2752943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Ellipse 137"/>
          <p:cNvSpPr/>
          <p:nvPr/>
        </p:nvSpPr>
        <p:spPr>
          <a:xfrm>
            <a:off x="9353973" y="3801745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Ellipse 139"/>
          <p:cNvSpPr/>
          <p:nvPr/>
        </p:nvSpPr>
        <p:spPr>
          <a:xfrm>
            <a:off x="9365490" y="4839191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Ellipse 141"/>
          <p:cNvSpPr/>
          <p:nvPr/>
        </p:nvSpPr>
        <p:spPr>
          <a:xfrm>
            <a:off x="9356131" y="2256267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Ellipse 143"/>
          <p:cNvSpPr/>
          <p:nvPr/>
        </p:nvSpPr>
        <p:spPr>
          <a:xfrm>
            <a:off x="9355643" y="4320367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Ellipse 144"/>
          <p:cNvSpPr/>
          <p:nvPr/>
        </p:nvSpPr>
        <p:spPr>
          <a:xfrm>
            <a:off x="9342035" y="1690348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Ellipse 146"/>
          <p:cNvSpPr/>
          <p:nvPr/>
        </p:nvSpPr>
        <p:spPr>
          <a:xfrm>
            <a:off x="9346913" y="3282355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Ellipse 147"/>
          <p:cNvSpPr/>
          <p:nvPr/>
        </p:nvSpPr>
        <p:spPr>
          <a:xfrm>
            <a:off x="7131043" y="5369234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Ellipse 149"/>
          <p:cNvSpPr/>
          <p:nvPr/>
        </p:nvSpPr>
        <p:spPr>
          <a:xfrm>
            <a:off x="7136836" y="5861022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3587471" y="1478070"/>
            <a:ext cx="720000" cy="72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3594707" y="2530496"/>
            <a:ext cx="720000" cy="72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3615820" y="3581004"/>
            <a:ext cx="720000" cy="720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3615820" y="4631512"/>
            <a:ext cx="720000" cy="72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5783645" y="424835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/>
          <p:cNvSpPr/>
          <p:nvPr/>
        </p:nvSpPr>
        <p:spPr>
          <a:xfrm>
            <a:off x="5814858" y="3581004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/>
          <p:cNvSpPr/>
          <p:nvPr/>
        </p:nvSpPr>
        <p:spPr>
          <a:xfrm>
            <a:off x="5783645" y="1478070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/>
          <p:cNvSpPr/>
          <p:nvPr/>
        </p:nvSpPr>
        <p:spPr>
          <a:xfrm>
            <a:off x="5814858" y="2530496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/>
          <p:cNvSpPr/>
          <p:nvPr/>
        </p:nvSpPr>
        <p:spPr>
          <a:xfrm>
            <a:off x="5814858" y="4631512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5814858" y="5682020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/>
          <p:cNvSpPr/>
          <p:nvPr/>
        </p:nvSpPr>
        <p:spPr>
          <a:xfrm>
            <a:off x="7978582" y="424835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/>
          <p:cNvSpPr/>
          <p:nvPr/>
        </p:nvSpPr>
        <p:spPr>
          <a:xfrm>
            <a:off x="8009795" y="3581004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7978582" y="1478070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/>
          <p:cNvSpPr/>
          <p:nvPr/>
        </p:nvSpPr>
        <p:spPr>
          <a:xfrm>
            <a:off x="8009795" y="2530496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llipse 1"/>
          <p:cNvSpPr/>
          <p:nvPr/>
        </p:nvSpPr>
        <p:spPr>
          <a:xfrm>
            <a:off x="10216888" y="2526715"/>
            <a:ext cx="720000" cy="720000"/>
          </a:xfrm>
          <a:prstGeom prst="ellipse">
            <a:avLst/>
          </a:prstGeom>
          <a:solidFill>
            <a:srgbClr val="2728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8009795" y="4631512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/>
          <p:cNvSpPr/>
          <p:nvPr/>
        </p:nvSpPr>
        <p:spPr>
          <a:xfrm>
            <a:off x="8009795" y="5682020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/>
          <p:cNvSpPr/>
          <p:nvPr/>
        </p:nvSpPr>
        <p:spPr>
          <a:xfrm>
            <a:off x="10216888" y="3581004"/>
            <a:ext cx="720000" cy="720000"/>
          </a:xfrm>
          <a:prstGeom prst="ellipse">
            <a:avLst/>
          </a:prstGeom>
          <a:solidFill>
            <a:srgbClr val="2728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9"/>
          <p:cNvCxnSpPr>
            <a:cxnSpLocks/>
          </p:cNvCxnSpPr>
          <p:nvPr/>
        </p:nvCxnSpPr>
        <p:spPr>
          <a:xfrm flipV="1">
            <a:off x="10576888" y="2650907"/>
            <a:ext cx="0" cy="4270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cxnSpLocks/>
          </p:cNvCxnSpPr>
          <p:nvPr/>
        </p:nvCxnSpPr>
        <p:spPr>
          <a:xfrm>
            <a:off x="10576888" y="3744986"/>
            <a:ext cx="0" cy="4270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0610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106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296" y="1804406"/>
            <a:ext cx="1617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12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PERCEPTION</a:t>
            </a:r>
            <a:endParaRPr lang="fr-FR" sz="33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9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32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10" y="3250496"/>
            <a:ext cx="166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5" y="108390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2772" y="167301"/>
            <a:ext cx="2372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TREX BRAIN</a:t>
            </a:r>
            <a:endParaRPr lang="fr-FR" sz="7200" dirty="0">
              <a:latin typeface="+mj-lt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63" name="Rectangle : coins arrondis 62"/>
          <p:cNvSpPr/>
          <p:nvPr/>
        </p:nvSpPr>
        <p:spPr>
          <a:xfrm>
            <a:off x="5010137" y="194825"/>
            <a:ext cx="4476575" cy="6463061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0" name="Connecteur droit 109"/>
          <p:cNvCxnSpPr>
            <a:cxnSpLocks/>
            <a:stCxn id="37" idx="6"/>
            <a:endCxn id="44" idx="2"/>
          </p:cNvCxnSpPr>
          <p:nvPr/>
        </p:nvCxnSpPr>
        <p:spPr>
          <a:xfrm flipV="1">
            <a:off x="4307471" y="784835"/>
            <a:ext cx="1476174" cy="105323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>
            <a:cxnSpLocks/>
            <a:stCxn id="37" idx="6"/>
            <a:endCxn id="52" idx="2"/>
          </p:cNvCxnSpPr>
          <p:nvPr/>
        </p:nvCxnSpPr>
        <p:spPr>
          <a:xfrm>
            <a:off x="4307471" y="1838070"/>
            <a:ext cx="1476174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>
            <a:cxnSpLocks/>
            <a:stCxn id="37" idx="6"/>
            <a:endCxn id="53" idx="2"/>
          </p:cNvCxnSpPr>
          <p:nvPr/>
        </p:nvCxnSpPr>
        <p:spPr>
          <a:xfrm>
            <a:off x="4307471" y="1838070"/>
            <a:ext cx="1507387" cy="105242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>
            <a:cxnSpLocks/>
            <a:stCxn id="37" idx="6"/>
            <a:endCxn id="51" idx="2"/>
          </p:cNvCxnSpPr>
          <p:nvPr/>
        </p:nvCxnSpPr>
        <p:spPr>
          <a:xfrm>
            <a:off x="4307471" y="1838070"/>
            <a:ext cx="1507387" cy="210293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>
            <a:cxnSpLocks/>
            <a:stCxn id="37" idx="6"/>
            <a:endCxn id="54" idx="2"/>
          </p:cNvCxnSpPr>
          <p:nvPr/>
        </p:nvCxnSpPr>
        <p:spPr>
          <a:xfrm>
            <a:off x="4307471" y="1838070"/>
            <a:ext cx="1507387" cy="3153442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>
            <a:cxnSpLocks/>
            <a:stCxn id="37" idx="6"/>
            <a:endCxn id="55" idx="2"/>
          </p:cNvCxnSpPr>
          <p:nvPr/>
        </p:nvCxnSpPr>
        <p:spPr>
          <a:xfrm>
            <a:off x="4307471" y="1838070"/>
            <a:ext cx="1507387" cy="420395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>
            <a:cxnSpLocks/>
            <a:stCxn id="41" idx="6"/>
            <a:endCxn id="44" idx="2"/>
          </p:cNvCxnSpPr>
          <p:nvPr/>
        </p:nvCxnSpPr>
        <p:spPr>
          <a:xfrm flipV="1">
            <a:off x="4314707" y="784835"/>
            <a:ext cx="1468938" cy="2105661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>
            <a:cxnSpLocks/>
            <a:stCxn id="41" idx="6"/>
            <a:endCxn id="52" idx="2"/>
          </p:cNvCxnSpPr>
          <p:nvPr/>
        </p:nvCxnSpPr>
        <p:spPr>
          <a:xfrm flipV="1">
            <a:off x="4314707" y="1838070"/>
            <a:ext cx="1468938" cy="105242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>
            <a:cxnSpLocks/>
            <a:stCxn id="41" idx="6"/>
            <a:endCxn id="53" idx="2"/>
          </p:cNvCxnSpPr>
          <p:nvPr/>
        </p:nvCxnSpPr>
        <p:spPr>
          <a:xfrm>
            <a:off x="4314707" y="2890496"/>
            <a:ext cx="1500151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>
            <a:cxnSpLocks/>
            <a:stCxn id="41" idx="6"/>
            <a:endCxn id="51" idx="2"/>
          </p:cNvCxnSpPr>
          <p:nvPr/>
        </p:nvCxnSpPr>
        <p:spPr>
          <a:xfrm>
            <a:off x="4314707" y="2890496"/>
            <a:ext cx="1500151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>
            <a:cxnSpLocks/>
            <a:stCxn id="41" idx="6"/>
            <a:endCxn id="54" idx="2"/>
          </p:cNvCxnSpPr>
          <p:nvPr/>
        </p:nvCxnSpPr>
        <p:spPr>
          <a:xfrm>
            <a:off x="4314707" y="2890496"/>
            <a:ext cx="1500151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/>
          <p:cNvCxnSpPr>
            <a:cxnSpLocks/>
            <a:stCxn id="41" idx="6"/>
            <a:endCxn id="55" idx="2"/>
          </p:cNvCxnSpPr>
          <p:nvPr/>
        </p:nvCxnSpPr>
        <p:spPr>
          <a:xfrm>
            <a:off x="4314707" y="2890496"/>
            <a:ext cx="1500151" cy="315152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>
            <a:cxnSpLocks/>
            <a:stCxn id="22" idx="6"/>
            <a:endCxn id="44" idx="2"/>
          </p:cNvCxnSpPr>
          <p:nvPr/>
        </p:nvCxnSpPr>
        <p:spPr>
          <a:xfrm flipV="1">
            <a:off x="4335820" y="784835"/>
            <a:ext cx="1447825" cy="3156169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>
            <a:cxnSpLocks/>
            <a:stCxn id="22" idx="6"/>
            <a:endCxn id="52" idx="2"/>
          </p:cNvCxnSpPr>
          <p:nvPr/>
        </p:nvCxnSpPr>
        <p:spPr>
          <a:xfrm flipV="1">
            <a:off x="4335820" y="1838070"/>
            <a:ext cx="1447825" cy="210293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/>
          <p:cNvCxnSpPr>
            <a:cxnSpLocks/>
            <a:stCxn id="22" idx="6"/>
            <a:endCxn id="53" idx="2"/>
          </p:cNvCxnSpPr>
          <p:nvPr/>
        </p:nvCxnSpPr>
        <p:spPr>
          <a:xfrm flipV="1">
            <a:off x="4335820" y="2890496"/>
            <a:ext cx="1479038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>
            <a:cxnSpLocks/>
            <a:stCxn id="22" idx="6"/>
            <a:endCxn id="51" idx="2"/>
          </p:cNvCxnSpPr>
          <p:nvPr/>
        </p:nvCxnSpPr>
        <p:spPr>
          <a:xfrm>
            <a:off x="4335820" y="3941004"/>
            <a:ext cx="1479038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/>
          <p:cNvCxnSpPr>
            <a:cxnSpLocks/>
            <a:stCxn id="22" idx="6"/>
            <a:endCxn id="54" idx="2"/>
          </p:cNvCxnSpPr>
          <p:nvPr/>
        </p:nvCxnSpPr>
        <p:spPr>
          <a:xfrm>
            <a:off x="4335820" y="3941004"/>
            <a:ext cx="1479038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/>
          <p:cNvCxnSpPr>
            <a:cxnSpLocks/>
            <a:stCxn id="22" idx="6"/>
            <a:endCxn id="55" idx="2"/>
          </p:cNvCxnSpPr>
          <p:nvPr/>
        </p:nvCxnSpPr>
        <p:spPr>
          <a:xfrm>
            <a:off x="4335820" y="3941004"/>
            <a:ext cx="1479038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>
            <a:cxnSpLocks/>
            <a:stCxn id="24" idx="6"/>
            <a:endCxn id="44" idx="2"/>
          </p:cNvCxnSpPr>
          <p:nvPr/>
        </p:nvCxnSpPr>
        <p:spPr>
          <a:xfrm flipV="1">
            <a:off x="4335820" y="784835"/>
            <a:ext cx="1447825" cy="4206677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170"/>
          <p:cNvCxnSpPr>
            <a:cxnSpLocks/>
            <a:stCxn id="24" idx="6"/>
            <a:endCxn id="52" idx="2"/>
          </p:cNvCxnSpPr>
          <p:nvPr/>
        </p:nvCxnSpPr>
        <p:spPr>
          <a:xfrm flipV="1">
            <a:off x="4335820" y="1838070"/>
            <a:ext cx="1447825" cy="3153442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/>
          <p:cNvCxnSpPr>
            <a:cxnSpLocks/>
            <a:stCxn id="24" idx="6"/>
            <a:endCxn id="53" idx="2"/>
          </p:cNvCxnSpPr>
          <p:nvPr/>
        </p:nvCxnSpPr>
        <p:spPr>
          <a:xfrm flipV="1">
            <a:off x="4335820" y="2890496"/>
            <a:ext cx="1479038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/>
          <p:cNvCxnSpPr>
            <a:cxnSpLocks/>
            <a:stCxn id="24" idx="6"/>
            <a:endCxn id="51" idx="2"/>
          </p:cNvCxnSpPr>
          <p:nvPr/>
        </p:nvCxnSpPr>
        <p:spPr>
          <a:xfrm flipV="1">
            <a:off x="4335820" y="3941004"/>
            <a:ext cx="1479038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>
            <a:cxnSpLocks/>
            <a:stCxn id="24" idx="6"/>
            <a:endCxn id="54" idx="2"/>
          </p:cNvCxnSpPr>
          <p:nvPr/>
        </p:nvCxnSpPr>
        <p:spPr>
          <a:xfrm>
            <a:off x="4335820" y="4991512"/>
            <a:ext cx="1479038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/>
          <p:cNvCxnSpPr>
            <a:cxnSpLocks/>
            <a:stCxn id="24" idx="6"/>
            <a:endCxn id="55" idx="2"/>
          </p:cNvCxnSpPr>
          <p:nvPr/>
        </p:nvCxnSpPr>
        <p:spPr>
          <a:xfrm>
            <a:off x="4335820" y="4991512"/>
            <a:ext cx="1479038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>
            <a:cxnSpLocks/>
            <a:stCxn id="44" idx="6"/>
            <a:endCxn id="56" idx="2"/>
          </p:cNvCxnSpPr>
          <p:nvPr/>
        </p:nvCxnSpPr>
        <p:spPr>
          <a:xfrm>
            <a:off x="6503645" y="784835"/>
            <a:ext cx="1474937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/>
          <p:cNvCxnSpPr>
            <a:cxnSpLocks/>
            <a:stCxn id="52" idx="6"/>
            <a:endCxn id="59" idx="2"/>
          </p:cNvCxnSpPr>
          <p:nvPr/>
        </p:nvCxnSpPr>
        <p:spPr>
          <a:xfrm>
            <a:off x="6503645" y="1838070"/>
            <a:ext cx="1474937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eur droit 195"/>
          <p:cNvCxnSpPr>
            <a:cxnSpLocks/>
            <a:stCxn id="53" idx="6"/>
            <a:endCxn id="60" idx="2"/>
          </p:cNvCxnSpPr>
          <p:nvPr/>
        </p:nvCxnSpPr>
        <p:spPr>
          <a:xfrm>
            <a:off x="6534858" y="2890496"/>
            <a:ext cx="1474937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198"/>
          <p:cNvCxnSpPr>
            <a:cxnSpLocks/>
            <a:stCxn id="51" idx="6"/>
            <a:endCxn id="58" idx="2"/>
          </p:cNvCxnSpPr>
          <p:nvPr/>
        </p:nvCxnSpPr>
        <p:spPr>
          <a:xfrm>
            <a:off x="6534858" y="3941004"/>
            <a:ext cx="1474937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201"/>
          <p:cNvCxnSpPr>
            <a:cxnSpLocks/>
            <a:stCxn id="54" idx="6"/>
            <a:endCxn id="61" idx="2"/>
          </p:cNvCxnSpPr>
          <p:nvPr/>
        </p:nvCxnSpPr>
        <p:spPr>
          <a:xfrm>
            <a:off x="6534858" y="4991512"/>
            <a:ext cx="1474937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204"/>
          <p:cNvCxnSpPr>
            <a:cxnSpLocks/>
            <a:stCxn id="55" idx="6"/>
            <a:endCxn id="62" idx="2"/>
          </p:cNvCxnSpPr>
          <p:nvPr/>
        </p:nvCxnSpPr>
        <p:spPr>
          <a:xfrm>
            <a:off x="6534858" y="6042020"/>
            <a:ext cx="1474937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/>
          <p:cNvCxnSpPr>
            <a:cxnSpLocks/>
            <a:stCxn id="44" idx="6"/>
            <a:endCxn id="59" idx="2"/>
          </p:cNvCxnSpPr>
          <p:nvPr/>
        </p:nvCxnSpPr>
        <p:spPr>
          <a:xfrm>
            <a:off x="6503645" y="784835"/>
            <a:ext cx="1474937" cy="105323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211"/>
          <p:cNvCxnSpPr>
            <a:cxnSpLocks/>
            <a:stCxn id="44" idx="6"/>
            <a:endCxn id="60" idx="2"/>
          </p:cNvCxnSpPr>
          <p:nvPr/>
        </p:nvCxnSpPr>
        <p:spPr>
          <a:xfrm>
            <a:off x="6503645" y="784835"/>
            <a:ext cx="1506150" cy="2105661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eur droit 215"/>
          <p:cNvCxnSpPr>
            <a:cxnSpLocks/>
            <a:stCxn id="44" idx="6"/>
            <a:endCxn id="58" idx="2"/>
          </p:cNvCxnSpPr>
          <p:nvPr/>
        </p:nvCxnSpPr>
        <p:spPr>
          <a:xfrm>
            <a:off x="6503645" y="784835"/>
            <a:ext cx="1506150" cy="3156169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eur droit 218"/>
          <p:cNvCxnSpPr>
            <a:cxnSpLocks/>
            <a:stCxn id="44" idx="6"/>
            <a:endCxn id="61" idx="2"/>
          </p:cNvCxnSpPr>
          <p:nvPr/>
        </p:nvCxnSpPr>
        <p:spPr>
          <a:xfrm>
            <a:off x="6503645" y="784835"/>
            <a:ext cx="1506150" cy="4206677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eur droit 221"/>
          <p:cNvCxnSpPr>
            <a:cxnSpLocks/>
            <a:stCxn id="44" idx="6"/>
            <a:endCxn id="62" idx="2"/>
          </p:cNvCxnSpPr>
          <p:nvPr/>
        </p:nvCxnSpPr>
        <p:spPr>
          <a:xfrm>
            <a:off x="6503645" y="784835"/>
            <a:ext cx="1506150" cy="525718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necteur droit 224"/>
          <p:cNvCxnSpPr>
            <a:cxnSpLocks/>
            <a:stCxn id="52" idx="6"/>
            <a:endCxn id="56" idx="2"/>
          </p:cNvCxnSpPr>
          <p:nvPr/>
        </p:nvCxnSpPr>
        <p:spPr>
          <a:xfrm flipV="1">
            <a:off x="6503645" y="784835"/>
            <a:ext cx="1474937" cy="105323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eur droit 227"/>
          <p:cNvCxnSpPr>
            <a:cxnSpLocks/>
            <a:stCxn id="52" idx="6"/>
            <a:endCxn id="60" idx="2"/>
          </p:cNvCxnSpPr>
          <p:nvPr/>
        </p:nvCxnSpPr>
        <p:spPr>
          <a:xfrm>
            <a:off x="6503645" y="1838070"/>
            <a:ext cx="1506150" cy="105242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necteur droit 230"/>
          <p:cNvCxnSpPr>
            <a:cxnSpLocks/>
            <a:stCxn id="52" idx="6"/>
            <a:endCxn id="58" idx="2"/>
          </p:cNvCxnSpPr>
          <p:nvPr/>
        </p:nvCxnSpPr>
        <p:spPr>
          <a:xfrm>
            <a:off x="6503645" y="1838070"/>
            <a:ext cx="1506150" cy="210293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/>
          <p:cNvCxnSpPr>
            <a:cxnSpLocks/>
            <a:stCxn id="52" idx="6"/>
            <a:endCxn id="61" idx="2"/>
          </p:cNvCxnSpPr>
          <p:nvPr/>
        </p:nvCxnSpPr>
        <p:spPr>
          <a:xfrm>
            <a:off x="6503645" y="1838070"/>
            <a:ext cx="1506150" cy="3153442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eur droit 236"/>
          <p:cNvCxnSpPr>
            <a:cxnSpLocks/>
            <a:stCxn id="52" idx="6"/>
            <a:endCxn id="61" idx="2"/>
          </p:cNvCxnSpPr>
          <p:nvPr/>
        </p:nvCxnSpPr>
        <p:spPr>
          <a:xfrm>
            <a:off x="6503645" y="1838070"/>
            <a:ext cx="1506150" cy="3153442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eur droit 239"/>
          <p:cNvCxnSpPr>
            <a:cxnSpLocks/>
            <a:stCxn id="52" idx="6"/>
            <a:endCxn id="62" idx="2"/>
          </p:cNvCxnSpPr>
          <p:nvPr/>
        </p:nvCxnSpPr>
        <p:spPr>
          <a:xfrm>
            <a:off x="6503645" y="1838070"/>
            <a:ext cx="1506150" cy="420395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eur droit 242"/>
          <p:cNvCxnSpPr>
            <a:cxnSpLocks/>
            <a:stCxn id="53" idx="6"/>
            <a:endCxn id="56" idx="2"/>
          </p:cNvCxnSpPr>
          <p:nvPr/>
        </p:nvCxnSpPr>
        <p:spPr>
          <a:xfrm flipV="1">
            <a:off x="6534858" y="784835"/>
            <a:ext cx="1443724" cy="2105661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eur droit 245"/>
          <p:cNvCxnSpPr>
            <a:cxnSpLocks/>
            <a:stCxn id="53" idx="6"/>
            <a:endCxn id="59" idx="2"/>
          </p:cNvCxnSpPr>
          <p:nvPr/>
        </p:nvCxnSpPr>
        <p:spPr>
          <a:xfrm flipV="1">
            <a:off x="6534858" y="1838070"/>
            <a:ext cx="1443724" cy="105242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248"/>
          <p:cNvCxnSpPr>
            <a:cxnSpLocks/>
            <a:stCxn id="53" idx="6"/>
            <a:endCxn id="58" idx="2"/>
          </p:cNvCxnSpPr>
          <p:nvPr/>
        </p:nvCxnSpPr>
        <p:spPr>
          <a:xfrm>
            <a:off x="6534858" y="2890496"/>
            <a:ext cx="1474937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 droit 252"/>
          <p:cNvCxnSpPr>
            <a:cxnSpLocks/>
            <a:stCxn id="53" idx="6"/>
            <a:endCxn id="61" idx="2"/>
          </p:cNvCxnSpPr>
          <p:nvPr/>
        </p:nvCxnSpPr>
        <p:spPr>
          <a:xfrm>
            <a:off x="6534858" y="2890496"/>
            <a:ext cx="1474937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necteur droit 255"/>
          <p:cNvCxnSpPr>
            <a:cxnSpLocks/>
            <a:stCxn id="53" idx="6"/>
          </p:cNvCxnSpPr>
          <p:nvPr/>
        </p:nvCxnSpPr>
        <p:spPr>
          <a:xfrm>
            <a:off x="6534858" y="2890496"/>
            <a:ext cx="1540841" cy="326265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necteur droit 258"/>
          <p:cNvCxnSpPr>
            <a:cxnSpLocks/>
            <a:stCxn id="51" idx="6"/>
            <a:endCxn id="56" idx="2"/>
          </p:cNvCxnSpPr>
          <p:nvPr/>
        </p:nvCxnSpPr>
        <p:spPr>
          <a:xfrm flipV="1">
            <a:off x="6534858" y="784835"/>
            <a:ext cx="1443724" cy="3156169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261"/>
          <p:cNvCxnSpPr>
            <a:cxnSpLocks/>
            <a:stCxn id="51" idx="6"/>
            <a:endCxn id="59" idx="2"/>
          </p:cNvCxnSpPr>
          <p:nvPr/>
        </p:nvCxnSpPr>
        <p:spPr>
          <a:xfrm flipV="1">
            <a:off x="6534858" y="1838070"/>
            <a:ext cx="1443724" cy="210293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264"/>
          <p:cNvCxnSpPr>
            <a:cxnSpLocks/>
            <a:stCxn id="51" idx="6"/>
            <a:endCxn id="60" idx="2"/>
          </p:cNvCxnSpPr>
          <p:nvPr/>
        </p:nvCxnSpPr>
        <p:spPr>
          <a:xfrm flipV="1">
            <a:off x="6534858" y="2890496"/>
            <a:ext cx="1474937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droit 267"/>
          <p:cNvCxnSpPr>
            <a:cxnSpLocks/>
            <a:stCxn id="51" idx="6"/>
            <a:endCxn id="61" idx="2"/>
          </p:cNvCxnSpPr>
          <p:nvPr/>
        </p:nvCxnSpPr>
        <p:spPr>
          <a:xfrm>
            <a:off x="6534858" y="3941004"/>
            <a:ext cx="1474937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eur droit 270"/>
          <p:cNvCxnSpPr>
            <a:cxnSpLocks/>
            <a:stCxn id="51" idx="6"/>
            <a:endCxn id="62" idx="2"/>
          </p:cNvCxnSpPr>
          <p:nvPr/>
        </p:nvCxnSpPr>
        <p:spPr>
          <a:xfrm>
            <a:off x="6534858" y="3941004"/>
            <a:ext cx="1474937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onnecteur droit 273"/>
          <p:cNvCxnSpPr>
            <a:cxnSpLocks/>
            <a:stCxn id="54" idx="6"/>
            <a:endCxn id="56" idx="2"/>
          </p:cNvCxnSpPr>
          <p:nvPr/>
        </p:nvCxnSpPr>
        <p:spPr>
          <a:xfrm flipV="1">
            <a:off x="6534858" y="784835"/>
            <a:ext cx="1443724" cy="4206677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necteur droit 276"/>
          <p:cNvCxnSpPr>
            <a:cxnSpLocks/>
            <a:stCxn id="54" idx="6"/>
            <a:endCxn id="59" idx="2"/>
          </p:cNvCxnSpPr>
          <p:nvPr/>
        </p:nvCxnSpPr>
        <p:spPr>
          <a:xfrm flipV="1">
            <a:off x="6534858" y="1838070"/>
            <a:ext cx="1443724" cy="3153442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necteur droit 279"/>
          <p:cNvCxnSpPr>
            <a:cxnSpLocks/>
            <a:stCxn id="54" idx="6"/>
            <a:endCxn id="60" idx="2"/>
          </p:cNvCxnSpPr>
          <p:nvPr/>
        </p:nvCxnSpPr>
        <p:spPr>
          <a:xfrm flipV="1">
            <a:off x="6534858" y="2890496"/>
            <a:ext cx="1474937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necteur droit 282"/>
          <p:cNvCxnSpPr>
            <a:cxnSpLocks/>
            <a:stCxn id="54" idx="6"/>
            <a:endCxn id="58" idx="2"/>
          </p:cNvCxnSpPr>
          <p:nvPr/>
        </p:nvCxnSpPr>
        <p:spPr>
          <a:xfrm flipV="1">
            <a:off x="6534858" y="3941004"/>
            <a:ext cx="1474937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necteur droit 285"/>
          <p:cNvCxnSpPr>
            <a:cxnSpLocks/>
            <a:stCxn id="54" idx="6"/>
            <a:endCxn id="62" idx="2"/>
          </p:cNvCxnSpPr>
          <p:nvPr/>
        </p:nvCxnSpPr>
        <p:spPr>
          <a:xfrm>
            <a:off x="6534858" y="4991512"/>
            <a:ext cx="1474937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necteur droit 289"/>
          <p:cNvCxnSpPr>
            <a:cxnSpLocks/>
            <a:stCxn id="55" idx="6"/>
            <a:endCxn id="61" idx="2"/>
          </p:cNvCxnSpPr>
          <p:nvPr/>
        </p:nvCxnSpPr>
        <p:spPr>
          <a:xfrm flipV="1">
            <a:off x="6534858" y="4991512"/>
            <a:ext cx="1474937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292"/>
          <p:cNvCxnSpPr>
            <a:cxnSpLocks/>
            <a:stCxn id="55" idx="6"/>
            <a:endCxn id="58" idx="2"/>
          </p:cNvCxnSpPr>
          <p:nvPr/>
        </p:nvCxnSpPr>
        <p:spPr>
          <a:xfrm flipV="1">
            <a:off x="6534858" y="3941004"/>
            <a:ext cx="1474937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necteur droit 295"/>
          <p:cNvCxnSpPr>
            <a:cxnSpLocks/>
            <a:stCxn id="55" idx="6"/>
            <a:endCxn id="60" idx="2"/>
          </p:cNvCxnSpPr>
          <p:nvPr/>
        </p:nvCxnSpPr>
        <p:spPr>
          <a:xfrm flipV="1">
            <a:off x="6534858" y="2890496"/>
            <a:ext cx="1474937" cy="315152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/>
          <p:cNvCxnSpPr>
            <a:cxnSpLocks/>
            <a:stCxn id="55" idx="6"/>
            <a:endCxn id="59" idx="2"/>
          </p:cNvCxnSpPr>
          <p:nvPr/>
        </p:nvCxnSpPr>
        <p:spPr>
          <a:xfrm flipV="1">
            <a:off x="6534858" y="1838070"/>
            <a:ext cx="1443724" cy="420395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onnecteur droit 301"/>
          <p:cNvCxnSpPr>
            <a:cxnSpLocks/>
            <a:stCxn id="55" idx="6"/>
            <a:endCxn id="56" idx="2"/>
          </p:cNvCxnSpPr>
          <p:nvPr/>
        </p:nvCxnSpPr>
        <p:spPr>
          <a:xfrm flipV="1">
            <a:off x="6534858" y="784835"/>
            <a:ext cx="1443724" cy="525718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necteur droit 305"/>
          <p:cNvCxnSpPr>
            <a:cxnSpLocks/>
            <a:stCxn id="56" idx="6"/>
            <a:endCxn id="2" idx="2"/>
          </p:cNvCxnSpPr>
          <p:nvPr/>
        </p:nvCxnSpPr>
        <p:spPr>
          <a:xfrm>
            <a:off x="8698582" y="784835"/>
            <a:ext cx="1518306" cy="210188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onnecteur droit 308"/>
          <p:cNvCxnSpPr>
            <a:cxnSpLocks/>
            <a:stCxn id="59" idx="6"/>
            <a:endCxn id="2" idx="2"/>
          </p:cNvCxnSpPr>
          <p:nvPr/>
        </p:nvCxnSpPr>
        <p:spPr>
          <a:xfrm>
            <a:off x="8698582" y="1838070"/>
            <a:ext cx="1518306" cy="104864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onnecteur droit 311"/>
          <p:cNvCxnSpPr>
            <a:cxnSpLocks/>
            <a:stCxn id="60" idx="6"/>
            <a:endCxn id="2" idx="2"/>
          </p:cNvCxnSpPr>
          <p:nvPr/>
        </p:nvCxnSpPr>
        <p:spPr>
          <a:xfrm flipV="1">
            <a:off x="8729795" y="2886715"/>
            <a:ext cx="1487093" cy="3781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eur droit 314"/>
          <p:cNvCxnSpPr>
            <a:cxnSpLocks/>
            <a:stCxn id="58" idx="6"/>
            <a:endCxn id="2" idx="2"/>
          </p:cNvCxnSpPr>
          <p:nvPr/>
        </p:nvCxnSpPr>
        <p:spPr>
          <a:xfrm flipV="1">
            <a:off x="8729795" y="2886715"/>
            <a:ext cx="1487093" cy="1054289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necteur droit 319"/>
          <p:cNvCxnSpPr>
            <a:cxnSpLocks/>
            <a:stCxn id="61" idx="6"/>
          </p:cNvCxnSpPr>
          <p:nvPr/>
        </p:nvCxnSpPr>
        <p:spPr>
          <a:xfrm flipV="1">
            <a:off x="8729795" y="2886716"/>
            <a:ext cx="1487094" cy="210479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Connecteur droit 322"/>
          <p:cNvCxnSpPr>
            <a:cxnSpLocks/>
            <a:stCxn id="62" idx="6"/>
            <a:endCxn id="2" idx="2"/>
          </p:cNvCxnSpPr>
          <p:nvPr/>
        </p:nvCxnSpPr>
        <p:spPr>
          <a:xfrm flipV="1">
            <a:off x="8729795" y="2886715"/>
            <a:ext cx="1487093" cy="315530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necteur droit 326"/>
          <p:cNvCxnSpPr>
            <a:cxnSpLocks/>
            <a:stCxn id="56" idx="6"/>
            <a:endCxn id="64" idx="2"/>
          </p:cNvCxnSpPr>
          <p:nvPr/>
        </p:nvCxnSpPr>
        <p:spPr>
          <a:xfrm>
            <a:off x="8698582" y="784835"/>
            <a:ext cx="1518306" cy="3156169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Connecteur droit 331"/>
          <p:cNvCxnSpPr>
            <a:cxnSpLocks/>
            <a:stCxn id="59" idx="6"/>
            <a:endCxn id="64" idx="2"/>
          </p:cNvCxnSpPr>
          <p:nvPr/>
        </p:nvCxnSpPr>
        <p:spPr>
          <a:xfrm>
            <a:off x="8698582" y="1838070"/>
            <a:ext cx="1518306" cy="210293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necteur droit 334"/>
          <p:cNvCxnSpPr>
            <a:cxnSpLocks/>
            <a:stCxn id="60" idx="6"/>
            <a:endCxn id="64" idx="2"/>
          </p:cNvCxnSpPr>
          <p:nvPr/>
        </p:nvCxnSpPr>
        <p:spPr>
          <a:xfrm>
            <a:off x="8729795" y="2890496"/>
            <a:ext cx="1487093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necteur droit 337"/>
          <p:cNvCxnSpPr>
            <a:cxnSpLocks/>
            <a:stCxn id="58" idx="6"/>
            <a:endCxn id="64" idx="2"/>
          </p:cNvCxnSpPr>
          <p:nvPr/>
        </p:nvCxnSpPr>
        <p:spPr>
          <a:xfrm>
            <a:off x="8729795" y="3941004"/>
            <a:ext cx="1487093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onnecteur droit 341"/>
          <p:cNvCxnSpPr>
            <a:cxnSpLocks/>
            <a:stCxn id="61" idx="6"/>
            <a:endCxn id="64" idx="2"/>
          </p:cNvCxnSpPr>
          <p:nvPr/>
        </p:nvCxnSpPr>
        <p:spPr>
          <a:xfrm flipV="1">
            <a:off x="8729795" y="3941004"/>
            <a:ext cx="1487093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onnecteur droit 344"/>
          <p:cNvCxnSpPr>
            <a:cxnSpLocks/>
            <a:stCxn id="62" idx="6"/>
            <a:endCxn id="64" idx="2"/>
          </p:cNvCxnSpPr>
          <p:nvPr/>
        </p:nvCxnSpPr>
        <p:spPr>
          <a:xfrm flipV="1">
            <a:off x="8729795" y="3941004"/>
            <a:ext cx="1487093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4834738" y="1190070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Ellipse 110"/>
          <p:cNvSpPr/>
          <p:nvPr/>
        </p:nvSpPr>
        <p:spPr>
          <a:xfrm>
            <a:off x="4863876" y="2742715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Ellipse 111"/>
          <p:cNvSpPr/>
          <p:nvPr/>
        </p:nvSpPr>
        <p:spPr>
          <a:xfrm>
            <a:off x="4852359" y="3799823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/>
          <p:cNvSpPr/>
          <p:nvPr/>
        </p:nvSpPr>
        <p:spPr>
          <a:xfrm>
            <a:off x="4863876" y="4837269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Ellipse 113"/>
          <p:cNvSpPr/>
          <p:nvPr/>
        </p:nvSpPr>
        <p:spPr>
          <a:xfrm>
            <a:off x="4850905" y="5336705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Ellipse 115"/>
          <p:cNvSpPr/>
          <p:nvPr/>
        </p:nvSpPr>
        <p:spPr>
          <a:xfrm>
            <a:off x="4854517" y="2254345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Ellipse 116"/>
          <p:cNvSpPr/>
          <p:nvPr/>
        </p:nvSpPr>
        <p:spPr>
          <a:xfrm>
            <a:off x="4854428" y="4367566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Ellipse 118"/>
          <p:cNvSpPr/>
          <p:nvPr/>
        </p:nvSpPr>
        <p:spPr>
          <a:xfrm>
            <a:off x="4840421" y="1688426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/>
          <p:cNvSpPr/>
          <p:nvPr/>
        </p:nvSpPr>
        <p:spPr>
          <a:xfrm>
            <a:off x="4854428" y="3319310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Ellipse 121"/>
          <p:cNvSpPr/>
          <p:nvPr/>
        </p:nvSpPr>
        <p:spPr>
          <a:xfrm>
            <a:off x="7096064" y="640834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Ellipse 122"/>
          <p:cNvSpPr/>
          <p:nvPr/>
        </p:nvSpPr>
        <p:spPr>
          <a:xfrm>
            <a:off x="7125202" y="2193479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Ellipse 124"/>
          <p:cNvSpPr/>
          <p:nvPr/>
        </p:nvSpPr>
        <p:spPr>
          <a:xfrm>
            <a:off x="7113685" y="3250587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Ellipse 125"/>
          <p:cNvSpPr/>
          <p:nvPr/>
        </p:nvSpPr>
        <p:spPr>
          <a:xfrm>
            <a:off x="7125202" y="4288033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Ellipse 127"/>
          <p:cNvSpPr/>
          <p:nvPr/>
        </p:nvSpPr>
        <p:spPr>
          <a:xfrm>
            <a:off x="7118816" y="4819998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Ellipse 128"/>
          <p:cNvSpPr/>
          <p:nvPr/>
        </p:nvSpPr>
        <p:spPr>
          <a:xfrm>
            <a:off x="7115843" y="1705109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Ellipse 130"/>
          <p:cNvSpPr/>
          <p:nvPr/>
        </p:nvSpPr>
        <p:spPr>
          <a:xfrm>
            <a:off x="7115754" y="3818330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Ellipse 131"/>
          <p:cNvSpPr/>
          <p:nvPr/>
        </p:nvSpPr>
        <p:spPr>
          <a:xfrm>
            <a:off x="7101747" y="1139190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Ellipse 133"/>
          <p:cNvSpPr/>
          <p:nvPr/>
        </p:nvSpPr>
        <p:spPr>
          <a:xfrm>
            <a:off x="7115754" y="2770074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Ellipse 136"/>
          <p:cNvSpPr/>
          <p:nvPr/>
        </p:nvSpPr>
        <p:spPr>
          <a:xfrm>
            <a:off x="9353973" y="2752943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Ellipse 137"/>
          <p:cNvSpPr/>
          <p:nvPr/>
        </p:nvSpPr>
        <p:spPr>
          <a:xfrm>
            <a:off x="9353973" y="3801745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Ellipse 139"/>
          <p:cNvSpPr/>
          <p:nvPr/>
        </p:nvSpPr>
        <p:spPr>
          <a:xfrm>
            <a:off x="9365490" y="4839191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Ellipse 141"/>
          <p:cNvSpPr/>
          <p:nvPr/>
        </p:nvSpPr>
        <p:spPr>
          <a:xfrm>
            <a:off x="9356131" y="2256267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Ellipse 143"/>
          <p:cNvSpPr/>
          <p:nvPr/>
        </p:nvSpPr>
        <p:spPr>
          <a:xfrm>
            <a:off x="9355643" y="4320367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Ellipse 144"/>
          <p:cNvSpPr/>
          <p:nvPr/>
        </p:nvSpPr>
        <p:spPr>
          <a:xfrm>
            <a:off x="9342035" y="1690348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Ellipse 146"/>
          <p:cNvSpPr/>
          <p:nvPr/>
        </p:nvSpPr>
        <p:spPr>
          <a:xfrm>
            <a:off x="9346913" y="3282355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Ellipse 147"/>
          <p:cNvSpPr/>
          <p:nvPr/>
        </p:nvSpPr>
        <p:spPr>
          <a:xfrm>
            <a:off x="7131043" y="5369234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Ellipse 149"/>
          <p:cNvSpPr/>
          <p:nvPr/>
        </p:nvSpPr>
        <p:spPr>
          <a:xfrm>
            <a:off x="7136836" y="5861022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3587471" y="1478070"/>
            <a:ext cx="720000" cy="72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3594707" y="2530496"/>
            <a:ext cx="720000" cy="72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3615820" y="3581004"/>
            <a:ext cx="720000" cy="720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3615820" y="4631512"/>
            <a:ext cx="720000" cy="72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5783645" y="424835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/>
          <p:cNvSpPr/>
          <p:nvPr/>
        </p:nvSpPr>
        <p:spPr>
          <a:xfrm>
            <a:off x="5814858" y="3581004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/>
          <p:cNvSpPr/>
          <p:nvPr/>
        </p:nvSpPr>
        <p:spPr>
          <a:xfrm>
            <a:off x="5783645" y="1478070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/>
          <p:cNvSpPr/>
          <p:nvPr/>
        </p:nvSpPr>
        <p:spPr>
          <a:xfrm>
            <a:off x="5814858" y="2530496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/>
          <p:cNvSpPr/>
          <p:nvPr/>
        </p:nvSpPr>
        <p:spPr>
          <a:xfrm>
            <a:off x="5814858" y="4631512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5814858" y="5682020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/>
          <p:cNvSpPr/>
          <p:nvPr/>
        </p:nvSpPr>
        <p:spPr>
          <a:xfrm>
            <a:off x="7978582" y="424835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/>
          <p:cNvSpPr/>
          <p:nvPr/>
        </p:nvSpPr>
        <p:spPr>
          <a:xfrm>
            <a:off x="8009795" y="3581004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7978582" y="1478070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/>
          <p:cNvSpPr/>
          <p:nvPr/>
        </p:nvSpPr>
        <p:spPr>
          <a:xfrm>
            <a:off x="8009795" y="2530496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llipse 1"/>
          <p:cNvSpPr/>
          <p:nvPr/>
        </p:nvSpPr>
        <p:spPr>
          <a:xfrm>
            <a:off x="10216888" y="2526715"/>
            <a:ext cx="720000" cy="720000"/>
          </a:xfrm>
          <a:prstGeom prst="ellipse">
            <a:avLst/>
          </a:prstGeom>
          <a:solidFill>
            <a:srgbClr val="2728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8009795" y="4631512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/>
          <p:cNvSpPr/>
          <p:nvPr/>
        </p:nvSpPr>
        <p:spPr>
          <a:xfrm>
            <a:off x="8009795" y="5682020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/>
          <p:cNvSpPr/>
          <p:nvPr/>
        </p:nvSpPr>
        <p:spPr>
          <a:xfrm>
            <a:off x="10216888" y="3581004"/>
            <a:ext cx="720000" cy="720000"/>
          </a:xfrm>
          <a:prstGeom prst="ellipse">
            <a:avLst/>
          </a:prstGeom>
          <a:solidFill>
            <a:srgbClr val="2728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9"/>
          <p:cNvCxnSpPr>
            <a:cxnSpLocks/>
          </p:cNvCxnSpPr>
          <p:nvPr/>
        </p:nvCxnSpPr>
        <p:spPr>
          <a:xfrm flipV="1">
            <a:off x="10576888" y="2650907"/>
            <a:ext cx="0" cy="4270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cxnSpLocks/>
          </p:cNvCxnSpPr>
          <p:nvPr/>
        </p:nvCxnSpPr>
        <p:spPr>
          <a:xfrm>
            <a:off x="10576888" y="3744986"/>
            <a:ext cx="0" cy="4270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5004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0" y="-2"/>
            <a:ext cx="9705999" cy="6858002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106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296" y="1804406"/>
            <a:ext cx="1617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12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PERCEPTION</a:t>
            </a:r>
            <a:endParaRPr lang="fr-FR" sz="33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9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32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10" y="3250496"/>
            <a:ext cx="166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5" y="108390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2772" y="167301"/>
            <a:ext cx="2372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TREX BRAIN</a:t>
            </a:r>
            <a:endParaRPr lang="fr-FR" sz="7200" dirty="0">
              <a:latin typeface="+mj-lt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05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13063"/>
            <a:ext cx="9705999" cy="6858002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106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296" y="1804406"/>
            <a:ext cx="1617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12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PERCEPTION</a:t>
            </a:r>
            <a:endParaRPr lang="fr-FR" sz="33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9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32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10" y="3250496"/>
            <a:ext cx="166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5" y="108390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2772" y="167301"/>
            <a:ext cx="2372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TREX BRAIN</a:t>
            </a:r>
            <a:endParaRPr lang="fr-FR" sz="7200" dirty="0">
              <a:latin typeface="+mj-lt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201" y="737839"/>
            <a:ext cx="5715000" cy="1428750"/>
          </a:xfrm>
          <a:prstGeom prst="rect">
            <a:avLst/>
          </a:prstGeom>
        </p:spPr>
      </p:pic>
      <p:pic>
        <p:nvPicPr>
          <p:cNvPr id="1026" name="Picture 2" descr="Résultat de recherche d'images pour &quot;chrome icon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965530"/>
            <a:ext cx="913861" cy="9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810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106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296" y="1804406"/>
            <a:ext cx="1617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12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PERCEPTION</a:t>
            </a:r>
            <a:endParaRPr lang="fr-FR" sz="33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9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32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10" y="3250496"/>
            <a:ext cx="166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5" y="108390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2772" y="167301"/>
            <a:ext cx="2372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TREX BRAIN</a:t>
            </a:r>
            <a:endParaRPr lang="fr-FR" sz="7200" dirty="0">
              <a:latin typeface="+mj-lt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2868460" y="288099"/>
            <a:ext cx="853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rgbClr val="FF0000"/>
                </a:solidFill>
              </a:rPr>
              <a:t>Comment créer une Intelligence Artificielle qui apprend d’elle même à jouer à ce jeu ?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868459" y="819672"/>
            <a:ext cx="853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IA : «Perception, </a:t>
            </a:r>
            <a:r>
              <a:rPr lang="fr-FR" dirty="0" err="1">
                <a:solidFill>
                  <a:srgbClr val="FF0000"/>
                </a:solidFill>
              </a:rPr>
              <a:t>Thinking</a:t>
            </a:r>
            <a:r>
              <a:rPr lang="fr-FR" dirty="0">
                <a:solidFill>
                  <a:srgbClr val="FF0000"/>
                </a:solidFill>
              </a:rPr>
              <a:t>, Action » (discutable); Patrick Winston, MIT</a:t>
            </a:r>
          </a:p>
        </p:txBody>
      </p:sp>
      <p:cxnSp>
        <p:nvCxnSpPr>
          <p:cNvPr id="17" name="Connecteur droit 16"/>
          <p:cNvCxnSpPr>
            <a:cxnSpLocks/>
          </p:cNvCxnSpPr>
          <p:nvPr/>
        </p:nvCxnSpPr>
        <p:spPr>
          <a:xfrm>
            <a:off x="3010929" y="3385751"/>
            <a:ext cx="32309" cy="0"/>
          </a:xfrm>
          <a:prstGeom prst="line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614" y="-590249"/>
            <a:ext cx="558730" cy="596825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904" y="-604833"/>
            <a:ext cx="292063" cy="58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20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106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296" y="1804406"/>
            <a:ext cx="1617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12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PERCEPTION</a:t>
            </a:r>
            <a:endParaRPr lang="fr-FR" sz="33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9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32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10" y="3250496"/>
            <a:ext cx="166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5" y="108390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2772" y="167301"/>
            <a:ext cx="2372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TREX BRAIN</a:t>
            </a:r>
            <a:endParaRPr lang="fr-FR" sz="7200" dirty="0">
              <a:latin typeface="+mj-lt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2868459" y="819672"/>
            <a:ext cx="853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Perception :</a:t>
            </a:r>
          </a:p>
        </p:txBody>
      </p:sp>
      <p:cxnSp>
        <p:nvCxnSpPr>
          <p:cNvPr id="3" name="Connecteur droit 2"/>
          <p:cNvCxnSpPr>
            <a:cxnSpLocks/>
          </p:cNvCxnSpPr>
          <p:nvPr/>
        </p:nvCxnSpPr>
        <p:spPr>
          <a:xfrm>
            <a:off x="3010929" y="3385751"/>
            <a:ext cx="2129482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614" y="2905427"/>
            <a:ext cx="558730" cy="596825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904" y="2881317"/>
            <a:ext cx="292063" cy="584127"/>
          </a:xfrm>
          <a:prstGeom prst="rect">
            <a:avLst/>
          </a:prstGeom>
        </p:spPr>
      </p:pic>
      <p:cxnSp>
        <p:nvCxnSpPr>
          <p:cNvPr id="28" name="Connecteur droit avec flèche 27"/>
          <p:cNvCxnSpPr>
            <a:cxnSpLocks/>
          </p:cNvCxnSpPr>
          <p:nvPr/>
        </p:nvCxnSpPr>
        <p:spPr>
          <a:xfrm flipH="1">
            <a:off x="3780344" y="3709988"/>
            <a:ext cx="1360067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7075979" y="1511284"/>
            <a:ext cx="201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SPEED</a:t>
            </a:r>
          </a:p>
        </p:txBody>
      </p:sp>
      <p:sp>
        <p:nvSpPr>
          <p:cNvPr id="23" name="Ellipse 22"/>
          <p:cNvSpPr/>
          <p:nvPr/>
        </p:nvSpPr>
        <p:spPr>
          <a:xfrm>
            <a:off x="6755027" y="1551787"/>
            <a:ext cx="288000" cy="28832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428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106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296" y="1804406"/>
            <a:ext cx="1617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12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PERCEPTION</a:t>
            </a:r>
            <a:endParaRPr lang="fr-FR" sz="33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9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32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10" y="3250496"/>
            <a:ext cx="166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5" y="108390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2772" y="167301"/>
            <a:ext cx="2372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TREX BRAIN</a:t>
            </a:r>
            <a:endParaRPr lang="fr-FR" sz="7200" dirty="0">
              <a:latin typeface="+mj-lt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2868459" y="819672"/>
            <a:ext cx="853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Perception :</a:t>
            </a:r>
          </a:p>
        </p:txBody>
      </p:sp>
      <p:cxnSp>
        <p:nvCxnSpPr>
          <p:cNvPr id="3" name="Connecteur droit 2"/>
          <p:cNvCxnSpPr>
            <a:cxnSpLocks/>
          </p:cNvCxnSpPr>
          <p:nvPr/>
        </p:nvCxnSpPr>
        <p:spPr>
          <a:xfrm>
            <a:off x="3010929" y="3385751"/>
            <a:ext cx="2129482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614" y="2905427"/>
            <a:ext cx="558730" cy="596825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904" y="2881317"/>
            <a:ext cx="292063" cy="584127"/>
          </a:xfrm>
          <a:prstGeom prst="rect">
            <a:avLst/>
          </a:prstGeom>
        </p:spPr>
      </p:pic>
      <p:sp>
        <p:nvSpPr>
          <p:cNvPr id="37" name="Ellipse 36"/>
          <p:cNvSpPr/>
          <p:nvPr/>
        </p:nvSpPr>
        <p:spPr>
          <a:xfrm>
            <a:off x="6755027" y="1551787"/>
            <a:ext cx="288000" cy="28832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7075979" y="1511284"/>
            <a:ext cx="201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SPEED</a:t>
            </a:r>
          </a:p>
        </p:txBody>
      </p:sp>
      <p:sp>
        <p:nvSpPr>
          <p:cNvPr id="41" name="Ellipse 40"/>
          <p:cNvSpPr/>
          <p:nvPr/>
        </p:nvSpPr>
        <p:spPr>
          <a:xfrm>
            <a:off x="6755027" y="2142960"/>
            <a:ext cx="288000" cy="28832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7095941" y="2102711"/>
            <a:ext cx="201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DISTANCE</a:t>
            </a:r>
          </a:p>
        </p:txBody>
      </p:sp>
      <p:cxnSp>
        <p:nvCxnSpPr>
          <p:cNvPr id="44" name="Connecteur droit avec flèche 43"/>
          <p:cNvCxnSpPr/>
          <p:nvPr/>
        </p:nvCxnSpPr>
        <p:spPr>
          <a:xfrm>
            <a:off x="3780344" y="3173380"/>
            <a:ext cx="626899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cxnSpLocks/>
          </p:cNvCxnSpPr>
          <p:nvPr/>
        </p:nvCxnSpPr>
        <p:spPr>
          <a:xfrm flipH="1">
            <a:off x="3780344" y="3709988"/>
            <a:ext cx="1360067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31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106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296" y="1804406"/>
            <a:ext cx="1617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12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PERCEPTION</a:t>
            </a:r>
            <a:endParaRPr lang="fr-FR" sz="33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9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32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10" y="3250496"/>
            <a:ext cx="166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5" y="108390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2772" y="167301"/>
            <a:ext cx="2372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TREX BRAIN</a:t>
            </a:r>
            <a:endParaRPr lang="fr-FR" sz="7200" dirty="0">
              <a:latin typeface="+mj-lt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2868459" y="819672"/>
            <a:ext cx="853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Perception :</a:t>
            </a:r>
          </a:p>
        </p:txBody>
      </p:sp>
      <p:cxnSp>
        <p:nvCxnSpPr>
          <p:cNvPr id="3" name="Connecteur droit 2"/>
          <p:cNvCxnSpPr>
            <a:cxnSpLocks/>
          </p:cNvCxnSpPr>
          <p:nvPr/>
        </p:nvCxnSpPr>
        <p:spPr>
          <a:xfrm>
            <a:off x="3010929" y="3385751"/>
            <a:ext cx="2129482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614" y="2905427"/>
            <a:ext cx="558730" cy="596825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904" y="2881317"/>
            <a:ext cx="292063" cy="584127"/>
          </a:xfrm>
          <a:prstGeom prst="rect">
            <a:avLst/>
          </a:prstGeom>
        </p:spPr>
      </p:pic>
      <p:sp>
        <p:nvSpPr>
          <p:cNvPr id="37" name="Ellipse 36"/>
          <p:cNvSpPr/>
          <p:nvPr/>
        </p:nvSpPr>
        <p:spPr>
          <a:xfrm>
            <a:off x="6755027" y="1551787"/>
            <a:ext cx="288000" cy="28832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7075979" y="1511284"/>
            <a:ext cx="201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SPEED</a:t>
            </a:r>
          </a:p>
        </p:txBody>
      </p:sp>
      <p:sp>
        <p:nvSpPr>
          <p:cNvPr id="41" name="Ellipse 40"/>
          <p:cNvSpPr/>
          <p:nvPr/>
        </p:nvSpPr>
        <p:spPr>
          <a:xfrm>
            <a:off x="6755027" y="2142960"/>
            <a:ext cx="288000" cy="28832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7095941" y="2102711"/>
            <a:ext cx="201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DISTANCE</a:t>
            </a:r>
          </a:p>
        </p:txBody>
      </p:sp>
      <p:cxnSp>
        <p:nvCxnSpPr>
          <p:cNvPr id="44" name="Connecteur droit avec flèche 43"/>
          <p:cNvCxnSpPr/>
          <p:nvPr/>
        </p:nvCxnSpPr>
        <p:spPr>
          <a:xfrm>
            <a:off x="3780344" y="3173380"/>
            <a:ext cx="626899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6757870" y="2694138"/>
            <a:ext cx="288000" cy="288326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7098784" y="2653889"/>
            <a:ext cx="201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WIDTH</a:t>
            </a:r>
          </a:p>
        </p:txBody>
      </p:sp>
      <p:cxnSp>
        <p:nvCxnSpPr>
          <p:cNvPr id="5" name="Connecteur droit avec flèche 4"/>
          <p:cNvCxnSpPr>
            <a:cxnSpLocks/>
          </p:cNvCxnSpPr>
          <p:nvPr/>
        </p:nvCxnSpPr>
        <p:spPr>
          <a:xfrm>
            <a:off x="4506098" y="2694503"/>
            <a:ext cx="350345" cy="0"/>
          </a:xfrm>
          <a:prstGeom prst="straightConnector1">
            <a:avLst/>
          </a:prstGeom>
          <a:ln w="38100">
            <a:solidFill>
              <a:srgbClr val="00CC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57904" y="2335622"/>
            <a:ext cx="533333" cy="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61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106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296" y="1804406"/>
            <a:ext cx="1617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12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PERCEPTION</a:t>
            </a:r>
            <a:endParaRPr lang="fr-FR" sz="33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9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32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10" y="3250496"/>
            <a:ext cx="166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5" y="108390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2772" y="167301"/>
            <a:ext cx="2372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TREX BRAIN</a:t>
            </a:r>
            <a:endParaRPr lang="fr-FR" sz="7200" dirty="0">
              <a:latin typeface="+mj-lt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2868459" y="819672"/>
            <a:ext cx="853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Perception :</a:t>
            </a:r>
          </a:p>
        </p:txBody>
      </p:sp>
      <p:cxnSp>
        <p:nvCxnSpPr>
          <p:cNvPr id="3" name="Connecteur droit 2"/>
          <p:cNvCxnSpPr>
            <a:cxnSpLocks/>
          </p:cNvCxnSpPr>
          <p:nvPr/>
        </p:nvCxnSpPr>
        <p:spPr>
          <a:xfrm>
            <a:off x="3010929" y="3385751"/>
            <a:ext cx="2920314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614" y="2905427"/>
            <a:ext cx="558730" cy="596825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904" y="2881317"/>
            <a:ext cx="292063" cy="584127"/>
          </a:xfrm>
          <a:prstGeom prst="rect">
            <a:avLst/>
          </a:prstGeom>
        </p:spPr>
      </p:pic>
      <p:sp>
        <p:nvSpPr>
          <p:cNvPr id="37" name="Ellipse 36"/>
          <p:cNvSpPr/>
          <p:nvPr/>
        </p:nvSpPr>
        <p:spPr>
          <a:xfrm>
            <a:off x="6755027" y="1551787"/>
            <a:ext cx="288000" cy="28832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7075979" y="1511284"/>
            <a:ext cx="201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SPEED</a:t>
            </a:r>
          </a:p>
        </p:txBody>
      </p:sp>
      <p:sp>
        <p:nvSpPr>
          <p:cNvPr id="41" name="Ellipse 40"/>
          <p:cNvSpPr/>
          <p:nvPr/>
        </p:nvSpPr>
        <p:spPr>
          <a:xfrm>
            <a:off x="6755027" y="2142960"/>
            <a:ext cx="288000" cy="28832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7095941" y="2102711"/>
            <a:ext cx="201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DISTANCE</a:t>
            </a:r>
          </a:p>
        </p:txBody>
      </p:sp>
      <p:sp>
        <p:nvSpPr>
          <p:cNvPr id="22" name="Ellipse 21"/>
          <p:cNvSpPr/>
          <p:nvPr/>
        </p:nvSpPr>
        <p:spPr>
          <a:xfrm>
            <a:off x="6757870" y="2694138"/>
            <a:ext cx="288000" cy="288326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7098784" y="2653889"/>
            <a:ext cx="201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WIDTH</a:t>
            </a:r>
          </a:p>
        </p:txBody>
      </p:sp>
      <p:cxnSp>
        <p:nvCxnSpPr>
          <p:cNvPr id="5" name="Connecteur droit avec flèche 4"/>
          <p:cNvCxnSpPr>
            <a:cxnSpLocks/>
          </p:cNvCxnSpPr>
          <p:nvPr/>
        </p:nvCxnSpPr>
        <p:spPr>
          <a:xfrm>
            <a:off x="4506098" y="2694503"/>
            <a:ext cx="350345" cy="0"/>
          </a:xfrm>
          <a:prstGeom prst="straightConnector1">
            <a:avLst/>
          </a:prstGeom>
          <a:ln w="38100">
            <a:solidFill>
              <a:srgbClr val="00CC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6755027" y="3240324"/>
            <a:ext cx="288000" cy="288326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7095941" y="3200075"/>
            <a:ext cx="201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ALTITUDE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7952" y="2300200"/>
            <a:ext cx="533333" cy="457143"/>
          </a:xfrm>
          <a:prstGeom prst="rect">
            <a:avLst/>
          </a:prstGeom>
        </p:spPr>
      </p:pic>
      <p:cxnSp>
        <p:nvCxnSpPr>
          <p:cNvPr id="19" name="Connecteur droit avec flèche 18"/>
          <p:cNvCxnSpPr/>
          <p:nvPr/>
        </p:nvCxnSpPr>
        <p:spPr>
          <a:xfrm>
            <a:off x="5733535" y="2694138"/>
            <a:ext cx="0" cy="628408"/>
          </a:xfrm>
          <a:prstGeom prst="straightConnector1">
            <a:avLst/>
          </a:prstGeom>
          <a:ln w="38100">
            <a:solidFill>
              <a:srgbClr val="FF006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4388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106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296" y="1804406"/>
            <a:ext cx="1617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12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PERCEPTION</a:t>
            </a:r>
            <a:endParaRPr lang="fr-FR" sz="33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9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32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10" y="3250496"/>
            <a:ext cx="166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5" y="108390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2772" y="167301"/>
            <a:ext cx="2372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TREX BRAIN</a:t>
            </a:r>
            <a:endParaRPr lang="fr-FR" sz="7200" dirty="0">
              <a:latin typeface="+mj-lt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37" name="Ellipse 36"/>
          <p:cNvSpPr/>
          <p:nvPr/>
        </p:nvSpPr>
        <p:spPr>
          <a:xfrm>
            <a:off x="3588998" y="2343192"/>
            <a:ext cx="288000" cy="28832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3909950" y="2302689"/>
            <a:ext cx="201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SPEED</a:t>
            </a:r>
          </a:p>
        </p:txBody>
      </p:sp>
      <p:sp>
        <p:nvSpPr>
          <p:cNvPr id="41" name="Ellipse 40"/>
          <p:cNvSpPr/>
          <p:nvPr/>
        </p:nvSpPr>
        <p:spPr>
          <a:xfrm>
            <a:off x="3588998" y="2934365"/>
            <a:ext cx="288000" cy="28832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3929912" y="2894116"/>
            <a:ext cx="201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DISTANCE</a:t>
            </a:r>
          </a:p>
        </p:txBody>
      </p:sp>
      <p:sp>
        <p:nvSpPr>
          <p:cNvPr id="22" name="Ellipse 21"/>
          <p:cNvSpPr/>
          <p:nvPr/>
        </p:nvSpPr>
        <p:spPr>
          <a:xfrm>
            <a:off x="3591841" y="3485543"/>
            <a:ext cx="288000" cy="288326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3932755" y="3445294"/>
            <a:ext cx="201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WIDTH</a:t>
            </a:r>
          </a:p>
        </p:txBody>
      </p:sp>
      <p:sp>
        <p:nvSpPr>
          <p:cNvPr id="24" name="Ellipse 23"/>
          <p:cNvSpPr/>
          <p:nvPr/>
        </p:nvSpPr>
        <p:spPr>
          <a:xfrm>
            <a:off x="3588998" y="4031729"/>
            <a:ext cx="288000" cy="288326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3929912" y="3991480"/>
            <a:ext cx="201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ALTITUDE</a:t>
            </a:r>
          </a:p>
        </p:txBody>
      </p:sp>
      <p:sp>
        <p:nvSpPr>
          <p:cNvPr id="30" name="Rectangle : coins arrondis 29"/>
          <p:cNvSpPr/>
          <p:nvPr/>
        </p:nvSpPr>
        <p:spPr>
          <a:xfrm>
            <a:off x="5920379" y="1648832"/>
            <a:ext cx="3333178" cy="3229232"/>
          </a:xfrm>
          <a:prstGeom prst="roundRect">
            <a:avLst/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Accolade fermante 30"/>
          <p:cNvSpPr/>
          <p:nvPr/>
        </p:nvSpPr>
        <p:spPr>
          <a:xfrm>
            <a:off x="5556577" y="2260836"/>
            <a:ext cx="205946" cy="2017366"/>
          </a:xfrm>
          <a:prstGeom prst="rightBrace">
            <a:avLst>
              <a:gd name="adj1" fmla="val 88333"/>
              <a:gd name="adj2" fmla="val 50000"/>
            </a:avLst>
          </a:prstGeom>
          <a:noFill/>
          <a:ln w="7620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Connecteur droit avec flèche 35"/>
          <p:cNvCxnSpPr>
            <a:cxnSpLocks/>
            <a:stCxn id="30" idx="3"/>
          </p:cNvCxnSpPr>
          <p:nvPr/>
        </p:nvCxnSpPr>
        <p:spPr>
          <a:xfrm>
            <a:off x="9253557" y="3263448"/>
            <a:ext cx="210584" cy="0"/>
          </a:xfrm>
          <a:prstGeom prst="straightConnector1">
            <a:avLst/>
          </a:prstGeom>
          <a:ln w="762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cxnSpLocks/>
            <a:stCxn id="31" idx="1"/>
            <a:endCxn id="30" idx="1"/>
          </p:cNvCxnSpPr>
          <p:nvPr/>
        </p:nvCxnSpPr>
        <p:spPr>
          <a:xfrm flipV="1">
            <a:off x="5762523" y="3263448"/>
            <a:ext cx="157856" cy="6071"/>
          </a:xfrm>
          <a:prstGeom prst="straightConnector1">
            <a:avLst/>
          </a:prstGeom>
          <a:ln w="762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Image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111" y="2208840"/>
            <a:ext cx="2949584" cy="2104347"/>
          </a:xfrm>
          <a:prstGeom prst="rect">
            <a:avLst/>
          </a:prstGeom>
        </p:spPr>
      </p:pic>
      <p:sp>
        <p:nvSpPr>
          <p:cNvPr id="58" name="Ellipse 57"/>
          <p:cNvSpPr/>
          <p:nvPr/>
        </p:nvSpPr>
        <p:spPr>
          <a:xfrm>
            <a:off x="9983733" y="2467038"/>
            <a:ext cx="720000" cy="720000"/>
          </a:xfrm>
          <a:prstGeom prst="ellipse">
            <a:avLst/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9983733" y="3311729"/>
            <a:ext cx="720000" cy="720000"/>
          </a:xfrm>
          <a:prstGeom prst="ellipse">
            <a:avLst/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0" name="Connecteur droit avec flèche 59"/>
          <p:cNvCxnSpPr>
            <a:cxnSpLocks/>
          </p:cNvCxnSpPr>
          <p:nvPr/>
        </p:nvCxnSpPr>
        <p:spPr>
          <a:xfrm flipV="1">
            <a:off x="10343733" y="2591230"/>
            <a:ext cx="0" cy="4270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cxnSpLocks/>
          </p:cNvCxnSpPr>
          <p:nvPr/>
        </p:nvCxnSpPr>
        <p:spPr>
          <a:xfrm>
            <a:off x="10343733" y="3475711"/>
            <a:ext cx="0" cy="4270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3588998" y="5029292"/>
            <a:ext cx="118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Perception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7107705" y="5029292"/>
            <a:ext cx="95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err="1">
                <a:solidFill>
                  <a:schemeClr val="tx2">
                    <a:lumMod val="25000"/>
                  </a:schemeClr>
                </a:solidFill>
                <a:latin typeface="+mj-lt"/>
              </a:rPr>
              <a:t>Thinking</a:t>
            </a:r>
            <a:endParaRPr lang="fr-FR" b="1" u="sng" dirty="0">
              <a:solidFill>
                <a:schemeClr val="tx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9983733" y="5029292"/>
            <a:ext cx="82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7014678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58" grpId="0" animBg="1"/>
      <p:bldP spid="59" grpId="0" animBg="1"/>
      <p:bldP spid="63" grpId="0"/>
      <p:bldP spid="6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285</TotalTime>
  <Words>173</Words>
  <Application>Microsoft Office PowerPoint</Application>
  <PresentationFormat>Grand écran</PresentationFormat>
  <Paragraphs>113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Céleste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Corentin</dc:creator>
  <cp:lastModifiedBy>Corentin</cp:lastModifiedBy>
  <cp:revision>36</cp:revision>
  <dcterms:created xsi:type="dcterms:W3CDTF">2017-04-25T08:09:42Z</dcterms:created>
  <dcterms:modified xsi:type="dcterms:W3CDTF">2017-04-25T13:33:26Z</dcterms:modified>
</cp:coreProperties>
</file>