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4" r:id="rId5"/>
    <p:sldId id="265" r:id="rId6"/>
    <p:sldId id="269" r:id="rId7"/>
    <p:sldId id="276" r:id="rId8"/>
    <p:sldId id="270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2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53"/>
    <a:srgbClr val="4DA4CB"/>
    <a:srgbClr val="2B6CA7"/>
    <a:srgbClr val="96D2DE"/>
    <a:srgbClr val="50B4C8"/>
    <a:srgbClr val="F4F4F4"/>
    <a:srgbClr val="203864"/>
    <a:srgbClr val="84CAD8"/>
    <a:srgbClr val="EAEAEA"/>
    <a:srgbClr val="476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FC5CC-D968-4A91-95A6-D775076E0243}" v="2" dt="2020-08-03T12:08:1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270" y="-972"/>
      </p:cViewPr>
      <p:guideLst>
        <p:guide orient="horz" pos="2136"/>
        <p:guide pos="3840"/>
        <p:guide pos="5760"/>
        <p:guide orient="horz" pos="2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2937-AE62-4C2F-A09C-D6F7DE30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8FC77-DE65-47A4-90EB-63B5D727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4122-8253-4234-8D41-B938D604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976E-8A9A-4C48-8DF1-9F8C5E22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033D-2855-4FC8-A77C-F2C4B84C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7C4C-8FDD-49D7-AC93-112F17B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2914-DD98-4255-B065-DAEC8008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4C7CC-B998-4994-939C-9734B2AF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57E7-1BE3-44D0-95C2-4408053F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1BAA-E9CF-4D36-944D-41B2C873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17996-6D7A-40E7-99DA-515959B74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8A85F-F400-4332-896F-6F3A17BB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C24A-EAD6-4AEB-AAB5-AF464C0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7A40-524C-4545-93F1-A5571604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64F4-7BC7-4BE8-82D4-78C99DBB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D4DB-B18F-409F-ADF5-78AEFA97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09BB-7EBB-4AC0-B2A8-77E95985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003D-576F-4697-BBFB-76EC23EA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4E5B-F9BF-4331-B842-2BB812B2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94AC-DE76-4764-BBE5-8A06826C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5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D337-B7B1-4FCA-A43B-4584C6F1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4BF9F-E717-400E-A443-22700944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7B1B-EAD0-48CE-8015-134CA7A7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C783-19E0-491F-9901-0B30CBD8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9BE7-1E8F-4750-B7C3-E515CBDF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E87C-E05D-4B9D-AF33-5820B241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5BB5-E6CF-4333-9B50-881E38407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6127-9908-4CC5-BDA7-49A4A584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D9AA-7637-4EF5-866C-05D5E5F7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A5857-4173-4DF5-9BD7-F2BA08CB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EF9B-63F1-41CB-A4D5-3673DFDD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2687-0294-4C72-925A-6A57F5EB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DDDE3-2F40-4880-BE15-CB99B355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EABB-2428-4A02-B203-73FF3B6E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FFF7-58CD-4CB3-AB8C-F47D4C02F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DCD5F-1B59-4A65-9A20-E1A9A049B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B98AE-D529-4F40-92C8-E2EA291E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5747A-0D6F-48D0-9EB0-4D417260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8C158-141D-45AB-A665-3101597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6FBBB8F-F294-4CAB-868E-8F6684D4EFF3}"/>
              </a:ext>
            </a:extLst>
          </p:cNvPr>
          <p:cNvSpPr txBox="1">
            <a:spLocks/>
          </p:cNvSpPr>
          <p:nvPr userDrawn="1"/>
        </p:nvSpPr>
        <p:spPr>
          <a:xfrm>
            <a:off x="9814560" y="6447801"/>
            <a:ext cx="197738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pc="2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{NAME OF SERVICE}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FD980A5-240B-4ED5-ABA1-8462638276B6}"/>
              </a:ext>
            </a:extLst>
          </p:cNvPr>
          <p:cNvSpPr txBox="1">
            <a:spLocks/>
          </p:cNvSpPr>
          <p:nvPr userDrawn="1"/>
        </p:nvSpPr>
        <p:spPr>
          <a:xfrm>
            <a:off x="11738595" y="6425926"/>
            <a:ext cx="39820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F2C0F7-FE37-4155-860A-3F1F954FF13E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ED4D97C-17E5-4D1A-991A-03F194B0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4" y="6356276"/>
            <a:ext cx="1214121" cy="2817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2B1578-F0B9-4B85-A938-E8F364706D93}"/>
              </a:ext>
            </a:extLst>
          </p:cNvPr>
          <p:cNvCxnSpPr>
            <a:cxnSpLocks/>
          </p:cNvCxnSpPr>
          <p:nvPr userDrawn="1"/>
        </p:nvCxnSpPr>
        <p:spPr>
          <a:xfrm>
            <a:off x="5506678" y="491613"/>
            <a:ext cx="1178644" cy="0"/>
          </a:xfrm>
          <a:prstGeom prst="line">
            <a:avLst/>
          </a:prstGeom>
          <a:ln w="38100">
            <a:solidFill>
              <a:srgbClr val="3B5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2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FB81D-1584-42ED-A59C-05B924FB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A7367-DE1B-4E6F-ADFA-E6EBB878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F6F06-9FBB-4520-B823-216E71B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B8DDD-CB6E-4D0F-B75E-B29C60670BEF}"/>
              </a:ext>
            </a:extLst>
          </p:cNvPr>
          <p:cNvSpPr txBox="1">
            <a:spLocks/>
          </p:cNvSpPr>
          <p:nvPr userDrawn="1"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A98DAB-2556-492E-AB4F-2EF5139688E7}"/>
              </a:ext>
            </a:extLst>
          </p:cNvPr>
          <p:cNvCxnSpPr>
            <a:cxnSpLocks/>
          </p:cNvCxnSpPr>
          <p:nvPr userDrawn="1"/>
        </p:nvCxnSpPr>
        <p:spPr>
          <a:xfrm>
            <a:off x="560439" y="4532671"/>
            <a:ext cx="31954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phic 1">
            <a:extLst>
              <a:ext uri="{FF2B5EF4-FFF2-40B4-BE49-F238E27FC236}">
                <a16:creationId xmlns:a16="http://schemas.microsoft.com/office/drawing/2014/main" id="{01FD7156-8D27-444A-8871-0AE86F10614C}"/>
              </a:ext>
            </a:extLst>
          </p:cNvPr>
          <p:cNvGrpSpPr/>
          <p:nvPr userDrawn="1"/>
        </p:nvGrpSpPr>
        <p:grpSpPr>
          <a:xfrm>
            <a:off x="603602" y="2976792"/>
            <a:ext cx="5492398" cy="1273049"/>
            <a:chOff x="2305050" y="2547938"/>
            <a:chExt cx="7581900" cy="1757361"/>
          </a:xfrm>
          <a:solidFill>
            <a:srgbClr val="4DA4CB"/>
          </a:solidFill>
        </p:grpSpPr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7695692E-0687-4DF5-A9A9-A9F934BECB18}"/>
                </a:ext>
              </a:extLst>
            </p:cNvPr>
            <p:cNvGrpSpPr/>
            <p:nvPr/>
          </p:nvGrpSpPr>
          <p:grpSpPr>
            <a:xfrm>
              <a:off x="2305050" y="3809904"/>
              <a:ext cx="7581900" cy="495395"/>
              <a:chOff x="2305050" y="3809904"/>
              <a:chExt cx="7581900" cy="495395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B249FEA-36E9-443B-8B8D-933D1F50F969}"/>
                  </a:ext>
                </a:extLst>
              </p:cNvPr>
              <p:cNvSpPr/>
              <p:nvPr/>
            </p:nvSpPr>
            <p:spPr>
              <a:xfrm>
                <a:off x="2305050" y="3816857"/>
                <a:ext cx="364045" cy="481869"/>
              </a:xfrm>
              <a:custGeom>
                <a:avLst/>
                <a:gdLst>
                  <a:gd name="connsiteX0" fmla="*/ 364046 w 364045"/>
                  <a:gd name="connsiteY0" fmla="*/ 236315 h 481869"/>
                  <a:gd name="connsiteX1" fmla="*/ 300704 w 364045"/>
                  <a:gd name="connsiteY1" fmla="*/ 419767 h 481869"/>
                  <a:gd name="connsiteX2" fmla="*/ 114776 w 364045"/>
                  <a:gd name="connsiteY2" fmla="*/ 481870 h 481869"/>
                  <a:gd name="connsiteX3" fmla="*/ 0 w 364045"/>
                  <a:gd name="connsiteY3" fmla="*/ 481870 h 481869"/>
                  <a:gd name="connsiteX4" fmla="*/ 0 w 364045"/>
                  <a:gd name="connsiteY4" fmla="*/ 0 h 481869"/>
                  <a:gd name="connsiteX5" fmla="*/ 129540 w 364045"/>
                  <a:gd name="connsiteY5" fmla="*/ 0 h 481869"/>
                  <a:gd name="connsiteX6" fmla="*/ 304229 w 364045"/>
                  <a:gd name="connsiteY6" fmla="*/ 60293 h 481869"/>
                  <a:gd name="connsiteX7" fmla="*/ 364046 w 364045"/>
                  <a:gd name="connsiteY7" fmla="*/ 236315 h 481869"/>
                  <a:gd name="connsiteX8" fmla="*/ 327660 w 364045"/>
                  <a:gd name="connsiteY8" fmla="*/ 237649 h 481869"/>
                  <a:gd name="connsiteX9" fmla="*/ 275368 w 364045"/>
                  <a:gd name="connsiteY9" fmla="*/ 81915 h 481869"/>
                  <a:gd name="connsiteX10" fmla="*/ 121730 w 364045"/>
                  <a:gd name="connsiteY10" fmla="*/ 29623 h 481869"/>
                  <a:gd name="connsiteX11" fmla="*/ 33433 w 364045"/>
                  <a:gd name="connsiteY11" fmla="*/ 29623 h 481869"/>
                  <a:gd name="connsiteX12" fmla="*/ 33433 w 364045"/>
                  <a:gd name="connsiteY12" fmla="*/ 452247 h 481869"/>
                  <a:gd name="connsiteX13" fmla="*/ 112776 w 364045"/>
                  <a:gd name="connsiteY13" fmla="*/ 452247 h 481869"/>
                  <a:gd name="connsiteX14" fmla="*/ 327660 w 364045"/>
                  <a:gd name="connsiteY14" fmla="*/ 237649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4045" h="481869">
                    <a:moveTo>
                      <a:pt x="364046" y="236315"/>
                    </a:moveTo>
                    <a:cubicBezTo>
                      <a:pt x="364046" y="317183"/>
                      <a:pt x="342900" y="378333"/>
                      <a:pt x="300704" y="419767"/>
                    </a:cubicBezTo>
                    <a:cubicBezTo>
                      <a:pt x="258509" y="461200"/>
                      <a:pt x="196501" y="481870"/>
                      <a:pt x="114776" y="481870"/>
                    </a:cubicBezTo>
                    <a:lnTo>
                      <a:pt x="0" y="481870"/>
                    </a:lnTo>
                    <a:lnTo>
                      <a:pt x="0" y="0"/>
                    </a:lnTo>
                    <a:lnTo>
                      <a:pt x="129540" y="0"/>
                    </a:lnTo>
                    <a:cubicBezTo>
                      <a:pt x="206026" y="0"/>
                      <a:pt x="264319" y="20098"/>
                      <a:pt x="304229" y="60293"/>
                    </a:cubicBezTo>
                    <a:cubicBezTo>
                      <a:pt x="344138" y="100489"/>
                      <a:pt x="364046" y="159163"/>
                      <a:pt x="364046" y="236315"/>
                    </a:cubicBezTo>
                    <a:close/>
                    <a:moveTo>
                      <a:pt x="327660" y="237649"/>
                    </a:moveTo>
                    <a:cubicBezTo>
                      <a:pt x="327660" y="168688"/>
                      <a:pt x="310229" y="116776"/>
                      <a:pt x="275368" y="81915"/>
                    </a:cubicBezTo>
                    <a:cubicBezTo>
                      <a:pt x="240506" y="47054"/>
                      <a:pt x="189262" y="29623"/>
                      <a:pt x="121730" y="29623"/>
                    </a:cubicBezTo>
                    <a:lnTo>
                      <a:pt x="33433" y="29623"/>
                    </a:lnTo>
                    <a:lnTo>
                      <a:pt x="33433" y="452247"/>
                    </a:lnTo>
                    <a:lnTo>
                      <a:pt x="112776" y="452247"/>
                    </a:lnTo>
                    <a:cubicBezTo>
                      <a:pt x="256032" y="452247"/>
                      <a:pt x="327660" y="380714"/>
                      <a:pt x="327660" y="237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3F7631F-E611-4B2F-9015-D56CB8BC837A}"/>
                  </a:ext>
                </a:extLst>
              </p:cNvPr>
              <p:cNvSpPr/>
              <p:nvPr/>
            </p:nvSpPr>
            <p:spPr>
              <a:xfrm>
                <a:off x="2918364" y="3933538"/>
                <a:ext cx="315563" cy="371760"/>
              </a:xfrm>
              <a:custGeom>
                <a:avLst/>
                <a:gdLst>
                  <a:gd name="connsiteX0" fmla="*/ 315563 w 315563"/>
                  <a:gd name="connsiteY0" fmla="*/ 185547 h 371760"/>
                  <a:gd name="connsiteX1" fmla="*/ 273272 w 315563"/>
                  <a:gd name="connsiteY1" fmla="*/ 322517 h 371760"/>
                  <a:gd name="connsiteX2" fmla="*/ 156496 w 315563"/>
                  <a:gd name="connsiteY2" fmla="*/ 371761 h 371760"/>
                  <a:gd name="connsiteX3" fmla="*/ 73819 w 315563"/>
                  <a:gd name="connsiteY3" fmla="*/ 348996 h 371760"/>
                  <a:gd name="connsiteX4" fmla="*/ 19050 w 315563"/>
                  <a:gd name="connsiteY4" fmla="*/ 283750 h 371760"/>
                  <a:gd name="connsiteX5" fmla="*/ 0 w 315563"/>
                  <a:gd name="connsiteY5" fmla="*/ 185547 h 371760"/>
                  <a:gd name="connsiteX6" fmla="*/ 42291 w 315563"/>
                  <a:gd name="connsiteY6" fmla="*/ 48958 h 371760"/>
                  <a:gd name="connsiteX7" fmla="*/ 158401 w 315563"/>
                  <a:gd name="connsiteY7" fmla="*/ 0 h 371760"/>
                  <a:gd name="connsiteX8" fmla="*/ 273653 w 315563"/>
                  <a:gd name="connsiteY8" fmla="*/ 49625 h 371760"/>
                  <a:gd name="connsiteX9" fmla="*/ 315563 w 315563"/>
                  <a:gd name="connsiteY9" fmla="*/ 185547 h 371760"/>
                  <a:gd name="connsiteX10" fmla="*/ 34100 w 315563"/>
                  <a:gd name="connsiteY10" fmla="*/ 185547 h 371760"/>
                  <a:gd name="connsiteX11" fmla="*/ 66389 w 315563"/>
                  <a:gd name="connsiteY11" fmla="*/ 300704 h 371760"/>
                  <a:gd name="connsiteX12" fmla="*/ 157734 w 315563"/>
                  <a:gd name="connsiteY12" fmla="*/ 342043 h 371760"/>
                  <a:gd name="connsiteX13" fmla="*/ 249079 w 315563"/>
                  <a:gd name="connsiteY13" fmla="*/ 300704 h 371760"/>
                  <a:gd name="connsiteX14" fmla="*/ 281369 w 315563"/>
                  <a:gd name="connsiteY14" fmla="*/ 185547 h 371760"/>
                  <a:gd name="connsiteX15" fmla="*/ 248698 w 315563"/>
                  <a:gd name="connsiteY15" fmla="*/ 70485 h 371760"/>
                  <a:gd name="connsiteX16" fmla="*/ 157067 w 315563"/>
                  <a:gd name="connsiteY16" fmla="*/ 29623 h 371760"/>
                  <a:gd name="connsiteX17" fmla="*/ 66008 w 315563"/>
                  <a:gd name="connsiteY17" fmla="*/ 70295 h 371760"/>
                  <a:gd name="connsiteX18" fmla="*/ 34100 w 315563"/>
                  <a:gd name="connsiteY18" fmla="*/ 185547 h 37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5563" h="371760">
                    <a:moveTo>
                      <a:pt x="315563" y="185547"/>
                    </a:moveTo>
                    <a:cubicBezTo>
                      <a:pt x="315563" y="244030"/>
                      <a:pt x="301466" y="289655"/>
                      <a:pt x="273272" y="322517"/>
                    </a:cubicBezTo>
                    <a:cubicBezTo>
                      <a:pt x="245078" y="355378"/>
                      <a:pt x="206121" y="371761"/>
                      <a:pt x="156496" y="371761"/>
                    </a:cubicBezTo>
                    <a:cubicBezTo>
                      <a:pt x="125254" y="371761"/>
                      <a:pt x="97631" y="364141"/>
                      <a:pt x="73819" y="348996"/>
                    </a:cubicBezTo>
                    <a:cubicBezTo>
                      <a:pt x="50006" y="333851"/>
                      <a:pt x="31718" y="312039"/>
                      <a:pt x="19050" y="283750"/>
                    </a:cubicBezTo>
                    <a:cubicBezTo>
                      <a:pt x="6382" y="255365"/>
                      <a:pt x="0" y="222695"/>
                      <a:pt x="0" y="185547"/>
                    </a:cubicBezTo>
                    <a:cubicBezTo>
                      <a:pt x="0" y="127063"/>
                      <a:pt x="14097" y="81534"/>
                      <a:pt x="42291" y="48958"/>
                    </a:cubicBezTo>
                    <a:cubicBezTo>
                      <a:pt x="70485" y="16288"/>
                      <a:pt x="109156" y="0"/>
                      <a:pt x="158401" y="0"/>
                    </a:cubicBezTo>
                    <a:cubicBezTo>
                      <a:pt x="207359" y="0"/>
                      <a:pt x="245840" y="16574"/>
                      <a:pt x="273653" y="49625"/>
                    </a:cubicBezTo>
                    <a:cubicBezTo>
                      <a:pt x="301562" y="82677"/>
                      <a:pt x="315563" y="128016"/>
                      <a:pt x="315563" y="185547"/>
                    </a:cubicBezTo>
                    <a:close/>
                    <a:moveTo>
                      <a:pt x="34100" y="185547"/>
                    </a:moveTo>
                    <a:cubicBezTo>
                      <a:pt x="34100" y="234791"/>
                      <a:pt x="44863" y="273177"/>
                      <a:pt x="66389" y="300704"/>
                    </a:cubicBezTo>
                    <a:cubicBezTo>
                      <a:pt x="87916" y="328327"/>
                      <a:pt x="118396" y="342043"/>
                      <a:pt x="157734" y="342043"/>
                    </a:cubicBezTo>
                    <a:cubicBezTo>
                      <a:pt x="197072" y="342043"/>
                      <a:pt x="227552" y="328231"/>
                      <a:pt x="249079" y="300704"/>
                    </a:cubicBezTo>
                    <a:cubicBezTo>
                      <a:pt x="270605" y="273082"/>
                      <a:pt x="281369" y="234696"/>
                      <a:pt x="281369" y="185547"/>
                    </a:cubicBezTo>
                    <a:cubicBezTo>
                      <a:pt x="281369" y="136112"/>
                      <a:pt x="270510" y="97726"/>
                      <a:pt x="248698" y="70485"/>
                    </a:cubicBezTo>
                    <a:cubicBezTo>
                      <a:pt x="226981" y="43243"/>
                      <a:pt x="196406" y="29623"/>
                      <a:pt x="157067" y="29623"/>
                    </a:cubicBezTo>
                    <a:cubicBezTo>
                      <a:pt x="117729" y="29623"/>
                      <a:pt x="87344" y="43148"/>
                      <a:pt x="66008" y="70295"/>
                    </a:cubicBezTo>
                    <a:cubicBezTo>
                      <a:pt x="44767" y="97536"/>
                      <a:pt x="34100" y="135922"/>
                      <a:pt x="34100" y="1855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8DD2968-F5EE-48B9-8A6A-1F85E672139E}"/>
                  </a:ext>
                </a:extLst>
              </p:cNvPr>
              <p:cNvSpPr/>
              <p:nvPr/>
            </p:nvSpPr>
            <p:spPr>
              <a:xfrm>
                <a:off x="3508724" y="3816857"/>
                <a:ext cx="364045" cy="481869"/>
              </a:xfrm>
              <a:custGeom>
                <a:avLst/>
                <a:gdLst>
                  <a:gd name="connsiteX0" fmla="*/ 364045 w 364045"/>
                  <a:gd name="connsiteY0" fmla="*/ 236315 h 481869"/>
                  <a:gd name="connsiteX1" fmla="*/ 300704 w 364045"/>
                  <a:gd name="connsiteY1" fmla="*/ 419767 h 481869"/>
                  <a:gd name="connsiteX2" fmla="*/ 114776 w 364045"/>
                  <a:gd name="connsiteY2" fmla="*/ 481870 h 481869"/>
                  <a:gd name="connsiteX3" fmla="*/ 0 w 364045"/>
                  <a:gd name="connsiteY3" fmla="*/ 481870 h 481869"/>
                  <a:gd name="connsiteX4" fmla="*/ 0 w 364045"/>
                  <a:gd name="connsiteY4" fmla="*/ 0 h 481869"/>
                  <a:gd name="connsiteX5" fmla="*/ 129540 w 364045"/>
                  <a:gd name="connsiteY5" fmla="*/ 0 h 481869"/>
                  <a:gd name="connsiteX6" fmla="*/ 304228 w 364045"/>
                  <a:gd name="connsiteY6" fmla="*/ 60293 h 481869"/>
                  <a:gd name="connsiteX7" fmla="*/ 364045 w 364045"/>
                  <a:gd name="connsiteY7" fmla="*/ 236315 h 481869"/>
                  <a:gd name="connsiteX8" fmla="*/ 327660 w 364045"/>
                  <a:gd name="connsiteY8" fmla="*/ 237649 h 481869"/>
                  <a:gd name="connsiteX9" fmla="*/ 275368 w 364045"/>
                  <a:gd name="connsiteY9" fmla="*/ 81915 h 481869"/>
                  <a:gd name="connsiteX10" fmla="*/ 121729 w 364045"/>
                  <a:gd name="connsiteY10" fmla="*/ 29623 h 481869"/>
                  <a:gd name="connsiteX11" fmla="*/ 33528 w 364045"/>
                  <a:gd name="connsiteY11" fmla="*/ 29623 h 481869"/>
                  <a:gd name="connsiteX12" fmla="*/ 33528 w 364045"/>
                  <a:gd name="connsiteY12" fmla="*/ 452247 h 481869"/>
                  <a:gd name="connsiteX13" fmla="*/ 112871 w 364045"/>
                  <a:gd name="connsiteY13" fmla="*/ 452247 h 481869"/>
                  <a:gd name="connsiteX14" fmla="*/ 327660 w 364045"/>
                  <a:gd name="connsiteY14" fmla="*/ 237649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4045" h="481869">
                    <a:moveTo>
                      <a:pt x="364045" y="236315"/>
                    </a:moveTo>
                    <a:cubicBezTo>
                      <a:pt x="364045" y="317183"/>
                      <a:pt x="342900" y="378333"/>
                      <a:pt x="300704" y="419767"/>
                    </a:cubicBezTo>
                    <a:cubicBezTo>
                      <a:pt x="258508" y="461200"/>
                      <a:pt x="196501" y="481870"/>
                      <a:pt x="114776" y="481870"/>
                    </a:cubicBezTo>
                    <a:lnTo>
                      <a:pt x="0" y="481870"/>
                    </a:lnTo>
                    <a:lnTo>
                      <a:pt x="0" y="0"/>
                    </a:lnTo>
                    <a:lnTo>
                      <a:pt x="129540" y="0"/>
                    </a:lnTo>
                    <a:cubicBezTo>
                      <a:pt x="206026" y="0"/>
                      <a:pt x="264319" y="20098"/>
                      <a:pt x="304228" y="60293"/>
                    </a:cubicBezTo>
                    <a:cubicBezTo>
                      <a:pt x="344138" y="100489"/>
                      <a:pt x="364045" y="159163"/>
                      <a:pt x="364045" y="236315"/>
                    </a:cubicBezTo>
                    <a:close/>
                    <a:moveTo>
                      <a:pt x="327660" y="237649"/>
                    </a:moveTo>
                    <a:cubicBezTo>
                      <a:pt x="327660" y="168688"/>
                      <a:pt x="310229" y="116776"/>
                      <a:pt x="275368" y="81915"/>
                    </a:cubicBezTo>
                    <a:cubicBezTo>
                      <a:pt x="240506" y="47054"/>
                      <a:pt x="189262" y="29623"/>
                      <a:pt x="121729" y="29623"/>
                    </a:cubicBezTo>
                    <a:lnTo>
                      <a:pt x="33528" y="29623"/>
                    </a:lnTo>
                    <a:lnTo>
                      <a:pt x="33528" y="452247"/>
                    </a:lnTo>
                    <a:lnTo>
                      <a:pt x="112871" y="452247"/>
                    </a:lnTo>
                    <a:cubicBezTo>
                      <a:pt x="256032" y="452247"/>
                      <a:pt x="327660" y="380714"/>
                      <a:pt x="327660" y="237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5C01FAC-210F-4FA3-AA57-913F516F9810}"/>
                  </a:ext>
                </a:extLst>
              </p:cNvPr>
              <p:cNvSpPr/>
              <p:nvPr/>
            </p:nvSpPr>
            <p:spPr>
              <a:xfrm>
                <a:off x="4115847" y="3809904"/>
                <a:ext cx="306990" cy="495395"/>
              </a:xfrm>
              <a:custGeom>
                <a:avLst/>
                <a:gdLst>
                  <a:gd name="connsiteX0" fmla="*/ 306991 w 306990"/>
                  <a:gd name="connsiteY0" fmla="*/ 357950 h 495395"/>
                  <a:gd name="connsiteX1" fmla="*/ 260699 w 306990"/>
                  <a:gd name="connsiteY1" fmla="*/ 458819 h 495395"/>
                  <a:gd name="connsiteX2" fmla="*/ 133159 w 306990"/>
                  <a:gd name="connsiteY2" fmla="*/ 495395 h 495395"/>
                  <a:gd name="connsiteX3" fmla="*/ 0 w 306990"/>
                  <a:gd name="connsiteY3" fmla="*/ 470059 h 495395"/>
                  <a:gd name="connsiteX4" fmla="*/ 0 w 306990"/>
                  <a:gd name="connsiteY4" fmla="*/ 395573 h 495395"/>
                  <a:gd name="connsiteX5" fmla="*/ 69723 w 306990"/>
                  <a:gd name="connsiteY5" fmla="*/ 419957 h 495395"/>
                  <a:gd name="connsiteX6" fmla="*/ 138398 w 306990"/>
                  <a:gd name="connsiteY6" fmla="*/ 428815 h 495395"/>
                  <a:gd name="connsiteX7" fmla="*/ 207074 w 306990"/>
                  <a:gd name="connsiteY7" fmla="*/ 411004 h 495395"/>
                  <a:gd name="connsiteX8" fmla="*/ 229171 w 306990"/>
                  <a:gd name="connsiteY8" fmla="*/ 363188 h 495395"/>
                  <a:gd name="connsiteX9" fmla="*/ 208883 w 306990"/>
                  <a:gd name="connsiteY9" fmla="*/ 317373 h 495395"/>
                  <a:gd name="connsiteX10" fmla="*/ 124968 w 306990"/>
                  <a:gd name="connsiteY10" fmla="*/ 272891 h 495395"/>
                  <a:gd name="connsiteX11" fmla="*/ 32480 w 306990"/>
                  <a:gd name="connsiteY11" fmla="*/ 211931 h 495395"/>
                  <a:gd name="connsiteX12" fmla="*/ 5620 w 306990"/>
                  <a:gd name="connsiteY12" fmla="*/ 129540 h 495395"/>
                  <a:gd name="connsiteX13" fmla="*/ 48292 w 306990"/>
                  <a:gd name="connsiteY13" fmla="*/ 34576 h 495395"/>
                  <a:gd name="connsiteX14" fmla="*/ 162782 w 306990"/>
                  <a:gd name="connsiteY14" fmla="*/ 0 h 495395"/>
                  <a:gd name="connsiteX15" fmla="*/ 299847 w 306990"/>
                  <a:gd name="connsiteY15" fmla="*/ 30289 h 495395"/>
                  <a:gd name="connsiteX16" fmla="*/ 274892 w 306990"/>
                  <a:gd name="connsiteY16" fmla="*/ 94583 h 495395"/>
                  <a:gd name="connsiteX17" fmla="*/ 160782 w 306990"/>
                  <a:gd name="connsiteY17" fmla="*/ 67532 h 495395"/>
                  <a:gd name="connsiteX18" fmla="*/ 103060 w 306990"/>
                  <a:gd name="connsiteY18" fmla="*/ 84201 h 495395"/>
                  <a:gd name="connsiteX19" fmla="*/ 83344 w 306990"/>
                  <a:gd name="connsiteY19" fmla="*/ 128206 h 495395"/>
                  <a:gd name="connsiteX20" fmla="*/ 91250 w 306990"/>
                  <a:gd name="connsiteY20" fmla="*/ 160306 h 495395"/>
                  <a:gd name="connsiteX21" fmla="*/ 117158 w 306990"/>
                  <a:gd name="connsiteY21" fmla="*/ 185547 h 495395"/>
                  <a:gd name="connsiteX22" fmla="*/ 182118 w 306990"/>
                  <a:gd name="connsiteY22" fmla="*/ 216884 h 495395"/>
                  <a:gd name="connsiteX23" fmla="*/ 259556 w 306990"/>
                  <a:gd name="connsiteY23" fmla="*/ 258127 h 495395"/>
                  <a:gd name="connsiteX24" fmla="*/ 295656 w 306990"/>
                  <a:gd name="connsiteY24" fmla="*/ 301276 h 495395"/>
                  <a:gd name="connsiteX25" fmla="*/ 306991 w 306990"/>
                  <a:gd name="connsiteY25" fmla="*/ 357950 h 49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6990" h="495395">
                    <a:moveTo>
                      <a:pt x="306991" y="357950"/>
                    </a:moveTo>
                    <a:cubicBezTo>
                      <a:pt x="306991" y="400812"/>
                      <a:pt x="291560" y="434435"/>
                      <a:pt x="260699" y="458819"/>
                    </a:cubicBezTo>
                    <a:cubicBezTo>
                      <a:pt x="229838" y="483203"/>
                      <a:pt x="187357" y="495395"/>
                      <a:pt x="133159" y="495395"/>
                    </a:cubicBezTo>
                    <a:cubicBezTo>
                      <a:pt x="78962" y="495395"/>
                      <a:pt x="34576" y="486918"/>
                      <a:pt x="0" y="470059"/>
                    </a:cubicBezTo>
                    <a:lnTo>
                      <a:pt x="0" y="395573"/>
                    </a:lnTo>
                    <a:cubicBezTo>
                      <a:pt x="21908" y="405860"/>
                      <a:pt x="45053" y="414052"/>
                      <a:pt x="69723" y="419957"/>
                    </a:cubicBezTo>
                    <a:cubicBezTo>
                      <a:pt x="94297" y="425863"/>
                      <a:pt x="117253" y="428815"/>
                      <a:pt x="138398" y="428815"/>
                    </a:cubicBezTo>
                    <a:cubicBezTo>
                      <a:pt x="169450" y="428815"/>
                      <a:pt x="192310" y="422910"/>
                      <a:pt x="207074" y="411004"/>
                    </a:cubicBezTo>
                    <a:cubicBezTo>
                      <a:pt x="221837" y="399097"/>
                      <a:pt x="229171" y="383191"/>
                      <a:pt x="229171" y="363188"/>
                    </a:cubicBezTo>
                    <a:cubicBezTo>
                      <a:pt x="229171" y="345186"/>
                      <a:pt x="222409" y="329851"/>
                      <a:pt x="208883" y="317373"/>
                    </a:cubicBezTo>
                    <a:cubicBezTo>
                      <a:pt x="195358" y="304895"/>
                      <a:pt x="167354" y="290036"/>
                      <a:pt x="124968" y="272891"/>
                    </a:cubicBezTo>
                    <a:cubicBezTo>
                      <a:pt x="81248" y="255079"/>
                      <a:pt x="50387" y="234791"/>
                      <a:pt x="32480" y="211931"/>
                    </a:cubicBezTo>
                    <a:cubicBezTo>
                      <a:pt x="14573" y="189071"/>
                      <a:pt x="5620" y="161639"/>
                      <a:pt x="5620" y="129540"/>
                    </a:cubicBezTo>
                    <a:cubicBezTo>
                      <a:pt x="5620" y="89344"/>
                      <a:pt x="19812" y="57721"/>
                      <a:pt x="48292" y="34576"/>
                    </a:cubicBezTo>
                    <a:cubicBezTo>
                      <a:pt x="76676" y="11525"/>
                      <a:pt x="114871" y="0"/>
                      <a:pt x="162782" y="0"/>
                    </a:cubicBezTo>
                    <a:cubicBezTo>
                      <a:pt x="208693" y="0"/>
                      <a:pt x="254413" y="10096"/>
                      <a:pt x="299847" y="30289"/>
                    </a:cubicBezTo>
                    <a:lnTo>
                      <a:pt x="274892" y="94583"/>
                    </a:lnTo>
                    <a:cubicBezTo>
                      <a:pt x="232220" y="76581"/>
                      <a:pt x="194215" y="67532"/>
                      <a:pt x="160782" y="67532"/>
                    </a:cubicBezTo>
                    <a:cubicBezTo>
                      <a:pt x="135446" y="67532"/>
                      <a:pt x="116205" y="73057"/>
                      <a:pt x="103060" y="84201"/>
                    </a:cubicBezTo>
                    <a:cubicBezTo>
                      <a:pt x="89916" y="95345"/>
                      <a:pt x="83344" y="110014"/>
                      <a:pt x="83344" y="128206"/>
                    </a:cubicBezTo>
                    <a:cubicBezTo>
                      <a:pt x="83344" y="140779"/>
                      <a:pt x="86011" y="151447"/>
                      <a:pt x="91250" y="160306"/>
                    </a:cubicBezTo>
                    <a:cubicBezTo>
                      <a:pt x="96488" y="169164"/>
                      <a:pt x="105156" y="177641"/>
                      <a:pt x="117158" y="185547"/>
                    </a:cubicBezTo>
                    <a:cubicBezTo>
                      <a:pt x="129159" y="193453"/>
                      <a:pt x="150876" y="203930"/>
                      <a:pt x="182118" y="216884"/>
                    </a:cubicBezTo>
                    <a:cubicBezTo>
                      <a:pt x="217360" y="231648"/>
                      <a:pt x="243078" y="245364"/>
                      <a:pt x="259556" y="258127"/>
                    </a:cubicBezTo>
                    <a:cubicBezTo>
                      <a:pt x="276034" y="270891"/>
                      <a:pt x="287941" y="285274"/>
                      <a:pt x="295656" y="301276"/>
                    </a:cubicBezTo>
                    <a:cubicBezTo>
                      <a:pt x="303371" y="317278"/>
                      <a:pt x="306991" y="336232"/>
                      <a:pt x="306991" y="3579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D81257D-52AB-4BFD-9787-FDE534504FB6}"/>
                  </a:ext>
                </a:extLst>
              </p:cNvPr>
              <p:cNvSpPr/>
              <p:nvPr/>
            </p:nvSpPr>
            <p:spPr>
              <a:xfrm>
                <a:off x="4683537" y="3816857"/>
                <a:ext cx="366045" cy="481869"/>
              </a:xfrm>
              <a:custGeom>
                <a:avLst/>
                <a:gdLst>
                  <a:gd name="connsiteX0" fmla="*/ 366046 w 366045"/>
                  <a:gd name="connsiteY0" fmla="*/ 481870 h 481869"/>
                  <a:gd name="connsiteX1" fmla="*/ 275177 w 366045"/>
                  <a:gd name="connsiteY1" fmla="*/ 481870 h 481869"/>
                  <a:gd name="connsiteX2" fmla="*/ 124682 w 366045"/>
                  <a:gd name="connsiteY2" fmla="*/ 263652 h 481869"/>
                  <a:gd name="connsiteX3" fmla="*/ 78391 w 366045"/>
                  <a:gd name="connsiteY3" fmla="*/ 301562 h 481869"/>
                  <a:gd name="connsiteX4" fmla="*/ 78391 w 366045"/>
                  <a:gd name="connsiteY4" fmla="*/ 481870 h 481869"/>
                  <a:gd name="connsiteX5" fmla="*/ 0 w 366045"/>
                  <a:gd name="connsiteY5" fmla="*/ 481870 h 481869"/>
                  <a:gd name="connsiteX6" fmla="*/ 0 w 366045"/>
                  <a:gd name="connsiteY6" fmla="*/ 0 h 481869"/>
                  <a:gd name="connsiteX7" fmla="*/ 78391 w 366045"/>
                  <a:gd name="connsiteY7" fmla="*/ 0 h 481869"/>
                  <a:gd name="connsiteX8" fmla="*/ 78391 w 366045"/>
                  <a:gd name="connsiteY8" fmla="*/ 230124 h 481869"/>
                  <a:gd name="connsiteX9" fmla="*/ 142303 w 366045"/>
                  <a:gd name="connsiteY9" fmla="*/ 154019 h 481869"/>
                  <a:gd name="connsiteX10" fmla="*/ 271843 w 366045"/>
                  <a:gd name="connsiteY10" fmla="*/ 95 h 481869"/>
                  <a:gd name="connsiteX11" fmla="*/ 361093 w 366045"/>
                  <a:gd name="connsiteY11" fmla="*/ 95 h 481869"/>
                  <a:gd name="connsiteX12" fmla="*/ 181070 w 366045"/>
                  <a:gd name="connsiteY12" fmla="*/ 211360 h 481869"/>
                  <a:gd name="connsiteX13" fmla="*/ 366046 w 366045"/>
                  <a:gd name="connsiteY13" fmla="*/ 481870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6045" h="481869">
                    <a:moveTo>
                      <a:pt x="366046" y="481870"/>
                    </a:moveTo>
                    <a:lnTo>
                      <a:pt x="275177" y="481870"/>
                    </a:lnTo>
                    <a:lnTo>
                      <a:pt x="124682" y="263652"/>
                    </a:lnTo>
                    <a:lnTo>
                      <a:pt x="78391" y="301562"/>
                    </a:lnTo>
                    <a:lnTo>
                      <a:pt x="78391" y="481870"/>
                    </a:lnTo>
                    <a:lnTo>
                      <a:pt x="0" y="481870"/>
                    </a:lnTo>
                    <a:lnTo>
                      <a:pt x="0" y="0"/>
                    </a:lnTo>
                    <a:lnTo>
                      <a:pt x="78391" y="0"/>
                    </a:lnTo>
                    <a:lnTo>
                      <a:pt x="78391" y="230124"/>
                    </a:lnTo>
                    <a:cubicBezTo>
                      <a:pt x="99822" y="203740"/>
                      <a:pt x="121158" y="178403"/>
                      <a:pt x="142303" y="154019"/>
                    </a:cubicBezTo>
                    <a:lnTo>
                      <a:pt x="271843" y="95"/>
                    </a:lnTo>
                    <a:lnTo>
                      <a:pt x="361093" y="95"/>
                    </a:lnTo>
                    <a:cubicBezTo>
                      <a:pt x="277368" y="98965"/>
                      <a:pt x="217360" y="169450"/>
                      <a:pt x="181070" y="211360"/>
                    </a:cubicBezTo>
                    <a:lnTo>
                      <a:pt x="366046" y="4818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974E109-1FC4-4D93-83AD-1EAEB6A85CF5}"/>
                  </a:ext>
                </a:extLst>
              </p:cNvPr>
              <p:cNvSpPr/>
              <p:nvPr/>
            </p:nvSpPr>
            <p:spPr>
              <a:xfrm>
                <a:off x="5280850" y="3816857"/>
                <a:ext cx="78390" cy="481869"/>
              </a:xfrm>
              <a:custGeom>
                <a:avLst/>
                <a:gdLst>
                  <a:gd name="connsiteX0" fmla="*/ 0 w 78390"/>
                  <a:gd name="connsiteY0" fmla="*/ 481870 h 481869"/>
                  <a:gd name="connsiteX1" fmla="*/ 0 w 78390"/>
                  <a:gd name="connsiteY1" fmla="*/ 0 h 481869"/>
                  <a:gd name="connsiteX2" fmla="*/ 78391 w 78390"/>
                  <a:gd name="connsiteY2" fmla="*/ 0 h 481869"/>
                  <a:gd name="connsiteX3" fmla="*/ 78391 w 78390"/>
                  <a:gd name="connsiteY3" fmla="*/ 481870 h 481869"/>
                  <a:gd name="connsiteX4" fmla="*/ 0 w 78390"/>
                  <a:gd name="connsiteY4" fmla="*/ 481870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90" h="481869">
                    <a:moveTo>
                      <a:pt x="0" y="481870"/>
                    </a:moveTo>
                    <a:lnTo>
                      <a:pt x="0" y="0"/>
                    </a:lnTo>
                    <a:lnTo>
                      <a:pt x="78391" y="0"/>
                    </a:lnTo>
                    <a:lnTo>
                      <a:pt x="78391" y="481870"/>
                    </a:lnTo>
                    <a:lnTo>
                      <a:pt x="0" y="4818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431EF8B-986F-400A-A3DC-FA3CB257C797}"/>
                  </a:ext>
                </a:extLst>
              </p:cNvPr>
              <p:cNvSpPr/>
              <p:nvPr/>
            </p:nvSpPr>
            <p:spPr>
              <a:xfrm>
                <a:off x="5653754" y="3816857"/>
                <a:ext cx="281368" cy="481869"/>
              </a:xfrm>
              <a:custGeom>
                <a:avLst/>
                <a:gdLst>
                  <a:gd name="connsiteX0" fmla="*/ 0 w 281368"/>
                  <a:gd name="connsiteY0" fmla="*/ 481870 h 481869"/>
                  <a:gd name="connsiteX1" fmla="*/ 0 w 281368"/>
                  <a:gd name="connsiteY1" fmla="*/ 0 h 481869"/>
                  <a:gd name="connsiteX2" fmla="*/ 78391 w 281368"/>
                  <a:gd name="connsiteY2" fmla="*/ 0 h 481869"/>
                  <a:gd name="connsiteX3" fmla="*/ 78391 w 281368"/>
                  <a:gd name="connsiteY3" fmla="*/ 414338 h 481869"/>
                  <a:gd name="connsiteX4" fmla="*/ 281368 w 281368"/>
                  <a:gd name="connsiteY4" fmla="*/ 414338 h 481869"/>
                  <a:gd name="connsiteX5" fmla="*/ 281368 w 281368"/>
                  <a:gd name="connsiteY5" fmla="*/ 481870 h 481869"/>
                  <a:gd name="connsiteX6" fmla="*/ 0 w 281368"/>
                  <a:gd name="connsiteY6" fmla="*/ 481870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368" h="481869">
                    <a:moveTo>
                      <a:pt x="0" y="481870"/>
                    </a:moveTo>
                    <a:lnTo>
                      <a:pt x="0" y="0"/>
                    </a:lnTo>
                    <a:lnTo>
                      <a:pt x="78391" y="0"/>
                    </a:lnTo>
                    <a:lnTo>
                      <a:pt x="78391" y="414338"/>
                    </a:lnTo>
                    <a:lnTo>
                      <a:pt x="281368" y="414338"/>
                    </a:lnTo>
                    <a:lnTo>
                      <a:pt x="281368" y="481870"/>
                    </a:lnTo>
                    <a:lnTo>
                      <a:pt x="0" y="4818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F84C299-D707-464B-A02A-D7B5FE3EC830}"/>
                  </a:ext>
                </a:extLst>
              </p:cNvPr>
              <p:cNvSpPr/>
              <p:nvPr/>
            </p:nvSpPr>
            <p:spPr>
              <a:xfrm>
                <a:off x="6185725" y="3816857"/>
                <a:ext cx="281368" cy="481869"/>
              </a:xfrm>
              <a:custGeom>
                <a:avLst/>
                <a:gdLst>
                  <a:gd name="connsiteX0" fmla="*/ 0 w 281368"/>
                  <a:gd name="connsiteY0" fmla="*/ 481870 h 481869"/>
                  <a:gd name="connsiteX1" fmla="*/ 0 w 281368"/>
                  <a:gd name="connsiteY1" fmla="*/ 0 h 481869"/>
                  <a:gd name="connsiteX2" fmla="*/ 78391 w 281368"/>
                  <a:gd name="connsiteY2" fmla="*/ 0 h 481869"/>
                  <a:gd name="connsiteX3" fmla="*/ 78391 w 281368"/>
                  <a:gd name="connsiteY3" fmla="*/ 414338 h 481869"/>
                  <a:gd name="connsiteX4" fmla="*/ 281368 w 281368"/>
                  <a:gd name="connsiteY4" fmla="*/ 414338 h 481869"/>
                  <a:gd name="connsiteX5" fmla="*/ 281368 w 281368"/>
                  <a:gd name="connsiteY5" fmla="*/ 481870 h 481869"/>
                  <a:gd name="connsiteX6" fmla="*/ 0 w 281368"/>
                  <a:gd name="connsiteY6" fmla="*/ 481870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368" h="481869">
                    <a:moveTo>
                      <a:pt x="0" y="481870"/>
                    </a:moveTo>
                    <a:lnTo>
                      <a:pt x="0" y="0"/>
                    </a:lnTo>
                    <a:lnTo>
                      <a:pt x="78391" y="0"/>
                    </a:lnTo>
                    <a:lnTo>
                      <a:pt x="78391" y="414338"/>
                    </a:lnTo>
                    <a:lnTo>
                      <a:pt x="281368" y="414338"/>
                    </a:lnTo>
                    <a:lnTo>
                      <a:pt x="281368" y="481870"/>
                    </a:lnTo>
                    <a:lnTo>
                      <a:pt x="0" y="4818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4D9149F-5B3B-4FED-96B1-DE1BC5D3CB1B}"/>
                  </a:ext>
                </a:extLst>
              </p:cNvPr>
              <p:cNvSpPr/>
              <p:nvPr/>
            </p:nvSpPr>
            <p:spPr>
              <a:xfrm>
                <a:off x="6717696" y="3816857"/>
                <a:ext cx="343757" cy="481965"/>
              </a:xfrm>
              <a:custGeom>
                <a:avLst/>
                <a:gdLst>
                  <a:gd name="connsiteX0" fmla="*/ 0 w 343757"/>
                  <a:gd name="connsiteY0" fmla="*/ 0 h 481965"/>
                  <a:gd name="connsiteX1" fmla="*/ 142304 w 343757"/>
                  <a:gd name="connsiteY1" fmla="*/ 0 h 481965"/>
                  <a:gd name="connsiteX2" fmla="*/ 285464 w 343757"/>
                  <a:gd name="connsiteY2" fmla="*/ 29051 h 481965"/>
                  <a:gd name="connsiteX3" fmla="*/ 329565 w 343757"/>
                  <a:gd name="connsiteY3" fmla="*/ 120682 h 481965"/>
                  <a:gd name="connsiteX4" fmla="*/ 307943 w 343757"/>
                  <a:gd name="connsiteY4" fmla="*/ 190881 h 481965"/>
                  <a:gd name="connsiteX5" fmla="*/ 245650 w 343757"/>
                  <a:gd name="connsiteY5" fmla="*/ 226124 h 481965"/>
                  <a:gd name="connsiteX6" fmla="*/ 245650 w 343757"/>
                  <a:gd name="connsiteY6" fmla="*/ 229457 h 481965"/>
                  <a:gd name="connsiteX7" fmla="*/ 319945 w 343757"/>
                  <a:gd name="connsiteY7" fmla="*/ 267176 h 481965"/>
                  <a:gd name="connsiteX8" fmla="*/ 343757 w 343757"/>
                  <a:gd name="connsiteY8" fmla="*/ 343471 h 481965"/>
                  <a:gd name="connsiteX9" fmla="*/ 298704 w 343757"/>
                  <a:gd name="connsiteY9" fmla="*/ 445199 h 481965"/>
                  <a:gd name="connsiteX10" fmla="*/ 173260 w 343757"/>
                  <a:gd name="connsiteY10" fmla="*/ 481965 h 481965"/>
                  <a:gd name="connsiteX11" fmla="*/ 95 w 343757"/>
                  <a:gd name="connsiteY11" fmla="*/ 481965 h 481965"/>
                  <a:gd name="connsiteX12" fmla="*/ 95 w 343757"/>
                  <a:gd name="connsiteY12" fmla="*/ 0 h 481965"/>
                  <a:gd name="connsiteX13" fmla="*/ 78391 w 343757"/>
                  <a:gd name="connsiteY13" fmla="*/ 199072 h 481965"/>
                  <a:gd name="connsiteX14" fmla="*/ 153829 w 343757"/>
                  <a:gd name="connsiteY14" fmla="*/ 199072 h 481965"/>
                  <a:gd name="connsiteX15" fmla="*/ 225647 w 343757"/>
                  <a:gd name="connsiteY15" fmla="*/ 183451 h 481965"/>
                  <a:gd name="connsiteX16" fmla="*/ 248317 w 343757"/>
                  <a:gd name="connsiteY16" fmla="*/ 130207 h 481965"/>
                  <a:gd name="connsiteX17" fmla="*/ 223838 w 343757"/>
                  <a:gd name="connsiteY17" fmla="*/ 81058 h 481965"/>
                  <a:gd name="connsiteX18" fmla="*/ 146304 w 343757"/>
                  <a:gd name="connsiteY18" fmla="*/ 65913 h 481965"/>
                  <a:gd name="connsiteX19" fmla="*/ 78391 w 343757"/>
                  <a:gd name="connsiteY19" fmla="*/ 65913 h 481965"/>
                  <a:gd name="connsiteX20" fmla="*/ 78391 w 343757"/>
                  <a:gd name="connsiteY20" fmla="*/ 199072 h 481965"/>
                  <a:gd name="connsiteX21" fmla="*/ 78391 w 343757"/>
                  <a:gd name="connsiteY21" fmla="*/ 262985 h 481965"/>
                  <a:gd name="connsiteX22" fmla="*/ 78391 w 343757"/>
                  <a:gd name="connsiteY22" fmla="*/ 415576 h 481965"/>
                  <a:gd name="connsiteX23" fmla="*/ 161735 w 343757"/>
                  <a:gd name="connsiteY23" fmla="*/ 415576 h 481965"/>
                  <a:gd name="connsiteX24" fmla="*/ 236029 w 343757"/>
                  <a:gd name="connsiteY24" fmla="*/ 396621 h 481965"/>
                  <a:gd name="connsiteX25" fmla="*/ 261080 w 343757"/>
                  <a:gd name="connsiteY25" fmla="*/ 336804 h 481965"/>
                  <a:gd name="connsiteX26" fmla="*/ 235458 w 343757"/>
                  <a:gd name="connsiteY26" fmla="*/ 281083 h 481965"/>
                  <a:gd name="connsiteX27" fmla="*/ 157734 w 343757"/>
                  <a:gd name="connsiteY27" fmla="*/ 262985 h 481965"/>
                  <a:gd name="connsiteX28" fmla="*/ 78391 w 343757"/>
                  <a:gd name="connsiteY28" fmla="*/ 262985 h 48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3757" h="481965">
                    <a:moveTo>
                      <a:pt x="0" y="0"/>
                    </a:moveTo>
                    <a:lnTo>
                      <a:pt x="142304" y="0"/>
                    </a:lnTo>
                    <a:cubicBezTo>
                      <a:pt x="208312" y="0"/>
                      <a:pt x="256032" y="9716"/>
                      <a:pt x="285464" y="29051"/>
                    </a:cubicBezTo>
                    <a:cubicBezTo>
                      <a:pt x="314896" y="48387"/>
                      <a:pt x="329565" y="78962"/>
                      <a:pt x="329565" y="120682"/>
                    </a:cubicBezTo>
                    <a:cubicBezTo>
                      <a:pt x="329565" y="148780"/>
                      <a:pt x="322326" y="172212"/>
                      <a:pt x="307943" y="190881"/>
                    </a:cubicBezTo>
                    <a:cubicBezTo>
                      <a:pt x="293465" y="209550"/>
                      <a:pt x="272701" y="221361"/>
                      <a:pt x="245650" y="226124"/>
                    </a:cubicBezTo>
                    <a:lnTo>
                      <a:pt x="245650" y="229457"/>
                    </a:lnTo>
                    <a:cubicBezTo>
                      <a:pt x="279368" y="235839"/>
                      <a:pt x="304038" y="248412"/>
                      <a:pt x="319945" y="267176"/>
                    </a:cubicBezTo>
                    <a:cubicBezTo>
                      <a:pt x="335756" y="285941"/>
                      <a:pt x="343757" y="311372"/>
                      <a:pt x="343757" y="343471"/>
                    </a:cubicBezTo>
                    <a:cubicBezTo>
                      <a:pt x="343757" y="386715"/>
                      <a:pt x="328708" y="420624"/>
                      <a:pt x="298704" y="445199"/>
                    </a:cubicBezTo>
                    <a:cubicBezTo>
                      <a:pt x="268605" y="469678"/>
                      <a:pt x="226790" y="481965"/>
                      <a:pt x="173260" y="481965"/>
                    </a:cubicBezTo>
                    <a:lnTo>
                      <a:pt x="95" y="481965"/>
                    </a:lnTo>
                    <a:lnTo>
                      <a:pt x="95" y="0"/>
                    </a:lnTo>
                    <a:close/>
                    <a:moveTo>
                      <a:pt x="78391" y="199072"/>
                    </a:moveTo>
                    <a:lnTo>
                      <a:pt x="153829" y="199072"/>
                    </a:lnTo>
                    <a:cubicBezTo>
                      <a:pt x="186595" y="199072"/>
                      <a:pt x="210598" y="193834"/>
                      <a:pt x="225647" y="183451"/>
                    </a:cubicBezTo>
                    <a:cubicBezTo>
                      <a:pt x="240697" y="172974"/>
                      <a:pt x="248317" y="155258"/>
                      <a:pt x="248317" y="130207"/>
                    </a:cubicBezTo>
                    <a:cubicBezTo>
                      <a:pt x="248317" y="107537"/>
                      <a:pt x="240125" y="91154"/>
                      <a:pt x="223838" y="81058"/>
                    </a:cubicBezTo>
                    <a:cubicBezTo>
                      <a:pt x="207550" y="70961"/>
                      <a:pt x="181737" y="65913"/>
                      <a:pt x="146304" y="65913"/>
                    </a:cubicBezTo>
                    <a:lnTo>
                      <a:pt x="78391" y="65913"/>
                    </a:lnTo>
                    <a:lnTo>
                      <a:pt x="78391" y="199072"/>
                    </a:lnTo>
                    <a:close/>
                    <a:moveTo>
                      <a:pt x="78391" y="262985"/>
                    </a:moveTo>
                    <a:lnTo>
                      <a:pt x="78391" y="415576"/>
                    </a:lnTo>
                    <a:lnTo>
                      <a:pt x="161735" y="415576"/>
                    </a:lnTo>
                    <a:cubicBezTo>
                      <a:pt x="194501" y="415576"/>
                      <a:pt x="219266" y="409289"/>
                      <a:pt x="236029" y="396621"/>
                    </a:cubicBezTo>
                    <a:cubicBezTo>
                      <a:pt x="252794" y="383953"/>
                      <a:pt x="261080" y="364046"/>
                      <a:pt x="261080" y="336804"/>
                    </a:cubicBezTo>
                    <a:cubicBezTo>
                      <a:pt x="261080" y="311753"/>
                      <a:pt x="252508" y="293180"/>
                      <a:pt x="235458" y="281083"/>
                    </a:cubicBezTo>
                    <a:cubicBezTo>
                      <a:pt x="218408" y="268986"/>
                      <a:pt x="192500" y="262985"/>
                      <a:pt x="157734" y="262985"/>
                    </a:cubicBezTo>
                    <a:lnTo>
                      <a:pt x="78391" y="2629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938C48F-06B4-4F07-A5AC-21B2BE653761}"/>
                  </a:ext>
                </a:extLst>
              </p:cNvPr>
              <p:cNvSpPr/>
              <p:nvPr/>
            </p:nvSpPr>
            <p:spPr>
              <a:xfrm>
                <a:off x="7329011" y="3816857"/>
                <a:ext cx="359758" cy="481869"/>
              </a:xfrm>
              <a:custGeom>
                <a:avLst/>
                <a:gdLst>
                  <a:gd name="connsiteX0" fmla="*/ 78391 w 359758"/>
                  <a:gd name="connsiteY0" fmla="*/ 289370 h 481869"/>
                  <a:gd name="connsiteX1" fmla="*/ 78391 w 359758"/>
                  <a:gd name="connsiteY1" fmla="*/ 481870 h 481869"/>
                  <a:gd name="connsiteX2" fmla="*/ 0 w 359758"/>
                  <a:gd name="connsiteY2" fmla="*/ 481870 h 481869"/>
                  <a:gd name="connsiteX3" fmla="*/ 0 w 359758"/>
                  <a:gd name="connsiteY3" fmla="*/ 0 h 481869"/>
                  <a:gd name="connsiteX4" fmla="*/ 135445 w 359758"/>
                  <a:gd name="connsiteY4" fmla="*/ 0 h 481869"/>
                  <a:gd name="connsiteX5" fmla="*/ 272891 w 359758"/>
                  <a:gd name="connsiteY5" fmla="*/ 34957 h 481869"/>
                  <a:gd name="connsiteX6" fmla="*/ 317468 w 359758"/>
                  <a:gd name="connsiteY6" fmla="*/ 140399 h 481869"/>
                  <a:gd name="connsiteX7" fmla="*/ 224314 w 359758"/>
                  <a:gd name="connsiteY7" fmla="*/ 268605 h 481869"/>
                  <a:gd name="connsiteX8" fmla="*/ 359759 w 359758"/>
                  <a:gd name="connsiteY8" fmla="*/ 481870 h 481869"/>
                  <a:gd name="connsiteX9" fmla="*/ 270510 w 359758"/>
                  <a:gd name="connsiteY9" fmla="*/ 481870 h 481869"/>
                  <a:gd name="connsiteX10" fmla="*/ 155734 w 359758"/>
                  <a:gd name="connsiteY10" fmla="*/ 289370 h 481869"/>
                  <a:gd name="connsiteX11" fmla="*/ 78391 w 359758"/>
                  <a:gd name="connsiteY11" fmla="*/ 289370 h 481869"/>
                  <a:gd name="connsiteX12" fmla="*/ 78391 w 359758"/>
                  <a:gd name="connsiteY12" fmla="*/ 224123 h 481869"/>
                  <a:gd name="connsiteX13" fmla="*/ 132874 w 359758"/>
                  <a:gd name="connsiteY13" fmla="*/ 224123 h 481869"/>
                  <a:gd name="connsiteX14" fmla="*/ 212217 w 359758"/>
                  <a:gd name="connsiteY14" fmla="*/ 203645 h 481869"/>
                  <a:gd name="connsiteX15" fmla="*/ 236791 w 359758"/>
                  <a:gd name="connsiteY15" fmla="*/ 142970 h 481869"/>
                  <a:gd name="connsiteX16" fmla="*/ 210217 w 359758"/>
                  <a:gd name="connsiteY16" fmla="*/ 84296 h 481869"/>
                  <a:gd name="connsiteX17" fmla="*/ 130207 w 359758"/>
                  <a:gd name="connsiteY17" fmla="*/ 66484 h 481869"/>
                  <a:gd name="connsiteX18" fmla="*/ 78391 w 359758"/>
                  <a:gd name="connsiteY18" fmla="*/ 66484 h 481869"/>
                  <a:gd name="connsiteX19" fmla="*/ 78391 w 359758"/>
                  <a:gd name="connsiteY19" fmla="*/ 224123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9758" h="481869">
                    <a:moveTo>
                      <a:pt x="78391" y="289370"/>
                    </a:moveTo>
                    <a:lnTo>
                      <a:pt x="78391" y="481870"/>
                    </a:lnTo>
                    <a:lnTo>
                      <a:pt x="0" y="481870"/>
                    </a:lnTo>
                    <a:lnTo>
                      <a:pt x="0" y="0"/>
                    </a:lnTo>
                    <a:lnTo>
                      <a:pt x="135445" y="0"/>
                    </a:lnTo>
                    <a:cubicBezTo>
                      <a:pt x="197358" y="0"/>
                      <a:pt x="243173" y="11621"/>
                      <a:pt x="272891" y="34957"/>
                    </a:cubicBezTo>
                    <a:cubicBezTo>
                      <a:pt x="302609" y="58293"/>
                      <a:pt x="317468" y="93440"/>
                      <a:pt x="317468" y="140399"/>
                    </a:cubicBezTo>
                    <a:cubicBezTo>
                      <a:pt x="317468" y="200406"/>
                      <a:pt x="286417" y="243173"/>
                      <a:pt x="224314" y="268605"/>
                    </a:cubicBezTo>
                    <a:lnTo>
                      <a:pt x="359759" y="481870"/>
                    </a:lnTo>
                    <a:lnTo>
                      <a:pt x="270510" y="481870"/>
                    </a:lnTo>
                    <a:lnTo>
                      <a:pt x="155734" y="289370"/>
                    </a:lnTo>
                    <a:lnTo>
                      <a:pt x="78391" y="289370"/>
                    </a:lnTo>
                    <a:close/>
                    <a:moveTo>
                      <a:pt x="78391" y="224123"/>
                    </a:moveTo>
                    <a:lnTo>
                      <a:pt x="132874" y="224123"/>
                    </a:lnTo>
                    <a:cubicBezTo>
                      <a:pt x="169354" y="224123"/>
                      <a:pt x="195834" y="217265"/>
                      <a:pt x="212217" y="203645"/>
                    </a:cubicBezTo>
                    <a:cubicBezTo>
                      <a:pt x="228600" y="190024"/>
                      <a:pt x="236791" y="169831"/>
                      <a:pt x="236791" y="142970"/>
                    </a:cubicBezTo>
                    <a:cubicBezTo>
                      <a:pt x="236791" y="115729"/>
                      <a:pt x="227933" y="96203"/>
                      <a:pt x="210217" y="84296"/>
                    </a:cubicBezTo>
                    <a:cubicBezTo>
                      <a:pt x="192500" y="72390"/>
                      <a:pt x="165830" y="66484"/>
                      <a:pt x="130207" y="66484"/>
                    </a:cubicBezTo>
                    <a:lnTo>
                      <a:pt x="78391" y="66484"/>
                    </a:lnTo>
                    <a:lnTo>
                      <a:pt x="78391" y="2241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53ABF92-0A6A-467E-A795-55449172F842}"/>
                  </a:ext>
                </a:extLst>
              </p:cNvPr>
              <p:cNvSpPr/>
              <p:nvPr/>
            </p:nvSpPr>
            <p:spPr>
              <a:xfrm>
                <a:off x="7926323" y="3816857"/>
                <a:ext cx="78391" cy="481869"/>
              </a:xfrm>
              <a:custGeom>
                <a:avLst/>
                <a:gdLst>
                  <a:gd name="connsiteX0" fmla="*/ 0 w 78391"/>
                  <a:gd name="connsiteY0" fmla="*/ 481870 h 481869"/>
                  <a:gd name="connsiteX1" fmla="*/ 0 w 78391"/>
                  <a:gd name="connsiteY1" fmla="*/ 0 h 481869"/>
                  <a:gd name="connsiteX2" fmla="*/ 78391 w 78391"/>
                  <a:gd name="connsiteY2" fmla="*/ 0 h 481869"/>
                  <a:gd name="connsiteX3" fmla="*/ 78391 w 78391"/>
                  <a:gd name="connsiteY3" fmla="*/ 481870 h 481869"/>
                  <a:gd name="connsiteX4" fmla="*/ 0 w 78391"/>
                  <a:gd name="connsiteY4" fmla="*/ 481870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91" h="481869">
                    <a:moveTo>
                      <a:pt x="0" y="481870"/>
                    </a:moveTo>
                    <a:lnTo>
                      <a:pt x="0" y="0"/>
                    </a:lnTo>
                    <a:lnTo>
                      <a:pt x="78391" y="0"/>
                    </a:lnTo>
                    <a:lnTo>
                      <a:pt x="78391" y="481870"/>
                    </a:lnTo>
                    <a:lnTo>
                      <a:pt x="0" y="4818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5125321-AAB9-458E-AC91-0EED37856469}"/>
                  </a:ext>
                </a:extLst>
              </p:cNvPr>
              <p:cNvSpPr/>
              <p:nvPr/>
            </p:nvSpPr>
            <p:spPr>
              <a:xfrm>
                <a:off x="8299227" y="3816857"/>
                <a:ext cx="389953" cy="481869"/>
              </a:xfrm>
              <a:custGeom>
                <a:avLst/>
                <a:gdLst>
                  <a:gd name="connsiteX0" fmla="*/ 389954 w 389953"/>
                  <a:gd name="connsiteY0" fmla="*/ 236315 h 481869"/>
                  <a:gd name="connsiteX1" fmla="*/ 324041 w 389953"/>
                  <a:gd name="connsiteY1" fmla="*/ 418719 h 481869"/>
                  <a:gd name="connsiteX2" fmla="*/ 134112 w 389953"/>
                  <a:gd name="connsiteY2" fmla="*/ 481870 h 481869"/>
                  <a:gd name="connsiteX3" fmla="*/ 0 w 389953"/>
                  <a:gd name="connsiteY3" fmla="*/ 481870 h 481869"/>
                  <a:gd name="connsiteX4" fmla="*/ 0 w 389953"/>
                  <a:gd name="connsiteY4" fmla="*/ 0 h 481869"/>
                  <a:gd name="connsiteX5" fmla="*/ 148209 w 389953"/>
                  <a:gd name="connsiteY5" fmla="*/ 0 h 481869"/>
                  <a:gd name="connsiteX6" fmla="*/ 326327 w 389953"/>
                  <a:gd name="connsiteY6" fmla="*/ 62008 h 481869"/>
                  <a:gd name="connsiteX7" fmla="*/ 389954 w 389953"/>
                  <a:gd name="connsiteY7" fmla="*/ 236315 h 481869"/>
                  <a:gd name="connsiteX8" fmla="*/ 307277 w 389953"/>
                  <a:gd name="connsiteY8" fmla="*/ 238982 h 481869"/>
                  <a:gd name="connsiteX9" fmla="*/ 146209 w 389953"/>
                  <a:gd name="connsiteY9" fmla="*/ 65913 h 481869"/>
                  <a:gd name="connsiteX10" fmla="*/ 78296 w 389953"/>
                  <a:gd name="connsiteY10" fmla="*/ 65913 h 481869"/>
                  <a:gd name="connsiteX11" fmla="*/ 78296 w 389953"/>
                  <a:gd name="connsiteY11" fmla="*/ 415671 h 481869"/>
                  <a:gd name="connsiteX12" fmla="*/ 134017 w 389953"/>
                  <a:gd name="connsiteY12" fmla="*/ 415671 h 481869"/>
                  <a:gd name="connsiteX13" fmla="*/ 307277 w 389953"/>
                  <a:gd name="connsiteY13" fmla="*/ 238982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9953" h="481869">
                    <a:moveTo>
                      <a:pt x="389954" y="236315"/>
                    </a:moveTo>
                    <a:cubicBezTo>
                      <a:pt x="389954" y="315849"/>
                      <a:pt x="367951" y="376714"/>
                      <a:pt x="324041" y="418719"/>
                    </a:cubicBezTo>
                    <a:cubicBezTo>
                      <a:pt x="280130" y="460820"/>
                      <a:pt x="216789" y="481870"/>
                      <a:pt x="134112" y="481870"/>
                    </a:cubicBezTo>
                    <a:lnTo>
                      <a:pt x="0" y="481870"/>
                    </a:lnTo>
                    <a:lnTo>
                      <a:pt x="0" y="0"/>
                    </a:lnTo>
                    <a:lnTo>
                      <a:pt x="148209" y="0"/>
                    </a:lnTo>
                    <a:cubicBezTo>
                      <a:pt x="224504" y="0"/>
                      <a:pt x="283845" y="20669"/>
                      <a:pt x="326327" y="62008"/>
                    </a:cubicBezTo>
                    <a:cubicBezTo>
                      <a:pt x="368713" y="103251"/>
                      <a:pt x="389954" y="161354"/>
                      <a:pt x="389954" y="236315"/>
                    </a:cubicBezTo>
                    <a:close/>
                    <a:moveTo>
                      <a:pt x="307277" y="238982"/>
                    </a:moveTo>
                    <a:cubicBezTo>
                      <a:pt x="307277" y="123634"/>
                      <a:pt x="253555" y="65913"/>
                      <a:pt x="146209" y="65913"/>
                    </a:cubicBezTo>
                    <a:lnTo>
                      <a:pt x="78296" y="65913"/>
                    </a:lnTo>
                    <a:lnTo>
                      <a:pt x="78296" y="415671"/>
                    </a:lnTo>
                    <a:lnTo>
                      <a:pt x="134017" y="415671"/>
                    </a:lnTo>
                    <a:cubicBezTo>
                      <a:pt x="249555" y="415671"/>
                      <a:pt x="307277" y="356711"/>
                      <a:pt x="307277" y="2389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9C3FDFB-B77B-4EB9-91D6-43B5BC8AF57B}"/>
                  </a:ext>
                </a:extLst>
              </p:cNvPr>
              <p:cNvSpPr/>
              <p:nvPr/>
            </p:nvSpPr>
            <p:spPr>
              <a:xfrm>
                <a:off x="8936450" y="3809904"/>
                <a:ext cx="396239" cy="495395"/>
              </a:xfrm>
              <a:custGeom>
                <a:avLst/>
                <a:gdLst>
                  <a:gd name="connsiteX0" fmla="*/ 219742 w 396239"/>
                  <a:gd name="connsiteY0" fmla="*/ 227457 h 495395"/>
                  <a:gd name="connsiteX1" fmla="*/ 396240 w 396239"/>
                  <a:gd name="connsiteY1" fmla="*/ 227457 h 495395"/>
                  <a:gd name="connsiteX2" fmla="*/ 396240 w 396239"/>
                  <a:gd name="connsiteY2" fmla="*/ 469392 h 495395"/>
                  <a:gd name="connsiteX3" fmla="*/ 313087 w 396239"/>
                  <a:gd name="connsiteY3" fmla="*/ 489490 h 495395"/>
                  <a:gd name="connsiteX4" fmla="*/ 226980 w 396239"/>
                  <a:gd name="connsiteY4" fmla="*/ 495395 h 495395"/>
                  <a:gd name="connsiteX5" fmla="*/ 59055 w 396239"/>
                  <a:gd name="connsiteY5" fmla="*/ 430625 h 495395"/>
                  <a:gd name="connsiteX6" fmla="*/ 0 w 396239"/>
                  <a:gd name="connsiteY6" fmla="*/ 247840 h 495395"/>
                  <a:gd name="connsiteX7" fmla="*/ 66580 w 396239"/>
                  <a:gd name="connsiteY7" fmla="*/ 65722 h 495395"/>
                  <a:gd name="connsiteX8" fmla="*/ 249936 w 396239"/>
                  <a:gd name="connsiteY8" fmla="*/ 0 h 495395"/>
                  <a:gd name="connsiteX9" fmla="*/ 392239 w 396239"/>
                  <a:gd name="connsiteY9" fmla="*/ 29051 h 495395"/>
                  <a:gd name="connsiteX10" fmla="*/ 364712 w 396239"/>
                  <a:gd name="connsiteY10" fmla="*/ 94678 h 495395"/>
                  <a:gd name="connsiteX11" fmla="*/ 247935 w 396239"/>
                  <a:gd name="connsiteY11" fmla="*/ 67627 h 495395"/>
                  <a:gd name="connsiteX12" fmla="*/ 126587 w 396239"/>
                  <a:gd name="connsiteY12" fmla="*/ 116110 h 495395"/>
                  <a:gd name="connsiteX13" fmla="*/ 82010 w 396239"/>
                  <a:gd name="connsiteY13" fmla="*/ 248602 h 495395"/>
                  <a:gd name="connsiteX14" fmla="*/ 122205 w 396239"/>
                  <a:gd name="connsiteY14" fmla="*/ 382905 h 495395"/>
                  <a:gd name="connsiteX15" fmla="*/ 237839 w 396239"/>
                  <a:gd name="connsiteY15" fmla="*/ 428911 h 495395"/>
                  <a:gd name="connsiteX16" fmla="*/ 319182 w 396239"/>
                  <a:gd name="connsiteY16" fmla="*/ 419386 h 495395"/>
                  <a:gd name="connsiteX17" fmla="*/ 319182 w 396239"/>
                  <a:gd name="connsiteY17" fmla="*/ 295084 h 495395"/>
                  <a:gd name="connsiteX18" fmla="*/ 219837 w 396239"/>
                  <a:gd name="connsiteY18" fmla="*/ 295084 h 495395"/>
                  <a:gd name="connsiteX19" fmla="*/ 219837 w 396239"/>
                  <a:gd name="connsiteY19" fmla="*/ 227457 h 49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6239" h="495395">
                    <a:moveTo>
                      <a:pt x="219742" y="227457"/>
                    </a:moveTo>
                    <a:lnTo>
                      <a:pt x="396240" y="227457"/>
                    </a:lnTo>
                    <a:lnTo>
                      <a:pt x="396240" y="469392"/>
                    </a:lnTo>
                    <a:cubicBezTo>
                      <a:pt x="367379" y="478822"/>
                      <a:pt x="339661" y="485584"/>
                      <a:pt x="313087" y="489490"/>
                    </a:cubicBezTo>
                    <a:cubicBezTo>
                      <a:pt x="286512" y="493490"/>
                      <a:pt x="257842" y="495395"/>
                      <a:pt x="226980" y="495395"/>
                    </a:cubicBezTo>
                    <a:cubicBezTo>
                      <a:pt x="154400" y="495395"/>
                      <a:pt x="98393" y="473773"/>
                      <a:pt x="59055" y="430625"/>
                    </a:cubicBezTo>
                    <a:cubicBezTo>
                      <a:pt x="19717" y="387477"/>
                      <a:pt x="0" y="326517"/>
                      <a:pt x="0" y="247840"/>
                    </a:cubicBezTo>
                    <a:cubicBezTo>
                      <a:pt x="0" y="170307"/>
                      <a:pt x="22193" y="109538"/>
                      <a:pt x="66580" y="65722"/>
                    </a:cubicBezTo>
                    <a:cubicBezTo>
                      <a:pt x="110966" y="21907"/>
                      <a:pt x="172117" y="0"/>
                      <a:pt x="249936" y="0"/>
                    </a:cubicBezTo>
                    <a:cubicBezTo>
                      <a:pt x="300038" y="0"/>
                      <a:pt x="347472" y="9715"/>
                      <a:pt x="392239" y="29051"/>
                    </a:cubicBezTo>
                    <a:lnTo>
                      <a:pt x="364712" y="94678"/>
                    </a:lnTo>
                    <a:cubicBezTo>
                      <a:pt x="325755" y="76676"/>
                      <a:pt x="286893" y="67627"/>
                      <a:pt x="247935" y="67627"/>
                    </a:cubicBezTo>
                    <a:cubicBezTo>
                      <a:pt x="196786" y="67627"/>
                      <a:pt x="156305" y="83820"/>
                      <a:pt x="126587" y="116110"/>
                    </a:cubicBezTo>
                    <a:cubicBezTo>
                      <a:pt x="96869" y="148400"/>
                      <a:pt x="82010" y="192596"/>
                      <a:pt x="82010" y="248602"/>
                    </a:cubicBezTo>
                    <a:cubicBezTo>
                      <a:pt x="82010" y="307467"/>
                      <a:pt x="95440" y="352234"/>
                      <a:pt x="122205" y="382905"/>
                    </a:cubicBezTo>
                    <a:cubicBezTo>
                      <a:pt x="148971" y="413575"/>
                      <a:pt x="187547" y="428911"/>
                      <a:pt x="237839" y="428911"/>
                    </a:cubicBezTo>
                    <a:cubicBezTo>
                      <a:pt x="263176" y="428911"/>
                      <a:pt x="290322" y="425767"/>
                      <a:pt x="319182" y="419386"/>
                    </a:cubicBezTo>
                    <a:lnTo>
                      <a:pt x="319182" y="295084"/>
                    </a:lnTo>
                    <a:lnTo>
                      <a:pt x="219837" y="295084"/>
                    </a:lnTo>
                    <a:lnTo>
                      <a:pt x="219837" y="2274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2DC26D6-54AB-49B9-974E-F6F0DE8566CB}"/>
                  </a:ext>
                </a:extLst>
              </p:cNvPr>
              <p:cNvSpPr/>
              <p:nvPr/>
            </p:nvSpPr>
            <p:spPr>
              <a:xfrm>
                <a:off x="9615678" y="3816857"/>
                <a:ext cx="271271" cy="481869"/>
              </a:xfrm>
              <a:custGeom>
                <a:avLst/>
                <a:gdLst>
                  <a:gd name="connsiteX0" fmla="*/ 271272 w 271271"/>
                  <a:gd name="connsiteY0" fmla="*/ 481870 h 481869"/>
                  <a:gd name="connsiteX1" fmla="*/ 0 w 271271"/>
                  <a:gd name="connsiteY1" fmla="*/ 481870 h 481869"/>
                  <a:gd name="connsiteX2" fmla="*/ 0 w 271271"/>
                  <a:gd name="connsiteY2" fmla="*/ 0 h 481869"/>
                  <a:gd name="connsiteX3" fmla="*/ 271272 w 271271"/>
                  <a:gd name="connsiteY3" fmla="*/ 0 h 481869"/>
                  <a:gd name="connsiteX4" fmla="*/ 271272 w 271271"/>
                  <a:gd name="connsiteY4" fmla="*/ 66580 h 481869"/>
                  <a:gd name="connsiteX5" fmla="*/ 78391 w 271271"/>
                  <a:gd name="connsiteY5" fmla="*/ 66580 h 481869"/>
                  <a:gd name="connsiteX6" fmla="*/ 78391 w 271271"/>
                  <a:gd name="connsiteY6" fmla="*/ 197739 h 481869"/>
                  <a:gd name="connsiteX7" fmla="*/ 259080 w 271271"/>
                  <a:gd name="connsiteY7" fmla="*/ 197739 h 481869"/>
                  <a:gd name="connsiteX8" fmla="*/ 259080 w 271271"/>
                  <a:gd name="connsiteY8" fmla="*/ 263652 h 481869"/>
                  <a:gd name="connsiteX9" fmla="*/ 78391 w 271271"/>
                  <a:gd name="connsiteY9" fmla="*/ 263652 h 481869"/>
                  <a:gd name="connsiteX10" fmla="*/ 78391 w 271271"/>
                  <a:gd name="connsiteY10" fmla="*/ 414909 h 481869"/>
                  <a:gd name="connsiteX11" fmla="*/ 271272 w 271271"/>
                  <a:gd name="connsiteY11" fmla="*/ 414909 h 481869"/>
                  <a:gd name="connsiteX12" fmla="*/ 271272 w 271271"/>
                  <a:gd name="connsiteY12" fmla="*/ 481870 h 48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271" h="481869">
                    <a:moveTo>
                      <a:pt x="271272" y="481870"/>
                    </a:moveTo>
                    <a:lnTo>
                      <a:pt x="0" y="481870"/>
                    </a:lnTo>
                    <a:lnTo>
                      <a:pt x="0" y="0"/>
                    </a:lnTo>
                    <a:lnTo>
                      <a:pt x="271272" y="0"/>
                    </a:lnTo>
                    <a:lnTo>
                      <a:pt x="271272" y="66580"/>
                    </a:lnTo>
                    <a:lnTo>
                      <a:pt x="78391" y="66580"/>
                    </a:lnTo>
                    <a:lnTo>
                      <a:pt x="78391" y="197739"/>
                    </a:lnTo>
                    <a:lnTo>
                      <a:pt x="259080" y="197739"/>
                    </a:lnTo>
                    <a:lnTo>
                      <a:pt x="259080" y="263652"/>
                    </a:lnTo>
                    <a:lnTo>
                      <a:pt x="78391" y="263652"/>
                    </a:lnTo>
                    <a:lnTo>
                      <a:pt x="78391" y="414909"/>
                    </a:lnTo>
                    <a:lnTo>
                      <a:pt x="271272" y="414909"/>
                    </a:lnTo>
                    <a:lnTo>
                      <a:pt x="271272" y="4818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1">
              <a:extLst>
                <a:ext uri="{FF2B5EF4-FFF2-40B4-BE49-F238E27FC236}">
                  <a16:creationId xmlns:a16="http://schemas.microsoft.com/office/drawing/2014/main" id="{23D33CC5-0154-4EEA-A7D4-8615CF240FC0}"/>
                </a:ext>
              </a:extLst>
            </p:cNvPr>
            <p:cNvGrpSpPr/>
            <p:nvPr/>
          </p:nvGrpSpPr>
          <p:grpSpPr>
            <a:xfrm>
              <a:off x="3784473" y="2547938"/>
              <a:ext cx="4162583" cy="965071"/>
              <a:chOff x="3784473" y="2547938"/>
              <a:chExt cx="4162583" cy="965071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0CE245C-4C56-405F-AF49-B8BCFDA33658}"/>
                  </a:ext>
                </a:extLst>
              </p:cNvPr>
              <p:cNvSpPr/>
              <p:nvPr/>
            </p:nvSpPr>
            <p:spPr>
              <a:xfrm>
                <a:off x="4554283" y="2799376"/>
                <a:ext cx="3392772" cy="713633"/>
              </a:xfrm>
              <a:custGeom>
                <a:avLst/>
                <a:gdLst>
                  <a:gd name="connsiteX0" fmla="*/ 3392424 w 3392772"/>
                  <a:gd name="connsiteY0" fmla="*/ 696489 h 713633"/>
                  <a:gd name="connsiteX1" fmla="*/ 2637282 w 3392772"/>
                  <a:gd name="connsiteY1" fmla="*/ 231002 h 713633"/>
                  <a:gd name="connsiteX2" fmla="*/ 0 w 3392772"/>
                  <a:gd name="connsiteY2" fmla="*/ 713538 h 713633"/>
                  <a:gd name="connsiteX3" fmla="*/ 582930 w 3392772"/>
                  <a:gd name="connsiteY3" fmla="*/ 713538 h 713633"/>
                  <a:gd name="connsiteX4" fmla="*/ 651605 w 3392772"/>
                  <a:gd name="connsiteY4" fmla="*/ 651054 h 713633"/>
                  <a:gd name="connsiteX5" fmla="*/ 1160431 w 3392772"/>
                  <a:gd name="connsiteY5" fmla="*/ 310059 h 713633"/>
                  <a:gd name="connsiteX6" fmla="*/ 1160431 w 3392772"/>
                  <a:gd name="connsiteY6" fmla="*/ 713634 h 713633"/>
                  <a:gd name="connsiteX7" fmla="*/ 1297781 w 3392772"/>
                  <a:gd name="connsiteY7" fmla="*/ 713634 h 713633"/>
                  <a:gd name="connsiteX8" fmla="*/ 1297781 w 3392772"/>
                  <a:gd name="connsiteY8" fmla="*/ 263768 h 713633"/>
                  <a:gd name="connsiteX9" fmla="*/ 1661827 w 3392772"/>
                  <a:gd name="connsiteY9" fmla="*/ 204522 h 713633"/>
                  <a:gd name="connsiteX10" fmla="*/ 1661827 w 3392772"/>
                  <a:gd name="connsiteY10" fmla="*/ 645244 h 713633"/>
                  <a:gd name="connsiteX11" fmla="*/ 1799177 w 3392772"/>
                  <a:gd name="connsiteY11" fmla="*/ 645244 h 713633"/>
                  <a:gd name="connsiteX12" fmla="*/ 1799177 w 3392772"/>
                  <a:gd name="connsiteY12" fmla="*/ 201665 h 713633"/>
                  <a:gd name="connsiteX13" fmla="*/ 2103692 w 3392772"/>
                  <a:gd name="connsiteY13" fmla="*/ 227001 h 713633"/>
                  <a:gd name="connsiteX14" fmla="*/ 2103692 w 3392772"/>
                  <a:gd name="connsiteY14" fmla="*/ 589999 h 713633"/>
                  <a:gd name="connsiteX15" fmla="*/ 2241042 w 3392772"/>
                  <a:gd name="connsiteY15" fmla="*/ 589999 h 713633"/>
                  <a:gd name="connsiteX16" fmla="*/ 2241042 w 3392772"/>
                  <a:gd name="connsiteY16" fmla="*/ 250909 h 713633"/>
                  <a:gd name="connsiteX17" fmla="*/ 3392424 w 3392772"/>
                  <a:gd name="connsiteY17" fmla="*/ 696489 h 71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392772" h="713633">
                    <a:moveTo>
                      <a:pt x="3392424" y="696489"/>
                    </a:moveTo>
                    <a:cubicBezTo>
                      <a:pt x="2791873" y="284151"/>
                      <a:pt x="2637282" y="231002"/>
                      <a:pt x="2637282" y="231002"/>
                    </a:cubicBezTo>
                    <a:cubicBezTo>
                      <a:pt x="1071467" y="-492136"/>
                      <a:pt x="0" y="713538"/>
                      <a:pt x="0" y="713538"/>
                    </a:cubicBezTo>
                    <a:lnTo>
                      <a:pt x="582930" y="713538"/>
                    </a:lnTo>
                    <a:cubicBezTo>
                      <a:pt x="605409" y="692393"/>
                      <a:pt x="629984" y="673343"/>
                      <a:pt x="651605" y="651054"/>
                    </a:cubicBezTo>
                    <a:cubicBezTo>
                      <a:pt x="807244" y="490463"/>
                      <a:pt x="979837" y="380925"/>
                      <a:pt x="1160431" y="310059"/>
                    </a:cubicBezTo>
                    <a:lnTo>
                      <a:pt x="1160431" y="713634"/>
                    </a:lnTo>
                    <a:lnTo>
                      <a:pt x="1297781" y="713634"/>
                    </a:lnTo>
                    <a:lnTo>
                      <a:pt x="1297781" y="263768"/>
                    </a:lnTo>
                    <a:cubicBezTo>
                      <a:pt x="1417510" y="229859"/>
                      <a:pt x="1539621" y="211285"/>
                      <a:pt x="1661827" y="204522"/>
                    </a:cubicBezTo>
                    <a:lnTo>
                      <a:pt x="1661827" y="645244"/>
                    </a:lnTo>
                    <a:lnTo>
                      <a:pt x="1799177" y="645244"/>
                    </a:lnTo>
                    <a:lnTo>
                      <a:pt x="1799177" y="201665"/>
                    </a:lnTo>
                    <a:cubicBezTo>
                      <a:pt x="1901761" y="203189"/>
                      <a:pt x="2003774" y="212333"/>
                      <a:pt x="2103692" y="227001"/>
                    </a:cubicBezTo>
                    <a:lnTo>
                      <a:pt x="2103692" y="589999"/>
                    </a:lnTo>
                    <a:lnTo>
                      <a:pt x="2241042" y="589999"/>
                    </a:lnTo>
                    <a:lnTo>
                      <a:pt x="2241042" y="250909"/>
                    </a:lnTo>
                    <a:cubicBezTo>
                      <a:pt x="2884837" y="379782"/>
                      <a:pt x="3408236" y="714777"/>
                      <a:pt x="3392424" y="6964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95B508E-F5EC-46A3-BDC2-4D2C381C1B2A}"/>
                  </a:ext>
                </a:extLst>
              </p:cNvPr>
              <p:cNvSpPr/>
              <p:nvPr/>
            </p:nvSpPr>
            <p:spPr>
              <a:xfrm>
                <a:off x="3784473" y="2547938"/>
                <a:ext cx="4162234" cy="964976"/>
              </a:xfrm>
              <a:custGeom>
                <a:avLst/>
                <a:gdLst>
                  <a:gd name="connsiteX0" fmla="*/ 280702 w 4162234"/>
                  <a:gd name="connsiteY0" fmla="*/ 680846 h 964976"/>
                  <a:gd name="connsiteX1" fmla="*/ 0 w 4162234"/>
                  <a:gd name="connsiteY1" fmla="*/ 964976 h 964976"/>
                  <a:gd name="connsiteX2" fmla="*/ 361188 w 4162234"/>
                  <a:gd name="connsiteY2" fmla="*/ 964976 h 964976"/>
                  <a:gd name="connsiteX3" fmla="*/ 3615500 w 4162234"/>
                  <a:gd name="connsiteY3" fmla="*/ 514063 h 964976"/>
                  <a:gd name="connsiteX4" fmla="*/ 4162234 w 4162234"/>
                  <a:gd name="connsiteY4" fmla="*/ 947927 h 964976"/>
                  <a:gd name="connsiteX5" fmla="*/ 280702 w 4162234"/>
                  <a:gd name="connsiteY5" fmla="*/ 680846 h 964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62234" h="964976">
                    <a:moveTo>
                      <a:pt x="280702" y="680846"/>
                    </a:moveTo>
                    <a:cubicBezTo>
                      <a:pt x="178975" y="770000"/>
                      <a:pt x="85534" y="865059"/>
                      <a:pt x="0" y="964976"/>
                    </a:cubicBezTo>
                    <a:lnTo>
                      <a:pt x="361188" y="964976"/>
                    </a:lnTo>
                    <a:cubicBezTo>
                      <a:pt x="1911477" y="-617793"/>
                      <a:pt x="3615500" y="514063"/>
                      <a:pt x="3615500" y="514063"/>
                    </a:cubicBezTo>
                    <a:cubicBezTo>
                      <a:pt x="3788283" y="633221"/>
                      <a:pt x="4162234" y="947927"/>
                      <a:pt x="4162234" y="947927"/>
                    </a:cubicBezTo>
                    <a:cubicBezTo>
                      <a:pt x="3163729" y="-202979"/>
                      <a:pt x="1425988" y="-322613"/>
                      <a:pt x="280702" y="6808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579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A34074B-6FC5-4CD7-A08C-83A700A3D675}"/>
              </a:ext>
            </a:extLst>
          </p:cNvPr>
          <p:cNvSpPr/>
          <p:nvPr userDrawn="1"/>
        </p:nvSpPr>
        <p:spPr>
          <a:xfrm>
            <a:off x="9549114" y="0"/>
            <a:ext cx="2642886" cy="6858000"/>
          </a:xfrm>
          <a:prstGeom prst="rect">
            <a:avLst/>
          </a:prstGeom>
          <a:solidFill>
            <a:srgbClr val="4DA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113E64-59DC-4749-8912-5FCD2FAECE28}"/>
              </a:ext>
            </a:extLst>
          </p:cNvPr>
          <p:cNvSpPr/>
          <p:nvPr userDrawn="1"/>
        </p:nvSpPr>
        <p:spPr>
          <a:xfrm>
            <a:off x="4882778" y="0"/>
            <a:ext cx="5372396" cy="6858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73165BFE-BB2C-4137-9B6A-209D23782E1F}"/>
              </a:ext>
            </a:extLst>
          </p:cNvPr>
          <p:cNvSpPr txBox="1">
            <a:spLocks/>
          </p:cNvSpPr>
          <p:nvPr userDrawn="1"/>
        </p:nvSpPr>
        <p:spPr>
          <a:xfrm>
            <a:off x="1" y="5215995"/>
            <a:ext cx="4882777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>
                <a:solidFill>
                  <a:srgbClr val="203864"/>
                </a:solidFill>
              </a:rPr>
              <a:t>OVERVIEW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B00422-2953-4936-BDFB-3638791F8DBC}"/>
              </a:ext>
            </a:extLst>
          </p:cNvPr>
          <p:cNvCxnSpPr>
            <a:cxnSpLocks/>
          </p:cNvCxnSpPr>
          <p:nvPr userDrawn="1"/>
        </p:nvCxnSpPr>
        <p:spPr>
          <a:xfrm>
            <a:off x="1852067" y="5075188"/>
            <a:ext cx="1178644" cy="0"/>
          </a:xfrm>
          <a:prstGeom prst="line">
            <a:avLst/>
          </a:prstGeom>
          <a:ln w="38100">
            <a:solidFill>
              <a:srgbClr val="3B5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9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E246-3D2D-415B-9065-BA679E76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D6E5A-04D9-4997-A435-D78FC8BD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87AAF-7F1F-44D6-AF2F-208F36E62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F1FE-3490-47D6-96E9-1DEA92E7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D5ED4-C3C3-490F-BCB8-8E5F7DD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87A5-F919-4F33-A8B4-80BDC41D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1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3F725-B7EF-41CD-8E9B-51A16422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3A8B-A13D-4DE3-8BF8-56FE2CE6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D16D-69A6-404E-B447-41F1CC7E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EC21-DC8B-43B0-8707-564B9550487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44ED-8676-4335-BCAC-C986E3190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4B65-2E78-4295-A346-90D502D73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C0F7-FE37-4155-860A-3F1F954FF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dskillbridge.usalearning.gov/organizations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mypubs.army.mil/epubs/DR_pubs/DR_a/pdf/web/ad2015_12.pdf" TargetMode="External"/><Relationship Id="rId2" Type="http://schemas.openxmlformats.org/officeDocument/2006/relationships/hyperlink" Target="https://www.esd.whs.mil/Portals/54/Documents/DD/issuances/dodi/132229p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rines.mil/News/Messages/Messages-Display/Article/895915/voluntary-employment-skills-training-program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5682F8F-E593-4CDA-8592-58E62FC72ED7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{NAME OF SERVICE}</a:t>
            </a:r>
          </a:p>
        </p:txBody>
      </p:sp>
    </p:spTree>
    <p:extLst>
      <p:ext uri="{BB962C8B-B14F-4D97-AF65-F5344CB8AC3E}">
        <p14:creationId xmlns:p14="http://schemas.microsoft.com/office/powerpoint/2010/main" val="269806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09C861-512C-48DC-B8C9-D45E2A144D2E}"/>
              </a:ext>
            </a:extLst>
          </p:cNvPr>
          <p:cNvGrpSpPr/>
          <p:nvPr/>
        </p:nvGrpSpPr>
        <p:grpSpPr>
          <a:xfrm>
            <a:off x="5491505" y="71076"/>
            <a:ext cx="4416424" cy="968571"/>
            <a:chOff x="5491505" y="671579"/>
            <a:chExt cx="4416424" cy="9685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DE113C-D1AF-4DB7-9AE4-DE606DD4ADE1}"/>
                </a:ext>
              </a:extLst>
            </p:cNvPr>
            <p:cNvSpPr/>
            <p:nvPr/>
          </p:nvSpPr>
          <p:spPr>
            <a:xfrm>
              <a:off x="5491505" y="1147707"/>
              <a:ext cx="4416424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kumimoji="1" lang="en-US" altLang="ja-JP" sz="3200" dirty="0">
                  <a:solidFill>
                    <a:srgbClr val="EAEAEA"/>
                  </a:solidFill>
                </a:rPr>
                <a:t>Summary</a:t>
              </a:r>
              <a:endParaRPr kumimoji="1" lang="ja-JP" altLang="en-US" sz="3200" dirty="0">
                <a:solidFill>
                  <a:srgbClr val="EAEAE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1F131F-4556-4865-9C00-8446C11BB982}"/>
                </a:ext>
              </a:extLst>
            </p:cNvPr>
            <p:cNvSpPr/>
            <p:nvPr/>
          </p:nvSpPr>
          <p:spPr>
            <a:xfrm>
              <a:off x="5491506" y="671579"/>
              <a:ext cx="36548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en-US" altLang="ja-JP" sz="2800" dirty="0">
                  <a:solidFill>
                    <a:srgbClr val="EAEAEA"/>
                  </a:solidFill>
                  <a:latin typeface="+mj-lt"/>
                </a:rPr>
                <a:t>01</a:t>
              </a:r>
              <a:endParaRPr kumimoji="1" lang="ja-JP" altLang="en-US" sz="2800" dirty="0">
                <a:solidFill>
                  <a:srgbClr val="EAEAEA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41BA7C-FCB3-4BA3-84E1-F96F04E2C95E}"/>
                </a:ext>
              </a:extLst>
            </p:cNvPr>
            <p:cNvSpPr/>
            <p:nvPr/>
          </p:nvSpPr>
          <p:spPr>
            <a:xfrm>
              <a:off x="5491508" y="1098874"/>
              <a:ext cx="411480" cy="27432"/>
            </a:xfrm>
            <a:prstGeom prst="rect">
              <a:avLst/>
            </a:prstGeom>
            <a:solidFill>
              <a:srgbClr val="4DA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EAEAEA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983052-FEDF-4391-AEBA-8212E119A39A}"/>
              </a:ext>
            </a:extLst>
          </p:cNvPr>
          <p:cNvGrpSpPr/>
          <p:nvPr/>
        </p:nvGrpSpPr>
        <p:grpSpPr>
          <a:xfrm>
            <a:off x="5491505" y="2335910"/>
            <a:ext cx="4416424" cy="968571"/>
            <a:chOff x="5491505" y="2832270"/>
            <a:chExt cx="4416424" cy="9685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CFCD0E-9B25-4B51-BC53-B5E10C1E7AB6}"/>
                </a:ext>
              </a:extLst>
            </p:cNvPr>
            <p:cNvSpPr/>
            <p:nvPr/>
          </p:nvSpPr>
          <p:spPr>
            <a:xfrm>
              <a:off x="5491505" y="3308398"/>
              <a:ext cx="4416424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kumimoji="1" lang="en-US" altLang="ja-JP" sz="3200" dirty="0">
                  <a:solidFill>
                    <a:srgbClr val="EAEAEA"/>
                  </a:solidFill>
                </a:rPr>
                <a:t>Requirement #1</a:t>
              </a:r>
              <a:endParaRPr kumimoji="1" lang="ja-JP" altLang="en-US" sz="3200" dirty="0">
                <a:solidFill>
                  <a:srgbClr val="EAEAEA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2292F2-505E-4BF7-A5E0-C1CF0E2B7799}"/>
                </a:ext>
              </a:extLst>
            </p:cNvPr>
            <p:cNvSpPr/>
            <p:nvPr/>
          </p:nvSpPr>
          <p:spPr>
            <a:xfrm>
              <a:off x="5491506" y="2832270"/>
              <a:ext cx="36548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en-US" altLang="ja-JP" sz="2800" dirty="0">
                  <a:solidFill>
                    <a:srgbClr val="EAEAEA"/>
                  </a:solidFill>
                  <a:latin typeface="+mj-lt"/>
                </a:rPr>
                <a:t>03</a:t>
              </a:r>
              <a:endParaRPr kumimoji="1" lang="ja-JP" altLang="en-US" sz="2800" dirty="0">
                <a:solidFill>
                  <a:srgbClr val="EAEAEA"/>
                </a:solidFill>
                <a:latin typeface="+mj-l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AF5EAE-56D3-4917-8004-38458911847B}"/>
                </a:ext>
              </a:extLst>
            </p:cNvPr>
            <p:cNvSpPr/>
            <p:nvPr/>
          </p:nvSpPr>
          <p:spPr>
            <a:xfrm>
              <a:off x="5491508" y="3259565"/>
              <a:ext cx="411480" cy="27432"/>
            </a:xfrm>
            <a:prstGeom prst="rect">
              <a:avLst/>
            </a:prstGeom>
            <a:solidFill>
              <a:srgbClr val="4DA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EAEAEA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722F69-77C6-450A-AE96-33F52BACD8C6}"/>
              </a:ext>
            </a:extLst>
          </p:cNvPr>
          <p:cNvGrpSpPr/>
          <p:nvPr/>
        </p:nvGrpSpPr>
        <p:grpSpPr>
          <a:xfrm>
            <a:off x="5491505" y="3468327"/>
            <a:ext cx="4416424" cy="968571"/>
            <a:chOff x="5491505" y="3861989"/>
            <a:chExt cx="4416424" cy="9685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4504F5-DAA8-42CB-BB77-52BE4F709A4E}"/>
                </a:ext>
              </a:extLst>
            </p:cNvPr>
            <p:cNvSpPr/>
            <p:nvPr/>
          </p:nvSpPr>
          <p:spPr>
            <a:xfrm>
              <a:off x="5491505" y="4338117"/>
              <a:ext cx="4416424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kumimoji="1" lang="en-US" altLang="ja-JP" sz="3200" dirty="0">
                  <a:solidFill>
                    <a:srgbClr val="EAEAEA"/>
                  </a:solidFill>
                </a:rPr>
                <a:t>Requirement #2</a:t>
              </a:r>
              <a:endParaRPr kumimoji="1" lang="ja-JP" altLang="en-US" sz="3200" dirty="0">
                <a:solidFill>
                  <a:srgbClr val="EAEAEA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BB1BFF-C035-4DE0-B6DC-05BCE17C0CF0}"/>
                </a:ext>
              </a:extLst>
            </p:cNvPr>
            <p:cNvSpPr/>
            <p:nvPr/>
          </p:nvSpPr>
          <p:spPr>
            <a:xfrm>
              <a:off x="5491506" y="3861989"/>
              <a:ext cx="36548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en-US" altLang="ja-JP" sz="2800" dirty="0">
                  <a:solidFill>
                    <a:srgbClr val="EAEAEA"/>
                  </a:solidFill>
                  <a:latin typeface="+mj-lt"/>
                </a:rPr>
                <a:t>04</a:t>
              </a:r>
              <a:endParaRPr kumimoji="1" lang="ja-JP" altLang="en-US" sz="2800" dirty="0">
                <a:solidFill>
                  <a:srgbClr val="EAEAEA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20832-51B5-4308-8C39-C564B8B858DA}"/>
                </a:ext>
              </a:extLst>
            </p:cNvPr>
            <p:cNvSpPr/>
            <p:nvPr/>
          </p:nvSpPr>
          <p:spPr>
            <a:xfrm>
              <a:off x="5491508" y="4289284"/>
              <a:ext cx="411480" cy="27432"/>
            </a:xfrm>
            <a:prstGeom prst="rect">
              <a:avLst/>
            </a:prstGeom>
            <a:solidFill>
              <a:srgbClr val="4DA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EAEAEA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D664B7-86CA-400F-B25D-C706548E8300}"/>
              </a:ext>
            </a:extLst>
          </p:cNvPr>
          <p:cNvGrpSpPr/>
          <p:nvPr/>
        </p:nvGrpSpPr>
        <p:grpSpPr>
          <a:xfrm>
            <a:off x="5491505" y="4600744"/>
            <a:ext cx="4416424" cy="968571"/>
            <a:chOff x="5491505" y="4891708"/>
            <a:chExt cx="4416424" cy="96857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F67AD3-B9C6-4461-BE9E-D0DE560B6B0B}"/>
                </a:ext>
              </a:extLst>
            </p:cNvPr>
            <p:cNvSpPr/>
            <p:nvPr/>
          </p:nvSpPr>
          <p:spPr>
            <a:xfrm>
              <a:off x="5491505" y="5367836"/>
              <a:ext cx="4416424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kumimoji="1" lang="en-US" altLang="ja-JP" sz="3200" dirty="0">
                  <a:solidFill>
                    <a:srgbClr val="EAEAEA"/>
                  </a:solidFill>
                </a:rPr>
                <a:t>Requirement #3</a:t>
              </a:r>
              <a:endParaRPr kumimoji="1" lang="ja-JP" altLang="en-US" sz="3200" dirty="0">
                <a:solidFill>
                  <a:srgbClr val="EAEAEA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1D3033-BBD4-4B58-BC42-868430134231}"/>
                </a:ext>
              </a:extLst>
            </p:cNvPr>
            <p:cNvSpPr/>
            <p:nvPr/>
          </p:nvSpPr>
          <p:spPr>
            <a:xfrm>
              <a:off x="5491506" y="4891708"/>
              <a:ext cx="36548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en-US" altLang="ja-JP" sz="2800" dirty="0">
                  <a:solidFill>
                    <a:srgbClr val="EAEAEA"/>
                  </a:solidFill>
                  <a:latin typeface="+mj-lt"/>
                </a:rPr>
                <a:t>05</a:t>
              </a:r>
              <a:endParaRPr kumimoji="1" lang="ja-JP" altLang="en-US" sz="2800" dirty="0">
                <a:solidFill>
                  <a:srgbClr val="EAEAEA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895F25-5A6F-403C-8B29-CDC35FD2FCFB}"/>
                </a:ext>
              </a:extLst>
            </p:cNvPr>
            <p:cNvSpPr/>
            <p:nvPr/>
          </p:nvSpPr>
          <p:spPr>
            <a:xfrm>
              <a:off x="5491508" y="5319003"/>
              <a:ext cx="411480" cy="27432"/>
            </a:xfrm>
            <a:prstGeom prst="rect">
              <a:avLst/>
            </a:prstGeom>
            <a:solidFill>
              <a:srgbClr val="4DA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EAEAEA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984E19-B0A9-428A-B6B3-EEE38894AC37}"/>
              </a:ext>
            </a:extLst>
          </p:cNvPr>
          <p:cNvGrpSpPr/>
          <p:nvPr/>
        </p:nvGrpSpPr>
        <p:grpSpPr>
          <a:xfrm>
            <a:off x="5491505" y="5733159"/>
            <a:ext cx="4416424" cy="968571"/>
            <a:chOff x="5491505" y="4790454"/>
            <a:chExt cx="4416424" cy="96857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4723E8-DA66-4CD9-B45F-57F90FA52623}"/>
                </a:ext>
              </a:extLst>
            </p:cNvPr>
            <p:cNvSpPr/>
            <p:nvPr/>
          </p:nvSpPr>
          <p:spPr>
            <a:xfrm>
              <a:off x="5491505" y="5266582"/>
              <a:ext cx="4416424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kumimoji="1" lang="en-US" altLang="ja-JP" sz="3200" dirty="0">
                  <a:solidFill>
                    <a:srgbClr val="EAEAEA"/>
                  </a:solidFill>
                </a:rPr>
                <a:t>How to Follow-up</a:t>
              </a:r>
              <a:endParaRPr kumimoji="1" lang="ja-JP" altLang="en-US" sz="3200" dirty="0">
                <a:solidFill>
                  <a:srgbClr val="EAEAEA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4696A3-E23A-4161-9585-378146FDC161}"/>
                </a:ext>
              </a:extLst>
            </p:cNvPr>
            <p:cNvSpPr/>
            <p:nvPr/>
          </p:nvSpPr>
          <p:spPr>
            <a:xfrm>
              <a:off x="5491506" y="4790454"/>
              <a:ext cx="36548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en-US" altLang="ja-JP" sz="2800" dirty="0">
                  <a:solidFill>
                    <a:srgbClr val="EAEAEA"/>
                  </a:solidFill>
                  <a:latin typeface="+mj-lt"/>
                </a:rPr>
                <a:t>06</a:t>
              </a:r>
              <a:endParaRPr kumimoji="1" lang="ja-JP" altLang="en-US" sz="2800" dirty="0">
                <a:solidFill>
                  <a:srgbClr val="EAEAEA"/>
                </a:solidFill>
                <a:latin typeface="+mj-l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747B7B-5C04-46CA-A9BF-86BC23298AEE}"/>
                </a:ext>
              </a:extLst>
            </p:cNvPr>
            <p:cNvSpPr/>
            <p:nvPr/>
          </p:nvSpPr>
          <p:spPr>
            <a:xfrm>
              <a:off x="5491508" y="5217749"/>
              <a:ext cx="411480" cy="27432"/>
            </a:xfrm>
            <a:prstGeom prst="rect">
              <a:avLst/>
            </a:prstGeom>
            <a:solidFill>
              <a:srgbClr val="4DA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EAEAEA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3D237D8-CCDD-4465-AD8C-A5E2F3CE01AA}"/>
              </a:ext>
            </a:extLst>
          </p:cNvPr>
          <p:cNvGrpSpPr/>
          <p:nvPr/>
        </p:nvGrpSpPr>
        <p:grpSpPr>
          <a:xfrm>
            <a:off x="5491505" y="1203493"/>
            <a:ext cx="4416424" cy="968571"/>
            <a:chOff x="5491509" y="1368713"/>
            <a:chExt cx="4416424" cy="9685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7F6D00-0728-4B73-BE58-433E3746A316}"/>
                </a:ext>
              </a:extLst>
            </p:cNvPr>
            <p:cNvSpPr/>
            <p:nvPr/>
          </p:nvSpPr>
          <p:spPr>
            <a:xfrm>
              <a:off x="5491509" y="1844841"/>
              <a:ext cx="4416424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kumimoji="1" lang="en-US" altLang="ja-JP" sz="3200" dirty="0">
                  <a:solidFill>
                    <a:srgbClr val="EAEAEA"/>
                  </a:solidFill>
                </a:rPr>
                <a:t>Policy</a:t>
              </a:r>
              <a:endParaRPr kumimoji="1" lang="ja-JP" altLang="en-US" sz="3200" dirty="0">
                <a:solidFill>
                  <a:srgbClr val="EAEAEA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48876B-2BA1-41A1-847B-D5FF95625501}"/>
                </a:ext>
              </a:extLst>
            </p:cNvPr>
            <p:cNvSpPr/>
            <p:nvPr/>
          </p:nvSpPr>
          <p:spPr>
            <a:xfrm>
              <a:off x="5491510" y="1368713"/>
              <a:ext cx="36548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en-US" altLang="ja-JP" sz="2800" dirty="0">
                  <a:solidFill>
                    <a:srgbClr val="EAEAEA"/>
                  </a:solidFill>
                  <a:latin typeface="+mj-lt"/>
                </a:rPr>
                <a:t>02</a:t>
              </a:r>
              <a:endParaRPr kumimoji="1" lang="ja-JP" altLang="en-US" sz="2800" dirty="0">
                <a:solidFill>
                  <a:srgbClr val="EAEAEA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2F9A76-D63F-4FC4-9C23-E331590E6518}"/>
                </a:ext>
              </a:extLst>
            </p:cNvPr>
            <p:cNvSpPr/>
            <p:nvPr/>
          </p:nvSpPr>
          <p:spPr>
            <a:xfrm>
              <a:off x="5491512" y="1796008"/>
              <a:ext cx="411480" cy="27432"/>
            </a:xfrm>
            <a:prstGeom prst="rect">
              <a:avLst/>
            </a:prstGeom>
            <a:solidFill>
              <a:srgbClr val="4DA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EAEA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82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F41E75-D844-4D50-A0ED-50EB719C3673}"/>
              </a:ext>
            </a:extLst>
          </p:cNvPr>
          <p:cNvSpPr/>
          <p:nvPr/>
        </p:nvSpPr>
        <p:spPr>
          <a:xfrm>
            <a:off x="530942" y="1487681"/>
            <a:ext cx="11130116" cy="4470668"/>
          </a:xfrm>
          <a:prstGeom prst="rect">
            <a:avLst/>
          </a:prstGeom>
          <a:noFill/>
          <a:ln w="12700">
            <a:solidFill>
              <a:srgbClr val="212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186BEFE-0C86-42D1-A368-6C0DC70C7AB2}"/>
              </a:ext>
            </a:extLst>
          </p:cNvPr>
          <p:cNvSpPr txBox="1">
            <a:spLocks/>
          </p:cNvSpPr>
          <p:nvPr/>
        </p:nvSpPr>
        <p:spPr>
          <a:xfrm>
            <a:off x="3431458" y="562284"/>
            <a:ext cx="5329084" cy="51144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rgbClr val="50B4C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4DA4CB"/>
                </a:solidFill>
              </a:rPr>
              <a:t>Summary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C82417-66CE-4E74-AA78-2FD5F5256059}"/>
              </a:ext>
            </a:extLst>
          </p:cNvPr>
          <p:cNvSpPr txBox="1">
            <a:spLocks/>
          </p:cNvSpPr>
          <p:nvPr/>
        </p:nvSpPr>
        <p:spPr>
          <a:xfrm>
            <a:off x="786581" y="1651817"/>
            <a:ext cx="10618838" cy="4101958"/>
          </a:xfrm>
          <a:prstGeom prst="rect">
            <a:avLst/>
          </a:prstGeom>
          <a:noFill/>
        </p:spPr>
        <p:txBody>
          <a:bodyPr lIns="274320" tIns="274320" rIns="274320" bIns="0"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B6CA7"/>
              </a:buClr>
            </a:pPr>
            <a:r>
              <a:rPr lang="en-US" sz="2000" dirty="0"/>
              <a:t>SkillBridge Program connects Service members, veterans, and military spouses with career experiential opportunities</a:t>
            </a:r>
          </a:p>
          <a:p>
            <a:pPr lvl="1">
              <a:buClr>
                <a:srgbClr val="2B6CA7"/>
              </a:buClr>
            </a:pPr>
            <a:r>
              <a:rPr lang="en-US" sz="2000" dirty="0"/>
              <a:t>Up to 180 days, final 180-days of service</a:t>
            </a:r>
          </a:p>
          <a:p>
            <a:pPr lvl="1">
              <a:buClr>
                <a:srgbClr val="2B6CA7"/>
              </a:buClr>
            </a:pPr>
            <a:r>
              <a:rPr lang="en-US" sz="2000" dirty="0"/>
              <a:t>No cost to organizations supporting opportunities</a:t>
            </a:r>
          </a:p>
          <a:p>
            <a:pPr lvl="1">
              <a:buClr>
                <a:srgbClr val="2B6CA7"/>
              </a:buClr>
            </a:pPr>
            <a:r>
              <a:rPr lang="en-US" sz="2000" dirty="0"/>
              <a:t>Service members receive Service pay and benefits</a:t>
            </a:r>
          </a:p>
          <a:p>
            <a:pPr lvl="1">
              <a:buClr>
                <a:srgbClr val="2B6CA7"/>
              </a:buClr>
            </a:pPr>
            <a:r>
              <a:rPr lang="en-US" sz="2000" dirty="0"/>
              <a:t>High probability of post-experiential placement</a:t>
            </a:r>
          </a:p>
          <a:p>
            <a:pPr>
              <a:buClr>
                <a:srgbClr val="2B6CA7"/>
              </a:buClr>
            </a:pPr>
            <a:r>
              <a:rPr lang="en-US" sz="2000" dirty="0"/>
              <a:t>Authorization opportunity requires DOD / OSD-signed MOU</a:t>
            </a:r>
          </a:p>
          <a:p>
            <a:pPr>
              <a:buClr>
                <a:srgbClr val="2B6CA7"/>
              </a:buClr>
            </a:pPr>
            <a:r>
              <a:rPr lang="en-US" sz="2000" dirty="0"/>
              <a:t>Once authorized, appears in authorized list (note: updated once each week Fridays, if not appearing there, note for {Service} the date MOU received from OSD)</a:t>
            </a:r>
          </a:p>
          <a:p>
            <a:pPr lvl="1">
              <a:buClr>
                <a:srgbClr val="2B6CA7"/>
              </a:buClr>
              <a:buFont typeface="Calibri Light" panose="020F0302020204030204" pitchFamily="34" charset="0"/>
              <a:buChar char="–"/>
            </a:pP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Authorized list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>
                <a:srgbClr val="2B6CA7"/>
              </a:buClr>
              <a:buFont typeface="Calibri Light" panose="020F0302020204030204" pitchFamily="34" charset="0"/>
              <a:buChar char="–"/>
            </a:pPr>
            <a:r>
              <a:rPr lang="en-US" sz="2000" dirty="0"/>
              <a:t>Link for each either organization or opportunity supporting information page, some appear on map (not one-offs, and when </a:t>
            </a:r>
            <a:r>
              <a:rPr lang="en-US" sz="2000"/>
              <a:t>information provided)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0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F41E75-D844-4D50-A0ED-50EB719C3673}"/>
              </a:ext>
            </a:extLst>
          </p:cNvPr>
          <p:cNvSpPr/>
          <p:nvPr/>
        </p:nvSpPr>
        <p:spPr>
          <a:xfrm>
            <a:off x="530942" y="1487681"/>
            <a:ext cx="11130116" cy="4470668"/>
          </a:xfrm>
          <a:prstGeom prst="rect">
            <a:avLst/>
          </a:prstGeom>
          <a:noFill/>
          <a:ln w="12700">
            <a:solidFill>
              <a:srgbClr val="212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186BEFE-0C86-42D1-A368-6C0DC70C7AB2}"/>
              </a:ext>
            </a:extLst>
          </p:cNvPr>
          <p:cNvSpPr txBox="1">
            <a:spLocks/>
          </p:cNvSpPr>
          <p:nvPr/>
        </p:nvSpPr>
        <p:spPr>
          <a:xfrm>
            <a:off x="3431458" y="562284"/>
            <a:ext cx="5329084" cy="51144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rgbClr val="50B4C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4DA4CB"/>
                </a:solidFill>
              </a:rPr>
              <a:t>Policy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C82417-66CE-4E74-AA78-2FD5F5256059}"/>
              </a:ext>
            </a:extLst>
          </p:cNvPr>
          <p:cNvSpPr txBox="1">
            <a:spLocks/>
          </p:cNvSpPr>
          <p:nvPr/>
        </p:nvSpPr>
        <p:spPr>
          <a:xfrm>
            <a:off x="786581" y="1651817"/>
            <a:ext cx="10618838" cy="4101958"/>
          </a:xfrm>
          <a:prstGeom prst="rect">
            <a:avLst/>
          </a:prstGeom>
          <a:noFill/>
        </p:spPr>
        <p:txBody>
          <a:bodyPr lIns="274320" tIns="274320" rIns="274320" bIns="0"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B6CA7"/>
              </a:buClr>
            </a:pPr>
            <a:r>
              <a:rPr lang="en-US" sz="2200" dirty="0"/>
              <a:t>Authorized in 10 U.S.C. § 1143 (e) (2020)</a:t>
            </a:r>
          </a:p>
          <a:p>
            <a:pPr>
              <a:buClr>
                <a:srgbClr val="2B6CA7"/>
              </a:buClr>
            </a:pPr>
            <a:r>
              <a:rPr lang="en-US" sz="2200" dirty="0">
                <a:hlinkClick r:id="rId2"/>
              </a:rPr>
              <a:t>DODI 1322.29</a:t>
            </a:r>
            <a:r>
              <a:rPr lang="en-US" sz="2200" dirty="0"/>
              <a:t> Job Training, Employment Skills Training, Apprenticeships, and Internships (JTEST-AI) for Eligible Service Members</a:t>
            </a:r>
          </a:p>
          <a:p>
            <a:pPr>
              <a:buClr>
                <a:srgbClr val="2B6CA7"/>
              </a:buClr>
            </a:pPr>
            <a:r>
              <a:rPr lang="en-US" sz="2200" dirty="0"/>
              <a:t>Army - 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Army Directive 2015-12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Implementation Guidance for Credentialing Program and Career Skills Program</a:t>
            </a:r>
            <a:endParaRPr lang="en-US" sz="2200" dirty="0"/>
          </a:p>
          <a:p>
            <a:pPr>
              <a:buClr>
                <a:srgbClr val="2B6CA7"/>
              </a:buClr>
            </a:pPr>
            <a:r>
              <a:rPr lang="en-US" sz="2200" dirty="0"/>
              <a:t>Navy - 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NAVADMIN 222/15 SkillBridge Employment Skills Training Program (2015)</a:t>
            </a:r>
          </a:p>
          <a:p>
            <a:pPr>
              <a:buClr>
                <a:srgbClr val="2B6CA7"/>
              </a:buClr>
            </a:pPr>
            <a:r>
              <a:rPr lang="en-US" sz="2200" dirty="0"/>
              <a:t>Marine -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MARADMINS Number: 550/13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Voluntary Employment Skills Training Programs (2013)</a:t>
            </a:r>
            <a:endParaRPr lang="en-US" sz="2200" dirty="0"/>
          </a:p>
          <a:p>
            <a:pPr>
              <a:buClr>
                <a:srgbClr val="2B6CA7"/>
              </a:buClr>
            </a:pPr>
            <a:r>
              <a:rPr lang="en-US" sz="2200" dirty="0"/>
              <a:t>Air Force</a:t>
            </a:r>
          </a:p>
        </p:txBody>
      </p:sp>
    </p:spTree>
    <p:extLst>
      <p:ext uri="{BB962C8B-B14F-4D97-AF65-F5344CB8AC3E}">
        <p14:creationId xmlns:p14="http://schemas.microsoft.com/office/powerpoint/2010/main" val="27592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4D26F-5BB6-4F78-9232-EB7DB55D0A8C}"/>
              </a:ext>
            </a:extLst>
          </p:cNvPr>
          <p:cNvCxnSpPr>
            <a:cxnSpLocks/>
          </p:cNvCxnSpPr>
          <p:nvPr/>
        </p:nvCxnSpPr>
        <p:spPr>
          <a:xfrm>
            <a:off x="5506678" y="491613"/>
            <a:ext cx="1178644" cy="0"/>
          </a:xfrm>
          <a:prstGeom prst="line">
            <a:avLst/>
          </a:prstGeom>
          <a:ln w="38100">
            <a:solidFill>
              <a:srgbClr val="3B5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889E29-8945-4986-9A74-E30F261B7A91}"/>
              </a:ext>
            </a:extLst>
          </p:cNvPr>
          <p:cNvSpPr txBox="1"/>
          <p:nvPr/>
        </p:nvSpPr>
        <p:spPr>
          <a:xfrm>
            <a:off x="1264418" y="142554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{define requirement}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043ED-8279-4F61-A4EF-8F3B13D38931}"/>
              </a:ext>
            </a:extLst>
          </p:cNvPr>
          <p:cNvSpPr txBox="1"/>
          <p:nvPr/>
        </p:nvSpPr>
        <p:spPr>
          <a:xfrm>
            <a:off x="1264418" y="202669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{example}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A591816-D986-4F91-9E8D-ED7391577029}"/>
              </a:ext>
            </a:extLst>
          </p:cNvPr>
          <p:cNvSpPr txBox="1">
            <a:spLocks/>
          </p:cNvSpPr>
          <p:nvPr/>
        </p:nvSpPr>
        <p:spPr>
          <a:xfrm>
            <a:off x="3431458" y="562284"/>
            <a:ext cx="5329084" cy="51144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rgbClr val="50B4C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4DA4CB"/>
                </a:solidFill>
              </a:rPr>
              <a:t>Requirement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7F37A7-5A54-41D9-BE41-69854E88D9C4}"/>
              </a:ext>
            </a:extLst>
          </p:cNvPr>
          <p:cNvGrpSpPr/>
          <p:nvPr/>
        </p:nvGrpSpPr>
        <p:grpSpPr>
          <a:xfrm>
            <a:off x="8327550" y="1274796"/>
            <a:ext cx="3368789" cy="4676788"/>
            <a:chOff x="914400" y="1122362"/>
            <a:chExt cx="2066926" cy="3392806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96C39BF-AF79-48D6-8FDD-74299E1E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06" y="4208780"/>
              <a:ext cx="1042988" cy="3063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33" y="0"/>
                </a:cxn>
                <a:cxn ang="0">
                  <a:pos x="657" y="193"/>
                </a:cxn>
                <a:cxn ang="0">
                  <a:pos x="0" y="35"/>
                </a:cxn>
              </a:cxnLst>
              <a:rect l="0" t="0" r="r" b="b"/>
              <a:pathLst>
                <a:path w="657" h="193">
                  <a:moveTo>
                    <a:pt x="0" y="35"/>
                  </a:moveTo>
                  <a:lnTo>
                    <a:pt x="433" y="0"/>
                  </a:lnTo>
                  <a:lnTo>
                    <a:pt x="657" y="193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203864">
                <a:alpha val="88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182880" rIns="18288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6EBB01A-3B4B-4CDB-9DB0-A15C99C0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3851275"/>
              <a:ext cx="1728788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9" y="176"/>
                </a:cxn>
                <a:cxn ang="0">
                  <a:pos x="9" y="265"/>
                </a:cxn>
                <a:cxn ang="0">
                  <a:pos x="0" y="0"/>
                </a:cxn>
              </a:cxnLst>
              <a:rect l="0" t="0" r="r" b="b"/>
              <a:pathLst>
                <a:path w="1089" h="265">
                  <a:moveTo>
                    <a:pt x="0" y="0"/>
                  </a:moveTo>
                  <a:lnTo>
                    <a:pt x="1089" y="176"/>
                  </a:lnTo>
                  <a:lnTo>
                    <a:pt x="9" y="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7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182880" rIns="18288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91C4C9B-C412-47C1-BD8C-9DCE6D31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1122362"/>
              <a:ext cx="2062163" cy="3013075"/>
            </a:xfrm>
            <a:custGeom>
              <a:avLst/>
              <a:gdLst/>
              <a:ahLst/>
              <a:cxnLst>
                <a:cxn ang="0">
                  <a:pos x="1299" y="1898"/>
                </a:cxn>
                <a:cxn ang="0">
                  <a:pos x="0" y="1689"/>
                </a:cxn>
                <a:cxn ang="0">
                  <a:pos x="0" y="0"/>
                </a:cxn>
                <a:cxn ang="0">
                  <a:pos x="1299" y="0"/>
                </a:cxn>
                <a:cxn ang="0">
                  <a:pos x="1299" y="1898"/>
                </a:cxn>
              </a:cxnLst>
              <a:rect l="0" t="0" r="r" b="b"/>
              <a:pathLst>
                <a:path w="1299" h="1898">
                  <a:moveTo>
                    <a:pt x="1299" y="1898"/>
                  </a:moveTo>
                  <a:lnTo>
                    <a:pt x="0" y="1689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1299" y="1898"/>
                  </a:lnTo>
                  <a:close/>
                </a:path>
              </a:pathLst>
            </a:custGeom>
            <a:solidFill>
              <a:srgbClr val="2038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74320" tIns="182880" rIns="27432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96D2DE"/>
                  </a:solidFill>
                  <a:effectLst/>
                  <a:uLnTx/>
                  <a:uFillTx/>
                  <a:ea typeface="+mn-ea"/>
                  <a:cs typeface="+mn-cs"/>
                </a:rPr>
                <a:t>Helpful Tip</a:t>
              </a:r>
            </a:p>
            <a:p>
              <a:pPr marR="0" lvl="0" defTabSz="457200" eaLnBrk="1" fontAlgn="auto" latinLnBrk="0" hangingPunct="1">
                <a:spcBef>
                  <a:spcPts val="0"/>
                </a:spcBef>
                <a:spcAft>
                  <a:spcPts val="1200"/>
                </a:spcAft>
                <a:buClrTx/>
                <a:buSzTx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Add description here, add descriptive</a:t>
              </a:r>
              <a:r>
                <a:rPr kumimoji="0" lang="en-US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and very helpful tip to this area here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.</a:t>
              </a:r>
            </a:p>
            <a:p>
              <a:pPr marL="342900" marR="0" lvl="0" indent="-342900" defTabSz="4572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kern="0" noProof="0" dirty="0">
                  <a:solidFill>
                    <a:prstClr val="white"/>
                  </a:solidFill>
                </a:rPr>
                <a:t>Optional bullet list item</a:t>
              </a:r>
            </a:p>
            <a:p>
              <a:pPr marL="342900" marR="0" lvl="0" indent="-342900" defTabSz="4572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Optional bullet list item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" name="Freeform 6">
            <a:extLst>
              <a:ext uri="{FF2B5EF4-FFF2-40B4-BE49-F238E27FC236}">
                <a16:creationId xmlns:a16="http://schemas.microsoft.com/office/drawing/2014/main" id="{45FC4FCF-D32E-4791-A451-E37DE04CB04A}"/>
              </a:ext>
            </a:extLst>
          </p:cNvPr>
          <p:cNvSpPr>
            <a:spLocks noEditPoints="1"/>
          </p:cNvSpPr>
          <p:nvPr/>
        </p:nvSpPr>
        <p:spPr bwMode="auto">
          <a:xfrm>
            <a:off x="453656" y="1425546"/>
            <a:ext cx="652462" cy="652462"/>
          </a:xfrm>
          <a:custGeom>
            <a:avLst/>
            <a:gdLst>
              <a:gd name="T0" fmla="*/ 1665 w 3699"/>
              <a:gd name="T1" fmla="*/ 2589 h 3699"/>
              <a:gd name="T2" fmla="*/ 1665 w 3699"/>
              <a:gd name="T3" fmla="*/ 2071 h 3699"/>
              <a:gd name="T4" fmla="*/ 1953 w 3699"/>
              <a:gd name="T5" fmla="*/ 3 h 3699"/>
              <a:gd name="T6" fmla="*/ 2258 w 3699"/>
              <a:gd name="T7" fmla="*/ 47 h 3699"/>
              <a:gd name="T8" fmla="*/ 2552 w 3699"/>
              <a:gd name="T9" fmla="*/ 129 h 3699"/>
              <a:gd name="T10" fmla="*/ 2099 w 3699"/>
              <a:gd name="T11" fmla="*/ 390 h 3699"/>
              <a:gd name="T12" fmla="*/ 1850 w 3699"/>
              <a:gd name="T13" fmla="*/ 370 h 3699"/>
              <a:gd name="T14" fmla="*/ 1552 w 3699"/>
              <a:gd name="T15" fmla="*/ 400 h 3699"/>
              <a:gd name="T16" fmla="*/ 1276 w 3699"/>
              <a:gd name="T17" fmla="*/ 488 h 3699"/>
              <a:gd name="T18" fmla="*/ 1023 w 3699"/>
              <a:gd name="T19" fmla="*/ 624 h 3699"/>
              <a:gd name="T20" fmla="*/ 805 w 3699"/>
              <a:gd name="T21" fmla="*/ 805 h 3699"/>
              <a:gd name="T22" fmla="*/ 624 w 3699"/>
              <a:gd name="T23" fmla="*/ 1023 h 3699"/>
              <a:gd name="T24" fmla="*/ 488 w 3699"/>
              <a:gd name="T25" fmla="*/ 1276 h 3699"/>
              <a:gd name="T26" fmla="*/ 400 w 3699"/>
              <a:gd name="T27" fmla="*/ 1552 h 3699"/>
              <a:gd name="T28" fmla="*/ 370 w 3699"/>
              <a:gd name="T29" fmla="*/ 1850 h 3699"/>
              <a:gd name="T30" fmla="*/ 400 w 3699"/>
              <a:gd name="T31" fmla="*/ 2147 h 3699"/>
              <a:gd name="T32" fmla="*/ 488 w 3699"/>
              <a:gd name="T33" fmla="*/ 2423 h 3699"/>
              <a:gd name="T34" fmla="*/ 624 w 3699"/>
              <a:gd name="T35" fmla="*/ 2676 h 3699"/>
              <a:gd name="T36" fmla="*/ 805 w 3699"/>
              <a:gd name="T37" fmla="*/ 2894 h 3699"/>
              <a:gd name="T38" fmla="*/ 1023 w 3699"/>
              <a:gd name="T39" fmla="*/ 3075 h 3699"/>
              <a:gd name="T40" fmla="*/ 1276 w 3699"/>
              <a:gd name="T41" fmla="*/ 3211 h 3699"/>
              <a:gd name="T42" fmla="*/ 1552 w 3699"/>
              <a:gd name="T43" fmla="*/ 3299 h 3699"/>
              <a:gd name="T44" fmla="*/ 1850 w 3699"/>
              <a:gd name="T45" fmla="*/ 3329 h 3699"/>
              <a:gd name="T46" fmla="*/ 2147 w 3699"/>
              <a:gd name="T47" fmla="*/ 3299 h 3699"/>
              <a:gd name="T48" fmla="*/ 2423 w 3699"/>
              <a:gd name="T49" fmla="*/ 3211 h 3699"/>
              <a:gd name="T50" fmla="*/ 2676 w 3699"/>
              <a:gd name="T51" fmla="*/ 3075 h 3699"/>
              <a:gd name="T52" fmla="*/ 2894 w 3699"/>
              <a:gd name="T53" fmla="*/ 2894 h 3699"/>
              <a:gd name="T54" fmla="*/ 3075 w 3699"/>
              <a:gd name="T55" fmla="*/ 2676 h 3699"/>
              <a:gd name="T56" fmla="*/ 3211 w 3699"/>
              <a:gd name="T57" fmla="*/ 2423 h 3699"/>
              <a:gd name="T58" fmla="*/ 3299 w 3699"/>
              <a:gd name="T59" fmla="*/ 2147 h 3699"/>
              <a:gd name="T60" fmla="*/ 3329 w 3699"/>
              <a:gd name="T61" fmla="*/ 1850 h 3699"/>
              <a:gd name="T62" fmla="*/ 3686 w 3699"/>
              <a:gd name="T63" fmla="*/ 2073 h 3699"/>
              <a:gd name="T64" fmla="*/ 3617 w 3699"/>
              <a:gd name="T65" fmla="*/ 2391 h 3699"/>
              <a:gd name="T66" fmla="*/ 3496 w 3699"/>
              <a:gd name="T67" fmla="*/ 2688 h 3699"/>
              <a:gd name="T68" fmla="*/ 3328 w 3699"/>
              <a:gd name="T69" fmla="*/ 2957 h 3699"/>
              <a:gd name="T70" fmla="*/ 3117 w 3699"/>
              <a:gd name="T71" fmla="*/ 3192 h 3699"/>
              <a:gd name="T72" fmla="*/ 2871 w 3699"/>
              <a:gd name="T73" fmla="*/ 3390 h 3699"/>
              <a:gd name="T74" fmla="*/ 2592 w 3699"/>
              <a:gd name="T75" fmla="*/ 3542 h 3699"/>
              <a:gd name="T76" fmla="*/ 2287 w 3699"/>
              <a:gd name="T77" fmla="*/ 3646 h 3699"/>
              <a:gd name="T78" fmla="*/ 1962 w 3699"/>
              <a:gd name="T79" fmla="*/ 3696 h 3699"/>
              <a:gd name="T80" fmla="*/ 1626 w 3699"/>
              <a:gd name="T81" fmla="*/ 3686 h 3699"/>
              <a:gd name="T82" fmla="*/ 1308 w 3699"/>
              <a:gd name="T83" fmla="*/ 3617 h 3699"/>
              <a:gd name="T84" fmla="*/ 1011 w 3699"/>
              <a:gd name="T85" fmla="*/ 3496 h 3699"/>
              <a:gd name="T86" fmla="*/ 742 w 3699"/>
              <a:gd name="T87" fmla="*/ 3328 h 3699"/>
              <a:gd name="T88" fmla="*/ 507 w 3699"/>
              <a:gd name="T89" fmla="*/ 3117 h 3699"/>
              <a:gd name="T90" fmla="*/ 309 w 3699"/>
              <a:gd name="T91" fmla="*/ 2871 h 3699"/>
              <a:gd name="T92" fmla="*/ 157 w 3699"/>
              <a:gd name="T93" fmla="*/ 2592 h 3699"/>
              <a:gd name="T94" fmla="*/ 53 w 3699"/>
              <a:gd name="T95" fmla="*/ 2287 h 3699"/>
              <a:gd name="T96" fmla="*/ 3 w 3699"/>
              <a:gd name="T97" fmla="*/ 1962 h 3699"/>
              <a:gd name="T98" fmla="*/ 13 w 3699"/>
              <a:gd name="T99" fmla="*/ 1626 h 3699"/>
              <a:gd name="T100" fmla="*/ 82 w 3699"/>
              <a:gd name="T101" fmla="*/ 1308 h 3699"/>
              <a:gd name="T102" fmla="*/ 203 w 3699"/>
              <a:gd name="T103" fmla="*/ 1011 h 3699"/>
              <a:gd name="T104" fmla="*/ 371 w 3699"/>
              <a:gd name="T105" fmla="*/ 742 h 3699"/>
              <a:gd name="T106" fmla="*/ 582 w 3699"/>
              <a:gd name="T107" fmla="*/ 507 h 3699"/>
              <a:gd name="T108" fmla="*/ 828 w 3699"/>
              <a:gd name="T109" fmla="*/ 309 h 3699"/>
              <a:gd name="T110" fmla="*/ 1107 w 3699"/>
              <a:gd name="T111" fmla="*/ 157 h 3699"/>
              <a:gd name="T112" fmla="*/ 1412 w 3699"/>
              <a:gd name="T113" fmla="*/ 53 h 3699"/>
              <a:gd name="T114" fmla="*/ 1737 w 3699"/>
              <a:gd name="T115" fmla="*/ 3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99" h="3699">
                <a:moveTo>
                  <a:pt x="3255" y="481"/>
                </a:moveTo>
                <a:lnTo>
                  <a:pt x="3514" y="740"/>
                </a:lnTo>
                <a:lnTo>
                  <a:pt x="1665" y="2589"/>
                </a:lnTo>
                <a:lnTo>
                  <a:pt x="833" y="1758"/>
                </a:lnTo>
                <a:lnTo>
                  <a:pt x="1091" y="1498"/>
                </a:lnTo>
                <a:lnTo>
                  <a:pt x="1665" y="2071"/>
                </a:lnTo>
                <a:lnTo>
                  <a:pt x="3255" y="481"/>
                </a:lnTo>
                <a:close/>
                <a:moveTo>
                  <a:pt x="1850" y="0"/>
                </a:moveTo>
                <a:lnTo>
                  <a:pt x="1953" y="3"/>
                </a:lnTo>
                <a:lnTo>
                  <a:pt x="2055" y="12"/>
                </a:lnTo>
                <a:lnTo>
                  <a:pt x="2157" y="28"/>
                </a:lnTo>
                <a:lnTo>
                  <a:pt x="2258" y="47"/>
                </a:lnTo>
                <a:lnTo>
                  <a:pt x="2357" y="71"/>
                </a:lnTo>
                <a:lnTo>
                  <a:pt x="2456" y="99"/>
                </a:lnTo>
                <a:lnTo>
                  <a:pt x="2552" y="129"/>
                </a:lnTo>
                <a:lnTo>
                  <a:pt x="2256" y="425"/>
                </a:lnTo>
                <a:lnTo>
                  <a:pt x="2179" y="406"/>
                </a:lnTo>
                <a:lnTo>
                  <a:pt x="2099" y="390"/>
                </a:lnTo>
                <a:lnTo>
                  <a:pt x="2020" y="379"/>
                </a:lnTo>
                <a:lnTo>
                  <a:pt x="1936" y="372"/>
                </a:lnTo>
                <a:lnTo>
                  <a:pt x="1850" y="370"/>
                </a:lnTo>
                <a:lnTo>
                  <a:pt x="1749" y="373"/>
                </a:lnTo>
                <a:lnTo>
                  <a:pt x="1650" y="384"/>
                </a:lnTo>
                <a:lnTo>
                  <a:pt x="1552" y="400"/>
                </a:lnTo>
                <a:lnTo>
                  <a:pt x="1457" y="424"/>
                </a:lnTo>
                <a:lnTo>
                  <a:pt x="1365" y="453"/>
                </a:lnTo>
                <a:lnTo>
                  <a:pt x="1276" y="488"/>
                </a:lnTo>
                <a:lnTo>
                  <a:pt x="1188" y="527"/>
                </a:lnTo>
                <a:lnTo>
                  <a:pt x="1104" y="573"/>
                </a:lnTo>
                <a:lnTo>
                  <a:pt x="1023" y="624"/>
                </a:lnTo>
                <a:lnTo>
                  <a:pt x="947" y="679"/>
                </a:lnTo>
                <a:lnTo>
                  <a:pt x="874" y="740"/>
                </a:lnTo>
                <a:lnTo>
                  <a:pt x="805" y="805"/>
                </a:lnTo>
                <a:lnTo>
                  <a:pt x="740" y="874"/>
                </a:lnTo>
                <a:lnTo>
                  <a:pt x="679" y="947"/>
                </a:lnTo>
                <a:lnTo>
                  <a:pt x="624" y="1023"/>
                </a:lnTo>
                <a:lnTo>
                  <a:pt x="573" y="1104"/>
                </a:lnTo>
                <a:lnTo>
                  <a:pt x="527" y="1188"/>
                </a:lnTo>
                <a:lnTo>
                  <a:pt x="488" y="1276"/>
                </a:lnTo>
                <a:lnTo>
                  <a:pt x="453" y="1365"/>
                </a:lnTo>
                <a:lnTo>
                  <a:pt x="424" y="1457"/>
                </a:lnTo>
                <a:lnTo>
                  <a:pt x="400" y="1552"/>
                </a:lnTo>
                <a:lnTo>
                  <a:pt x="384" y="1650"/>
                </a:lnTo>
                <a:lnTo>
                  <a:pt x="373" y="1749"/>
                </a:lnTo>
                <a:lnTo>
                  <a:pt x="370" y="1850"/>
                </a:lnTo>
                <a:lnTo>
                  <a:pt x="373" y="1950"/>
                </a:lnTo>
                <a:lnTo>
                  <a:pt x="384" y="2049"/>
                </a:lnTo>
                <a:lnTo>
                  <a:pt x="400" y="2147"/>
                </a:lnTo>
                <a:lnTo>
                  <a:pt x="424" y="2242"/>
                </a:lnTo>
                <a:lnTo>
                  <a:pt x="453" y="2334"/>
                </a:lnTo>
                <a:lnTo>
                  <a:pt x="488" y="2423"/>
                </a:lnTo>
                <a:lnTo>
                  <a:pt x="527" y="2511"/>
                </a:lnTo>
                <a:lnTo>
                  <a:pt x="573" y="2595"/>
                </a:lnTo>
                <a:lnTo>
                  <a:pt x="624" y="2676"/>
                </a:lnTo>
                <a:lnTo>
                  <a:pt x="679" y="2752"/>
                </a:lnTo>
                <a:lnTo>
                  <a:pt x="740" y="2825"/>
                </a:lnTo>
                <a:lnTo>
                  <a:pt x="805" y="2894"/>
                </a:lnTo>
                <a:lnTo>
                  <a:pt x="874" y="2959"/>
                </a:lnTo>
                <a:lnTo>
                  <a:pt x="947" y="3020"/>
                </a:lnTo>
                <a:lnTo>
                  <a:pt x="1023" y="3075"/>
                </a:lnTo>
                <a:lnTo>
                  <a:pt x="1104" y="3126"/>
                </a:lnTo>
                <a:lnTo>
                  <a:pt x="1188" y="3172"/>
                </a:lnTo>
                <a:lnTo>
                  <a:pt x="1276" y="3211"/>
                </a:lnTo>
                <a:lnTo>
                  <a:pt x="1365" y="3246"/>
                </a:lnTo>
                <a:lnTo>
                  <a:pt x="1457" y="3275"/>
                </a:lnTo>
                <a:lnTo>
                  <a:pt x="1552" y="3299"/>
                </a:lnTo>
                <a:lnTo>
                  <a:pt x="1650" y="3315"/>
                </a:lnTo>
                <a:lnTo>
                  <a:pt x="1749" y="3326"/>
                </a:lnTo>
                <a:lnTo>
                  <a:pt x="1850" y="3329"/>
                </a:lnTo>
                <a:lnTo>
                  <a:pt x="1950" y="3326"/>
                </a:lnTo>
                <a:lnTo>
                  <a:pt x="2049" y="3315"/>
                </a:lnTo>
                <a:lnTo>
                  <a:pt x="2147" y="3299"/>
                </a:lnTo>
                <a:lnTo>
                  <a:pt x="2242" y="3275"/>
                </a:lnTo>
                <a:lnTo>
                  <a:pt x="2334" y="3246"/>
                </a:lnTo>
                <a:lnTo>
                  <a:pt x="2423" y="3211"/>
                </a:lnTo>
                <a:lnTo>
                  <a:pt x="2511" y="3172"/>
                </a:lnTo>
                <a:lnTo>
                  <a:pt x="2595" y="3126"/>
                </a:lnTo>
                <a:lnTo>
                  <a:pt x="2676" y="3075"/>
                </a:lnTo>
                <a:lnTo>
                  <a:pt x="2752" y="3020"/>
                </a:lnTo>
                <a:lnTo>
                  <a:pt x="2825" y="2959"/>
                </a:lnTo>
                <a:lnTo>
                  <a:pt x="2894" y="2894"/>
                </a:lnTo>
                <a:lnTo>
                  <a:pt x="2959" y="2825"/>
                </a:lnTo>
                <a:lnTo>
                  <a:pt x="3020" y="2752"/>
                </a:lnTo>
                <a:lnTo>
                  <a:pt x="3075" y="2676"/>
                </a:lnTo>
                <a:lnTo>
                  <a:pt x="3126" y="2595"/>
                </a:lnTo>
                <a:lnTo>
                  <a:pt x="3172" y="2511"/>
                </a:lnTo>
                <a:lnTo>
                  <a:pt x="3211" y="2423"/>
                </a:lnTo>
                <a:lnTo>
                  <a:pt x="3246" y="2334"/>
                </a:lnTo>
                <a:lnTo>
                  <a:pt x="3275" y="2242"/>
                </a:lnTo>
                <a:lnTo>
                  <a:pt x="3299" y="2147"/>
                </a:lnTo>
                <a:lnTo>
                  <a:pt x="3315" y="2049"/>
                </a:lnTo>
                <a:lnTo>
                  <a:pt x="3326" y="1950"/>
                </a:lnTo>
                <a:lnTo>
                  <a:pt x="3329" y="1850"/>
                </a:lnTo>
                <a:lnTo>
                  <a:pt x="3699" y="1850"/>
                </a:lnTo>
                <a:lnTo>
                  <a:pt x="3696" y="1962"/>
                </a:lnTo>
                <a:lnTo>
                  <a:pt x="3686" y="2073"/>
                </a:lnTo>
                <a:lnTo>
                  <a:pt x="3669" y="2180"/>
                </a:lnTo>
                <a:lnTo>
                  <a:pt x="3646" y="2287"/>
                </a:lnTo>
                <a:lnTo>
                  <a:pt x="3617" y="2391"/>
                </a:lnTo>
                <a:lnTo>
                  <a:pt x="3582" y="2493"/>
                </a:lnTo>
                <a:lnTo>
                  <a:pt x="3542" y="2592"/>
                </a:lnTo>
                <a:lnTo>
                  <a:pt x="3496" y="2688"/>
                </a:lnTo>
                <a:lnTo>
                  <a:pt x="3446" y="2781"/>
                </a:lnTo>
                <a:lnTo>
                  <a:pt x="3390" y="2871"/>
                </a:lnTo>
                <a:lnTo>
                  <a:pt x="3328" y="2957"/>
                </a:lnTo>
                <a:lnTo>
                  <a:pt x="3263" y="3039"/>
                </a:lnTo>
                <a:lnTo>
                  <a:pt x="3192" y="3117"/>
                </a:lnTo>
                <a:lnTo>
                  <a:pt x="3117" y="3192"/>
                </a:lnTo>
                <a:lnTo>
                  <a:pt x="3039" y="3263"/>
                </a:lnTo>
                <a:lnTo>
                  <a:pt x="2957" y="3328"/>
                </a:lnTo>
                <a:lnTo>
                  <a:pt x="2871" y="3390"/>
                </a:lnTo>
                <a:lnTo>
                  <a:pt x="2781" y="3446"/>
                </a:lnTo>
                <a:lnTo>
                  <a:pt x="2688" y="3496"/>
                </a:lnTo>
                <a:lnTo>
                  <a:pt x="2592" y="3542"/>
                </a:lnTo>
                <a:lnTo>
                  <a:pt x="2493" y="3582"/>
                </a:lnTo>
                <a:lnTo>
                  <a:pt x="2391" y="3617"/>
                </a:lnTo>
                <a:lnTo>
                  <a:pt x="2287" y="3646"/>
                </a:lnTo>
                <a:lnTo>
                  <a:pt x="2180" y="3669"/>
                </a:lnTo>
                <a:lnTo>
                  <a:pt x="2073" y="3686"/>
                </a:lnTo>
                <a:lnTo>
                  <a:pt x="1962" y="3696"/>
                </a:lnTo>
                <a:lnTo>
                  <a:pt x="1850" y="3699"/>
                </a:lnTo>
                <a:lnTo>
                  <a:pt x="1737" y="3696"/>
                </a:lnTo>
                <a:lnTo>
                  <a:pt x="1626" y="3686"/>
                </a:lnTo>
                <a:lnTo>
                  <a:pt x="1519" y="3669"/>
                </a:lnTo>
                <a:lnTo>
                  <a:pt x="1412" y="3646"/>
                </a:lnTo>
                <a:lnTo>
                  <a:pt x="1308" y="3617"/>
                </a:lnTo>
                <a:lnTo>
                  <a:pt x="1206" y="3582"/>
                </a:lnTo>
                <a:lnTo>
                  <a:pt x="1107" y="3542"/>
                </a:lnTo>
                <a:lnTo>
                  <a:pt x="1011" y="3496"/>
                </a:lnTo>
                <a:lnTo>
                  <a:pt x="918" y="3446"/>
                </a:lnTo>
                <a:lnTo>
                  <a:pt x="828" y="3390"/>
                </a:lnTo>
                <a:lnTo>
                  <a:pt x="742" y="3328"/>
                </a:lnTo>
                <a:lnTo>
                  <a:pt x="660" y="3263"/>
                </a:lnTo>
                <a:lnTo>
                  <a:pt x="582" y="3192"/>
                </a:lnTo>
                <a:lnTo>
                  <a:pt x="507" y="3117"/>
                </a:lnTo>
                <a:lnTo>
                  <a:pt x="436" y="3039"/>
                </a:lnTo>
                <a:lnTo>
                  <a:pt x="371" y="2957"/>
                </a:lnTo>
                <a:lnTo>
                  <a:pt x="309" y="2871"/>
                </a:lnTo>
                <a:lnTo>
                  <a:pt x="253" y="2781"/>
                </a:lnTo>
                <a:lnTo>
                  <a:pt x="203" y="2688"/>
                </a:lnTo>
                <a:lnTo>
                  <a:pt x="157" y="2592"/>
                </a:lnTo>
                <a:lnTo>
                  <a:pt x="117" y="2493"/>
                </a:lnTo>
                <a:lnTo>
                  <a:pt x="82" y="2391"/>
                </a:lnTo>
                <a:lnTo>
                  <a:pt x="53" y="2287"/>
                </a:lnTo>
                <a:lnTo>
                  <a:pt x="30" y="2180"/>
                </a:lnTo>
                <a:lnTo>
                  <a:pt x="13" y="2073"/>
                </a:lnTo>
                <a:lnTo>
                  <a:pt x="3" y="1962"/>
                </a:lnTo>
                <a:lnTo>
                  <a:pt x="0" y="1850"/>
                </a:lnTo>
                <a:lnTo>
                  <a:pt x="3" y="1737"/>
                </a:lnTo>
                <a:lnTo>
                  <a:pt x="13" y="1626"/>
                </a:lnTo>
                <a:lnTo>
                  <a:pt x="30" y="1519"/>
                </a:lnTo>
                <a:lnTo>
                  <a:pt x="53" y="1412"/>
                </a:lnTo>
                <a:lnTo>
                  <a:pt x="82" y="1308"/>
                </a:lnTo>
                <a:lnTo>
                  <a:pt x="117" y="1206"/>
                </a:lnTo>
                <a:lnTo>
                  <a:pt x="157" y="1107"/>
                </a:lnTo>
                <a:lnTo>
                  <a:pt x="203" y="1011"/>
                </a:lnTo>
                <a:lnTo>
                  <a:pt x="253" y="918"/>
                </a:lnTo>
                <a:lnTo>
                  <a:pt x="309" y="828"/>
                </a:lnTo>
                <a:lnTo>
                  <a:pt x="371" y="742"/>
                </a:lnTo>
                <a:lnTo>
                  <a:pt x="436" y="660"/>
                </a:lnTo>
                <a:lnTo>
                  <a:pt x="507" y="582"/>
                </a:lnTo>
                <a:lnTo>
                  <a:pt x="582" y="507"/>
                </a:lnTo>
                <a:lnTo>
                  <a:pt x="660" y="436"/>
                </a:lnTo>
                <a:lnTo>
                  <a:pt x="742" y="371"/>
                </a:lnTo>
                <a:lnTo>
                  <a:pt x="828" y="309"/>
                </a:lnTo>
                <a:lnTo>
                  <a:pt x="918" y="253"/>
                </a:lnTo>
                <a:lnTo>
                  <a:pt x="1011" y="203"/>
                </a:lnTo>
                <a:lnTo>
                  <a:pt x="1107" y="157"/>
                </a:lnTo>
                <a:lnTo>
                  <a:pt x="1206" y="117"/>
                </a:lnTo>
                <a:lnTo>
                  <a:pt x="1308" y="82"/>
                </a:lnTo>
                <a:lnTo>
                  <a:pt x="1412" y="53"/>
                </a:lnTo>
                <a:lnTo>
                  <a:pt x="1519" y="30"/>
                </a:lnTo>
                <a:lnTo>
                  <a:pt x="1626" y="13"/>
                </a:lnTo>
                <a:lnTo>
                  <a:pt x="1737" y="3"/>
                </a:lnTo>
                <a:lnTo>
                  <a:pt x="1850" y="0"/>
                </a:lnTo>
                <a:close/>
              </a:path>
            </a:pathLst>
          </a:custGeom>
          <a:solidFill>
            <a:srgbClr val="4DA4C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556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4D26F-5BB6-4F78-9232-EB7DB55D0A8C}"/>
              </a:ext>
            </a:extLst>
          </p:cNvPr>
          <p:cNvCxnSpPr>
            <a:cxnSpLocks/>
          </p:cNvCxnSpPr>
          <p:nvPr/>
        </p:nvCxnSpPr>
        <p:spPr>
          <a:xfrm>
            <a:off x="5506678" y="491613"/>
            <a:ext cx="1178644" cy="0"/>
          </a:xfrm>
          <a:prstGeom prst="line">
            <a:avLst/>
          </a:prstGeom>
          <a:ln w="38100">
            <a:solidFill>
              <a:srgbClr val="3B5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889E29-8945-4986-9A74-E30F261B7A91}"/>
              </a:ext>
            </a:extLst>
          </p:cNvPr>
          <p:cNvSpPr txBox="1"/>
          <p:nvPr/>
        </p:nvSpPr>
        <p:spPr>
          <a:xfrm>
            <a:off x="1264418" y="142554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{define requirement}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043ED-8279-4F61-A4EF-8F3B13D38931}"/>
              </a:ext>
            </a:extLst>
          </p:cNvPr>
          <p:cNvSpPr txBox="1"/>
          <p:nvPr/>
        </p:nvSpPr>
        <p:spPr>
          <a:xfrm>
            <a:off x="1264418" y="202669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{example}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A591816-D986-4F91-9E8D-ED7391577029}"/>
              </a:ext>
            </a:extLst>
          </p:cNvPr>
          <p:cNvSpPr txBox="1">
            <a:spLocks/>
          </p:cNvSpPr>
          <p:nvPr/>
        </p:nvSpPr>
        <p:spPr>
          <a:xfrm>
            <a:off x="3431458" y="562284"/>
            <a:ext cx="5329084" cy="51144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rgbClr val="50B4C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4DA4CB"/>
                </a:solidFill>
              </a:rPr>
              <a:t>Requirement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7F37A7-5A54-41D9-BE41-69854E88D9C4}"/>
              </a:ext>
            </a:extLst>
          </p:cNvPr>
          <p:cNvGrpSpPr/>
          <p:nvPr/>
        </p:nvGrpSpPr>
        <p:grpSpPr>
          <a:xfrm>
            <a:off x="8327550" y="1274796"/>
            <a:ext cx="3368789" cy="4676788"/>
            <a:chOff x="914400" y="1122362"/>
            <a:chExt cx="2066926" cy="3392806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96C39BF-AF79-48D6-8FDD-74299E1E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06" y="4208780"/>
              <a:ext cx="1042988" cy="3063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33" y="0"/>
                </a:cxn>
                <a:cxn ang="0">
                  <a:pos x="657" y="193"/>
                </a:cxn>
                <a:cxn ang="0">
                  <a:pos x="0" y="35"/>
                </a:cxn>
              </a:cxnLst>
              <a:rect l="0" t="0" r="r" b="b"/>
              <a:pathLst>
                <a:path w="657" h="193">
                  <a:moveTo>
                    <a:pt x="0" y="35"/>
                  </a:moveTo>
                  <a:lnTo>
                    <a:pt x="433" y="0"/>
                  </a:lnTo>
                  <a:lnTo>
                    <a:pt x="657" y="193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203864">
                <a:alpha val="88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182880" rIns="18288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6EBB01A-3B4B-4CDB-9DB0-A15C99C0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3851275"/>
              <a:ext cx="1728788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9" y="176"/>
                </a:cxn>
                <a:cxn ang="0">
                  <a:pos x="9" y="265"/>
                </a:cxn>
                <a:cxn ang="0">
                  <a:pos x="0" y="0"/>
                </a:cxn>
              </a:cxnLst>
              <a:rect l="0" t="0" r="r" b="b"/>
              <a:pathLst>
                <a:path w="1089" h="265">
                  <a:moveTo>
                    <a:pt x="0" y="0"/>
                  </a:moveTo>
                  <a:lnTo>
                    <a:pt x="1089" y="176"/>
                  </a:lnTo>
                  <a:lnTo>
                    <a:pt x="9" y="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7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182880" rIns="18288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91C4C9B-C412-47C1-BD8C-9DCE6D31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1122362"/>
              <a:ext cx="2062163" cy="3013075"/>
            </a:xfrm>
            <a:custGeom>
              <a:avLst/>
              <a:gdLst/>
              <a:ahLst/>
              <a:cxnLst>
                <a:cxn ang="0">
                  <a:pos x="1299" y="1898"/>
                </a:cxn>
                <a:cxn ang="0">
                  <a:pos x="0" y="1689"/>
                </a:cxn>
                <a:cxn ang="0">
                  <a:pos x="0" y="0"/>
                </a:cxn>
                <a:cxn ang="0">
                  <a:pos x="1299" y="0"/>
                </a:cxn>
                <a:cxn ang="0">
                  <a:pos x="1299" y="1898"/>
                </a:cxn>
              </a:cxnLst>
              <a:rect l="0" t="0" r="r" b="b"/>
              <a:pathLst>
                <a:path w="1299" h="1898">
                  <a:moveTo>
                    <a:pt x="1299" y="1898"/>
                  </a:moveTo>
                  <a:lnTo>
                    <a:pt x="0" y="1689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1299" y="1898"/>
                  </a:lnTo>
                  <a:close/>
                </a:path>
              </a:pathLst>
            </a:custGeom>
            <a:solidFill>
              <a:srgbClr val="2038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74320" tIns="182880" rIns="27432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96D2DE"/>
                  </a:solidFill>
                  <a:effectLst/>
                  <a:uLnTx/>
                  <a:uFillTx/>
                  <a:ea typeface="+mn-ea"/>
                  <a:cs typeface="+mn-cs"/>
                </a:rPr>
                <a:t>Helpful Tip</a:t>
              </a:r>
            </a:p>
            <a:p>
              <a:pPr marR="0" lvl="0" defTabSz="457200" eaLnBrk="1" fontAlgn="auto" latinLnBrk="0" hangingPunct="1">
                <a:spcBef>
                  <a:spcPts val="0"/>
                </a:spcBef>
                <a:spcAft>
                  <a:spcPts val="1200"/>
                </a:spcAft>
                <a:buClrTx/>
                <a:buSzTx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Add description here, add descriptive</a:t>
              </a:r>
              <a:r>
                <a:rPr kumimoji="0" lang="en-US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and very helpful tip to this area here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.</a:t>
              </a:r>
            </a:p>
            <a:p>
              <a:pPr marL="342900" marR="0" lvl="0" indent="-342900" defTabSz="4572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kern="0" noProof="0" dirty="0">
                  <a:solidFill>
                    <a:prstClr val="white"/>
                  </a:solidFill>
                </a:rPr>
                <a:t>Optional bullet list item</a:t>
              </a:r>
            </a:p>
            <a:p>
              <a:pPr marL="342900" marR="0" lvl="0" indent="-342900" defTabSz="4572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Optional bullet list item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Freeform 6">
            <a:extLst>
              <a:ext uri="{FF2B5EF4-FFF2-40B4-BE49-F238E27FC236}">
                <a16:creationId xmlns:a16="http://schemas.microsoft.com/office/drawing/2014/main" id="{775BE3A1-A09D-4409-930E-BF4F26747B04}"/>
              </a:ext>
            </a:extLst>
          </p:cNvPr>
          <p:cNvSpPr>
            <a:spLocks noEditPoints="1"/>
          </p:cNvSpPr>
          <p:nvPr/>
        </p:nvSpPr>
        <p:spPr bwMode="auto">
          <a:xfrm>
            <a:off x="453656" y="1425546"/>
            <a:ext cx="652462" cy="652462"/>
          </a:xfrm>
          <a:custGeom>
            <a:avLst/>
            <a:gdLst>
              <a:gd name="T0" fmla="*/ 1665 w 3699"/>
              <a:gd name="T1" fmla="*/ 2589 h 3699"/>
              <a:gd name="T2" fmla="*/ 1665 w 3699"/>
              <a:gd name="T3" fmla="*/ 2071 h 3699"/>
              <a:gd name="T4" fmla="*/ 1953 w 3699"/>
              <a:gd name="T5" fmla="*/ 3 h 3699"/>
              <a:gd name="T6" fmla="*/ 2258 w 3699"/>
              <a:gd name="T7" fmla="*/ 47 h 3699"/>
              <a:gd name="T8" fmla="*/ 2552 w 3699"/>
              <a:gd name="T9" fmla="*/ 129 h 3699"/>
              <a:gd name="T10" fmla="*/ 2099 w 3699"/>
              <a:gd name="T11" fmla="*/ 390 h 3699"/>
              <a:gd name="T12" fmla="*/ 1850 w 3699"/>
              <a:gd name="T13" fmla="*/ 370 h 3699"/>
              <a:gd name="T14" fmla="*/ 1552 w 3699"/>
              <a:gd name="T15" fmla="*/ 400 h 3699"/>
              <a:gd name="T16" fmla="*/ 1276 w 3699"/>
              <a:gd name="T17" fmla="*/ 488 h 3699"/>
              <a:gd name="T18" fmla="*/ 1023 w 3699"/>
              <a:gd name="T19" fmla="*/ 624 h 3699"/>
              <a:gd name="T20" fmla="*/ 805 w 3699"/>
              <a:gd name="T21" fmla="*/ 805 h 3699"/>
              <a:gd name="T22" fmla="*/ 624 w 3699"/>
              <a:gd name="T23" fmla="*/ 1023 h 3699"/>
              <a:gd name="T24" fmla="*/ 488 w 3699"/>
              <a:gd name="T25" fmla="*/ 1276 h 3699"/>
              <a:gd name="T26" fmla="*/ 400 w 3699"/>
              <a:gd name="T27" fmla="*/ 1552 h 3699"/>
              <a:gd name="T28" fmla="*/ 370 w 3699"/>
              <a:gd name="T29" fmla="*/ 1850 h 3699"/>
              <a:gd name="T30" fmla="*/ 400 w 3699"/>
              <a:gd name="T31" fmla="*/ 2147 h 3699"/>
              <a:gd name="T32" fmla="*/ 488 w 3699"/>
              <a:gd name="T33" fmla="*/ 2423 h 3699"/>
              <a:gd name="T34" fmla="*/ 624 w 3699"/>
              <a:gd name="T35" fmla="*/ 2676 h 3699"/>
              <a:gd name="T36" fmla="*/ 805 w 3699"/>
              <a:gd name="T37" fmla="*/ 2894 h 3699"/>
              <a:gd name="T38" fmla="*/ 1023 w 3699"/>
              <a:gd name="T39" fmla="*/ 3075 h 3699"/>
              <a:gd name="T40" fmla="*/ 1276 w 3699"/>
              <a:gd name="T41" fmla="*/ 3211 h 3699"/>
              <a:gd name="T42" fmla="*/ 1552 w 3699"/>
              <a:gd name="T43" fmla="*/ 3299 h 3699"/>
              <a:gd name="T44" fmla="*/ 1850 w 3699"/>
              <a:gd name="T45" fmla="*/ 3329 h 3699"/>
              <a:gd name="T46" fmla="*/ 2147 w 3699"/>
              <a:gd name="T47" fmla="*/ 3299 h 3699"/>
              <a:gd name="T48" fmla="*/ 2423 w 3699"/>
              <a:gd name="T49" fmla="*/ 3211 h 3699"/>
              <a:gd name="T50" fmla="*/ 2676 w 3699"/>
              <a:gd name="T51" fmla="*/ 3075 h 3699"/>
              <a:gd name="T52" fmla="*/ 2894 w 3699"/>
              <a:gd name="T53" fmla="*/ 2894 h 3699"/>
              <a:gd name="T54" fmla="*/ 3075 w 3699"/>
              <a:gd name="T55" fmla="*/ 2676 h 3699"/>
              <a:gd name="T56" fmla="*/ 3211 w 3699"/>
              <a:gd name="T57" fmla="*/ 2423 h 3699"/>
              <a:gd name="T58" fmla="*/ 3299 w 3699"/>
              <a:gd name="T59" fmla="*/ 2147 h 3699"/>
              <a:gd name="T60" fmla="*/ 3329 w 3699"/>
              <a:gd name="T61" fmla="*/ 1850 h 3699"/>
              <a:gd name="T62" fmla="*/ 3686 w 3699"/>
              <a:gd name="T63" fmla="*/ 2073 h 3699"/>
              <a:gd name="T64" fmla="*/ 3617 w 3699"/>
              <a:gd name="T65" fmla="*/ 2391 h 3699"/>
              <a:gd name="T66" fmla="*/ 3496 w 3699"/>
              <a:gd name="T67" fmla="*/ 2688 h 3699"/>
              <a:gd name="T68" fmla="*/ 3328 w 3699"/>
              <a:gd name="T69" fmla="*/ 2957 h 3699"/>
              <a:gd name="T70" fmla="*/ 3117 w 3699"/>
              <a:gd name="T71" fmla="*/ 3192 h 3699"/>
              <a:gd name="T72" fmla="*/ 2871 w 3699"/>
              <a:gd name="T73" fmla="*/ 3390 h 3699"/>
              <a:gd name="T74" fmla="*/ 2592 w 3699"/>
              <a:gd name="T75" fmla="*/ 3542 h 3699"/>
              <a:gd name="T76" fmla="*/ 2287 w 3699"/>
              <a:gd name="T77" fmla="*/ 3646 h 3699"/>
              <a:gd name="T78" fmla="*/ 1962 w 3699"/>
              <a:gd name="T79" fmla="*/ 3696 h 3699"/>
              <a:gd name="T80" fmla="*/ 1626 w 3699"/>
              <a:gd name="T81" fmla="*/ 3686 h 3699"/>
              <a:gd name="T82" fmla="*/ 1308 w 3699"/>
              <a:gd name="T83" fmla="*/ 3617 h 3699"/>
              <a:gd name="T84" fmla="*/ 1011 w 3699"/>
              <a:gd name="T85" fmla="*/ 3496 h 3699"/>
              <a:gd name="T86" fmla="*/ 742 w 3699"/>
              <a:gd name="T87" fmla="*/ 3328 h 3699"/>
              <a:gd name="T88" fmla="*/ 507 w 3699"/>
              <a:gd name="T89" fmla="*/ 3117 h 3699"/>
              <a:gd name="T90" fmla="*/ 309 w 3699"/>
              <a:gd name="T91" fmla="*/ 2871 h 3699"/>
              <a:gd name="T92" fmla="*/ 157 w 3699"/>
              <a:gd name="T93" fmla="*/ 2592 h 3699"/>
              <a:gd name="T94" fmla="*/ 53 w 3699"/>
              <a:gd name="T95" fmla="*/ 2287 h 3699"/>
              <a:gd name="T96" fmla="*/ 3 w 3699"/>
              <a:gd name="T97" fmla="*/ 1962 h 3699"/>
              <a:gd name="T98" fmla="*/ 13 w 3699"/>
              <a:gd name="T99" fmla="*/ 1626 h 3699"/>
              <a:gd name="T100" fmla="*/ 82 w 3699"/>
              <a:gd name="T101" fmla="*/ 1308 h 3699"/>
              <a:gd name="T102" fmla="*/ 203 w 3699"/>
              <a:gd name="T103" fmla="*/ 1011 h 3699"/>
              <a:gd name="T104" fmla="*/ 371 w 3699"/>
              <a:gd name="T105" fmla="*/ 742 h 3699"/>
              <a:gd name="T106" fmla="*/ 582 w 3699"/>
              <a:gd name="T107" fmla="*/ 507 h 3699"/>
              <a:gd name="T108" fmla="*/ 828 w 3699"/>
              <a:gd name="T109" fmla="*/ 309 h 3699"/>
              <a:gd name="T110" fmla="*/ 1107 w 3699"/>
              <a:gd name="T111" fmla="*/ 157 h 3699"/>
              <a:gd name="T112" fmla="*/ 1412 w 3699"/>
              <a:gd name="T113" fmla="*/ 53 h 3699"/>
              <a:gd name="T114" fmla="*/ 1737 w 3699"/>
              <a:gd name="T115" fmla="*/ 3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99" h="3699">
                <a:moveTo>
                  <a:pt x="3255" y="481"/>
                </a:moveTo>
                <a:lnTo>
                  <a:pt x="3514" y="740"/>
                </a:lnTo>
                <a:lnTo>
                  <a:pt x="1665" y="2589"/>
                </a:lnTo>
                <a:lnTo>
                  <a:pt x="833" y="1758"/>
                </a:lnTo>
                <a:lnTo>
                  <a:pt x="1091" y="1498"/>
                </a:lnTo>
                <a:lnTo>
                  <a:pt x="1665" y="2071"/>
                </a:lnTo>
                <a:lnTo>
                  <a:pt x="3255" y="481"/>
                </a:lnTo>
                <a:close/>
                <a:moveTo>
                  <a:pt x="1850" y="0"/>
                </a:moveTo>
                <a:lnTo>
                  <a:pt x="1953" y="3"/>
                </a:lnTo>
                <a:lnTo>
                  <a:pt x="2055" y="12"/>
                </a:lnTo>
                <a:lnTo>
                  <a:pt x="2157" y="28"/>
                </a:lnTo>
                <a:lnTo>
                  <a:pt x="2258" y="47"/>
                </a:lnTo>
                <a:lnTo>
                  <a:pt x="2357" y="71"/>
                </a:lnTo>
                <a:lnTo>
                  <a:pt x="2456" y="99"/>
                </a:lnTo>
                <a:lnTo>
                  <a:pt x="2552" y="129"/>
                </a:lnTo>
                <a:lnTo>
                  <a:pt x="2256" y="425"/>
                </a:lnTo>
                <a:lnTo>
                  <a:pt x="2179" y="406"/>
                </a:lnTo>
                <a:lnTo>
                  <a:pt x="2099" y="390"/>
                </a:lnTo>
                <a:lnTo>
                  <a:pt x="2020" y="379"/>
                </a:lnTo>
                <a:lnTo>
                  <a:pt x="1936" y="372"/>
                </a:lnTo>
                <a:lnTo>
                  <a:pt x="1850" y="370"/>
                </a:lnTo>
                <a:lnTo>
                  <a:pt x="1749" y="373"/>
                </a:lnTo>
                <a:lnTo>
                  <a:pt x="1650" y="384"/>
                </a:lnTo>
                <a:lnTo>
                  <a:pt x="1552" y="400"/>
                </a:lnTo>
                <a:lnTo>
                  <a:pt x="1457" y="424"/>
                </a:lnTo>
                <a:lnTo>
                  <a:pt x="1365" y="453"/>
                </a:lnTo>
                <a:lnTo>
                  <a:pt x="1276" y="488"/>
                </a:lnTo>
                <a:lnTo>
                  <a:pt x="1188" y="527"/>
                </a:lnTo>
                <a:lnTo>
                  <a:pt x="1104" y="573"/>
                </a:lnTo>
                <a:lnTo>
                  <a:pt x="1023" y="624"/>
                </a:lnTo>
                <a:lnTo>
                  <a:pt x="947" y="679"/>
                </a:lnTo>
                <a:lnTo>
                  <a:pt x="874" y="740"/>
                </a:lnTo>
                <a:lnTo>
                  <a:pt x="805" y="805"/>
                </a:lnTo>
                <a:lnTo>
                  <a:pt x="740" y="874"/>
                </a:lnTo>
                <a:lnTo>
                  <a:pt x="679" y="947"/>
                </a:lnTo>
                <a:lnTo>
                  <a:pt x="624" y="1023"/>
                </a:lnTo>
                <a:lnTo>
                  <a:pt x="573" y="1104"/>
                </a:lnTo>
                <a:lnTo>
                  <a:pt x="527" y="1188"/>
                </a:lnTo>
                <a:lnTo>
                  <a:pt x="488" y="1276"/>
                </a:lnTo>
                <a:lnTo>
                  <a:pt x="453" y="1365"/>
                </a:lnTo>
                <a:lnTo>
                  <a:pt x="424" y="1457"/>
                </a:lnTo>
                <a:lnTo>
                  <a:pt x="400" y="1552"/>
                </a:lnTo>
                <a:lnTo>
                  <a:pt x="384" y="1650"/>
                </a:lnTo>
                <a:lnTo>
                  <a:pt x="373" y="1749"/>
                </a:lnTo>
                <a:lnTo>
                  <a:pt x="370" y="1850"/>
                </a:lnTo>
                <a:lnTo>
                  <a:pt x="373" y="1950"/>
                </a:lnTo>
                <a:lnTo>
                  <a:pt x="384" y="2049"/>
                </a:lnTo>
                <a:lnTo>
                  <a:pt x="400" y="2147"/>
                </a:lnTo>
                <a:lnTo>
                  <a:pt x="424" y="2242"/>
                </a:lnTo>
                <a:lnTo>
                  <a:pt x="453" y="2334"/>
                </a:lnTo>
                <a:lnTo>
                  <a:pt x="488" y="2423"/>
                </a:lnTo>
                <a:lnTo>
                  <a:pt x="527" y="2511"/>
                </a:lnTo>
                <a:lnTo>
                  <a:pt x="573" y="2595"/>
                </a:lnTo>
                <a:lnTo>
                  <a:pt x="624" y="2676"/>
                </a:lnTo>
                <a:lnTo>
                  <a:pt x="679" y="2752"/>
                </a:lnTo>
                <a:lnTo>
                  <a:pt x="740" y="2825"/>
                </a:lnTo>
                <a:lnTo>
                  <a:pt x="805" y="2894"/>
                </a:lnTo>
                <a:lnTo>
                  <a:pt x="874" y="2959"/>
                </a:lnTo>
                <a:lnTo>
                  <a:pt x="947" y="3020"/>
                </a:lnTo>
                <a:lnTo>
                  <a:pt x="1023" y="3075"/>
                </a:lnTo>
                <a:lnTo>
                  <a:pt x="1104" y="3126"/>
                </a:lnTo>
                <a:lnTo>
                  <a:pt x="1188" y="3172"/>
                </a:lnTo>
                <a:lnTo>
                  <a:pt x="1276" y="3211"/>
                </a:lnTo>
                <a:lnTo>
                  <a:pt x="1365" y="3246"/>
                </a:lnTo>
                <a:lnTo>
                  <a:pt x="1457" y="3275"/>
                </a:lnTo>
                <a:lnTo>
                  <a:pt x="1552" y="3299"/>
                </a:lnTo>
                <a:lnTo>
                  <a:pt x="1650" y="3315"/>
                </a:lnTo>
                <a:lnTo>
                  <a:pt x="1749" y="3326"/>
                </a:lnTo>
                <a:lnTo>
                  <a:pt x="1850" y="3329"/>
                </a:lnTo>
                <a:lnTo>
                  <a:pt x="1950" y="3326"/>
                </a:lnTo>
                <a:lnTo>
                  <a:pt x="2049" y="3315"/>
                </a:lnTo>
                <a:lnTo>
                  <a:pt x="2147" y="3299"/>
                </a:lnTo>
                <a:lnTo>
                  <a:pt x="2242" y="3275"/>
                </a:lnTo>
                <a:lnTo>
                  <a:pt x="2334" y="3246"/>
                </a:lnTo>
                <a:lnTo>
                  <a:pt x="2423" y="3211"/>
                </a:lnTo>
                <a:lnTo>
                  <a:pt x="2511" y="3172"/>
                </a:lnTo>
                <a:lnTo>
                  <a:pt x="2595" y="3126"/>
                </a:lnTo>
                <a:lnTo>
                  <a:pt x="2676" y="3075"/>
                </a:lnTo>
                <a:lnTo>
                  <a:pt x="2752" y="3020"/>
                </a:lnTo>
                <a:lnTo>
                  <a:pt x="2825" y="2959"/>
                </a:lnTo>
                <a:lnTo>
                  <a:pt x="2894" y="2894"/>
                </a:lnTo>
                <a:lnTo>
                  <a:pt x="2959" y="2825"/>
                </a:lnTo>
                <a:lnTo>
                  <a:pt x="3020" y="2752"/>
                </a:lnTo>
                <a:lnTo>
                  <a:pt x="3075" y="2676"/>
                </a:lnTo>
                <a:lnTo>
                  <a:pt x="3126" y="2595"/>
                </a:lnTo>
                <a:lnTo>
                  <a:pt x="3172" y="2511"/>
                </a:lnTo>
                <a:lnTo>
                  <a:pt x="3211" y="2423"/>
                </a:lnTo>
                <a:lnTo>
                  <a:pt x="3246" y="2334"/>
                </a:lnTo>
                <a:lnTo>
                  <a:pt x="3275" y="2242"/>
                </a:lnTo>
                <a:lnTo>
                  <a:pt x="3299" y="2147"/>
                </a:lnTo>
                <a:lnTo>
                  <a:pt x="3315" y="2049"/>
                </a:lnTo>
                <a:lnTo>
                  <a:pt x="3326" y="1950"/>
                </a:lnTo>
                <a:lnTo>
                  <a:pt x="3329" y="1850"/>
                </a:lnTo>
                <a:lnTo>
                  <a:pt x="3699" y="1850"/>
                </a:lnTo>
                <a:lnTo>
                  <a:pt x="3696" y="1962"/>
                </a:lnTo>
                <a:lnTo>
                  <a:pt x="3686" y="2073"/>
                </a:lnTo>
                <a:lnTo>
                  <a:pt x="3669" y="2180"/>
                </a:lnTo>
                <a:lnTo>
                  <a:pt x="3646" y="2287"/>
                </a:lnTo>
                <a:lnTo>
                  <a:pt x="3617" y="2391"/>
                </a:lnTo>
                <a:lnTo>
                  <a:pt x="3582" y="2493"/>
                </a:lnTo>
                <a:lnTo>
                  <a:pt x="3542" y="2592"/>
                </a:lnTo>
                <a:lnTo>
                  <a:pt x="3496" y="2688"/>
                </a:lnTo>
                <a:lnTo>
                  <a:pt x="3446" y="2781"/>
                </a:lnTo>
                <a:lnTo>
                  <a:pt x="3390" y="2871"/>
                </a:lnTo>
                <a:lnTo>
                  <a:pt x="3328" y="2957"/>
                </a:lnTo>
                <a:lnTo>
                  <a:pt x="3263" y="3039"/>
                </a:lnTo>
                <a:lnTo>
                  <a:pt x="3192" y="3117"/>
                </a:lnTo>
                <a:lnTo>
                  <a:pt x="3117" y="3192"/>
                </a:lnTo>
                <a:lnTo>
                  <a:pt x="3039" y="3263"/>
                </a:lnTo>
                <a:lnTo>
                  <a:pt x="2957" y="3328"/>
                </a:lnTo>
                <a:lnTo>
                  <a:pt x="2871" y="3390"/>
                </a:lnTo>
                <a:lnTo>
                  <a:pt x="2781" y="3446"/>
                </a:lnTo>
                <a:lnTo>
                  <a:pt x="2688" y="3496"/>
                </a:lnTo>
                <a:lnTo>
                  <a:pt x="2592" y="3542"/>
                </a:lnTo>
                <a:lnTo>
                  <a:pt x="2493" y="3582"/>
                </a:lnTo>
                <a:lnTo>
                  <a:pt x="2391" y="3617"/>
                </a:lnTo>
                <a:lnTo>
                  <a:pt x="2287" y="3646"/>
                </a:lnTo>
                <a:lnTo>
                  <a:pt x="2180" y="3669"/>
                </a:lnTo>
                <a:lnTo>
                  <a:pt x="2073" y="3686"/>
                </a:lnTo>
                <a:lnTo>
                  <a:pt x="1962" y="3696"/>
                </a:lnTo>
                <a:lnTo>
                  <a:pt x="1850" y="3699"/>
                </a:lnTo>
                <a:lnTo>
                  <a:pt x="1737" y="3696"/>
                </a:lnTo>
                <a:lnTo>
                  <a:pt x="1626" y="3686"/>
                </a:lnTo>
                <a:lnTo>
                  <a:pt x="1519" y="3669"/>
                </a:lnTo>
                <a:lnTo>
                  <a:pt x="1412" y="3646"/>
                </a:lnTo>
                <a:lnTo>
                  <a:pt x="1308" y="3617"/>
                </a:lnTo>
                <a:lnTo>
                  <a:pt x="1206" y="3582"/>
                </a:lnTo>
                <a:lnTo>
                  <a:pt x="1107" y="3542"/>
                </a:lnTo>
                <a:lnTo>
                  <a:pt x="1011" y="3496"/>
                </a:lnTo>
                <a:lnTo>
                  <a:pt x="918" y="3446"/>
                </a:lnTo>
                <a:lnTo>
                  <a:pt x="828" y="3390"/>
                </a:lnTo>
                <a:lnTo>
                  <a:pt x="742" y="3328"/>
                </a:lnTo>
                <a:lnTo>
                  <a:pt x="660" y="3263"/>
                </a:lnTo>
                <a:lnTo>
                  <a:pt x="582" y="3192"/>
                </a:lnTo>
                <a:lnTo>
                  <a:pt x="507" y="3117"/>
                </a:lnTo>
                <a:lnTo>
                  <a:pt x="436" y="3039"/>
                </a:lnTo>
                <a:lnTo>
                  <a:pt x="371" y="2957"/>
                </a:lnTo>
                <a:lnTo>
                  <a:pt x="309" y="2871"/>
                </a:lnTo>
                <a:lnTo>
                  <a:pt x="253" y="2781"/>
                </a:lnTo>
                <a:lnTo>
                  <a:pt x="203" y="2688"/>
                </a:lnTo>
                <a:lnTo>
                  <a:pt x="157" y="2592"/>
                </a:lnTo>
                <a:lnTo>
                  <a:pt x="117" y="2493"/>
                </a:lnTo>
                <a:lnTo>
                  <a:pt x="82" y="2391"/>
                </a:lnTo>
                <a:lnTo>
                  <a:pt x="53" y="2287"/>
                </a:lnTo>
                <a:lnTo>
                  <a:pt x="30" y="2180"/>
                </a:lnTo>
                <a:lnTo>
                  <a:pt x="13" y="2073"/>
                </a:lnTo>
                <a:lnTo>
                  <a:pt x="3" y="1962"/>
                </a:lnTo>
                <a:lnTo>
                  <a:pt x="0" y="1850"/>
                </a:lnTo>
                <a:lnTo>
                  <a:pt x="3" y="1737"/>
                </a:lnTo>
                <a:lnTo>
                  <a:pt x="13" y="1626"/>
                </a:lnTo>
                <a:lnTo>
                  <a:pt x="30" y="1519"/>
                </a:lnTo>
                <a:lnTo>
                  <a:pt x="53" y="1412"/>
                </a:lnTo>
                <a:lnTo>
                  <a:pt x="82" y="1308"/>
                </a:lnTo>
                <a:lnTo>
                  <a:pt x="117" y="1206"/>
                </a:lnTo>
                <a:lnTo>
                  <a:pt x="157" y="1107"/>
                </a:lnTo>
                <a:lnTo>
                  <a:pt x="203" y="1011"/>
                </a:lnTo>
                <a:lnTo>
                  <a:pt x="253" y="918"/>
                </a:lnTo>
                <a:lnTo>
                  <a:pt x="309" y="828"/>
                </a:lnTo>
                <a:lnTo>
                  <a:pt x="371" y="742"/>
                </a:lnTo>
                <a:lnTo>
                  <a:pt x="436" y="660"/>
                </a:lnTo>
                <a:lnTo>
                  <a:pt x="507" y="582"/>
                </a:lnTo>
                <a:lnTo>
                  <a:pt x="582" y="507"/>
                </a:lnTo>
                <a:lnTo>
                  <a:pt x="660" y="436"/>
                </a:lnTo>
                <a:lnTo>
                  <a:pt x="742" y="371"/>
                </a:lnTo>
                <a:lnTo>
                  <a:pt x="828" y="309"/>
                </a:lnTo>
                <a:lnTo>
                  <a:pt x="918" y="253"/>
                </a:lnTo>
                <a:lnTo>
                  <a:pt x="1011" y="203"/>
                </a:lnTo>
                <a:lnTo>
                  <a:pt x="1107" y="157"/>
                </a:lnTo>
                <a:lnTo>
                  <a:pt x="1206" y="117"/>
                </a:lnTo>
                <a:lnTo>
                  <a:pt x="1308" y="82"/>
                </a:lnTo>
                <a:lnTo>
                  <a:pt x="1412" y="53"/>
                </a:lnTo>
                <a:lnTo>
                  <a:pt x="1519" y="30"/>
                </a:lnTo>
                <a:lnTo>
                  <a:pt x="1626" y="13"/>
                </a:lnTo>
                <a:lnTo>
                  <a:pt x="1737" y="3"/>
                </a:lnTo>
                <a:lnTo>
                  <a:pt x="1850" y="0"/>
                </a:lnTo>
                <a:close/>
              </a:path>
            </a:pathLst>
          </a:custGeom>
          <a:solidFill>
            <a:srgbClr val="4DA4C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117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4D26F-5BB6-4F78-9232-EB7DB55D0A8C}"/>
              </a:ext>
            </a:extLst>
          </p:cNvPr>
          <p:cNvCxnSpPr>
            <a:cxnSpLocks/>
          </p:cNvCxnSpPr>
          <p:nvPr/>
        </p:nvCxnSpPr>
        <p:spPr>
          <a:xfrm>
            <a:off x="5506678" y="491613"/>
            <a:ext cx="1178644" cy="0"/>
          </a:xfrm>
          <a:prstGeom prst="line">
            <a:avLst/>
          </a:prstGeom>
          <a:ln w="38100">
            <a:solidFill>
              <a:srgbClr val="3B5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889E29-8945-4986-9A74-E30F261B7A91}"/>
              </a:ext>
            </a:extLst>
          </p:cNvPr>
          <p:cNvSpPr txBox="1"/>
          <p:nvPr/>
        </p:nvSpPr>
        <p:spPr>
          <a:xfrm>
            <a:off x="1264418" y="142554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{define requirement}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043ED-8279-4F61-A4EF-8F3B13D38931}"/>
              </a:ext>
            </a:extLst>
          </p:cNvPr>
          <p:cNvSpPr txBox="1"/>
          <p:nvPr/>
        </p:nvSpPr>
        <p:spPr>
          <a:xfrm>
            <a:off x="1264418" y="202669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{example}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A591816-D986-4F91-9E8D-ED7391577029}"/>
              </a:ext>
            </a:extLst>
          </p:cNvPr>
          <p:cNvSpPr txBox="1">
            <a:spLocks/>
          </p:cNvSpPr>
          <p:nvPr/>
        </p:nvSpPr>
        <p:spPr>
          <a:xfrm>
            <a:off x="3431458" y="562284"/>
            <a:ext cx="5329084" cy="51144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rgbClr val="50B4C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4DA4CB"/>
                </a:solidFill>
              </a:rPr>
              <a:t>Requirement #3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7F37A7-5A54-41D9-BE41-69854E88D9C4}"/>
              </a:ext>
            </a:extLst>
          </p:cNvPr>
          <p:cNvGrpSpPr/>
          <p:nvPr/>
        </p:nvGrpSpPr>
        <p:grpSpPr>
          <a:xfrm>
            <a:off x="8327550" y="1274796"/>
            <a:ext cx="3368789" cy="4676788"/>
            <a:chOff x="914400" y="1122362"/>
            <a:chExt cx="2066926" cy="3392806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96C39BF-AF79-48D6-8FDD-74299E1E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06" y="4208780"/>
              <a:ext cx="1042988" cy="3063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33" y="0"/>
                </a:cxn>
                <a:cxn ang="0">
                  <a:pos x="657" y="193"/>
                </a:cxn>
                <a:cxn ang="0">
                  <a:pos x="0" y="35"/>
                </a:cxn>
              </a:cxnLst>
              <a:rect l="0" t="0" r="r" b="b"/>
              <a:pathLst>
                <a:path w="657" h="193">
                  <a:moveTo>
                    <a:pt x="0" y="35"/>
                  </a:moveTo>
                  <a:lnTo>
                    <a:pt x="433" y="0"/>
                  </a:lnTo>
                  <a:lnTo>
                    <a:pt x="657" y="193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203864">
                <a:alpha val="88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182880" rIns="18288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6EBB01A-3B4B-4CDB-9DB0-A15C99C0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3851275"/>
              <a:ext cx="1728788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9" y="176"/>
                </a:cxn>
                <a:cxn ang="0">
                  <a:pos x="9" y="265"/>
                </a:cxn>
                <a:cxn ang="0">
                  <a:pos x="0" y="0"/>
                </a:cxn>
              </a:cxnLst>
              <a:rect l="0" t="0" r="r" b="b"/>
              <a:pathLst>
                <a:path w="1089" h="265">
                  <a:moveTo>
                    <a:pt x="0" y="0"/>
                  </a:moveTo>
                  <a:lnTo>
                    <a:pt x="1089" y="176"/>
                  </a:lnTo>
                  <a:lnTo>
                    <a:pt x="9" y="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7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182880" rIns="18288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91C4C9B-C412-47C1-BD8C-9DCE6D31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1122362"/>
              <a:ext cx="2062163" cy="3013075"/>
            </a:xfrm>
            <a:custGeom>
              <a:avLst/>
              <a:gdLst/>
              <a:ahLst/>
              <a:cxnLst>
                <a:cxn ang="0">
                  <a:pos x="1299" y="1898"/>
                </a:cxn>
                <a:cxn ang="0">
                  <a:pos x="0" y="1689"/>
                </a:cxn>
                <a:cxn ang="0">
                  <a:pos x="0" y="0"/>
                </a:cxn>
                <a:cxn ang="0">
                  <a:pos x="1299" y="0"/>
                </a:cxn>
                <a:cxn ang="0">
                  <a:pos x="1299" y="1898"/>
                </a:cxn>
              </a:cxnLst>
              <a:rect l="0" t="0" r="r" b="b"/>
              <a:pathLst>
                <a:path w="1299" h="1898">
                  <a:moveTo>
                    <a:pt x="1299" y="1898"/>
                  </a:moveTo>
                  <a:lnTo>
                    <a:pt x="0" y="1689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1299" y="1898"/>
                  </a:lnTo>
                  <a:close/>
                </a:path>
              </a:pathLst>
            </a:custGeom>
            <a:solidFill>
              <a:srgbClr val="2038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274320" tIns="182880" rIns="274320" bIns="1828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96D2DE"/>
                  </a:solidFill>
                  <a:effectLst/>
                  <a:uLnTx/>
                  <a:uFillTx/>
                  <a:ea typeface="+mn-ea"/>
                  <a:cs typeface="+mn-cs"/>
                </a:rPr>
                <a:t>Helpful Tip</a:t>
              </a:r>
            </a:p>
            <a:p>
              <a:pPr marR="0" lvl="0" defTabSz="457200" eaLnBrk="1" fontAlgn="auto" latinLnBrk="0" hangingPunct="1">
                <a:spcBef>
                  <a:spcPts val="0"/>
                </a:spcBef>
                <a:spcAft>
                  <a:spcPts val="1200"/>
                </a:spcAft>
                <a:buClrTx/>
                <a:buSzTx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Add description here, add descriptive</a:t>
              </a:r>
              <a:r>
                <a:rPr kumimoji="0" lang="en-US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and very helpful tip to this area here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.</a:t>
              </a:r>
            </a:p>
            <a:p>
              <a:pPr marL="342900" marR="0" lvl="0" indent="-342900" defTabSz="4572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kern="0" noProof="0" dirty="0">
                  <a:solidFill>
                    <a:prstClr val="white"/>
                  </a:solidFill>
                </a:rPr>
                <a:t>Optional bullet list item</a:t>
              </a:r>
            </a:p>
            <a:p>
              <a:pPr marL="342900" marR="0" lvl="0" indent="-342900" defTabSz="4572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Optional bullet list item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Freeform 6">
            <a:extLst>
              <a:ext uri="{FF2B5EF4-FFF2-40B4-BE49-F238E27FC236}">
                <a16:creationId xmlns:a16="http://schemas.microsoft.com/office/drawing/2014/main" id="{9C3803FB-CD7B-419E-A26C-50A6626F62C9}"/>
              </a:ext>
            </a:extLst>
          </p:cNvPr>
          <p:cNvSpPr>
            <a:spLocks noEditPoints="1"/>
          </p:cNvSpPr>
          <p:nvPr/>
        </p:nvSpPr>
        <p:spPr bwMode="auto">
          <a:xfrm>
            <a:off x="453656" y="1425546"/>
            <a:ext cx="652462" cy="652462"/>
          </a:xfrm>
          <a:custGeom>
            <a:avLst/>
            <a:gdLst>
              <a:gd name="T0" fmla="*/ 1665 w 3699"/>
              <a:gd name="T1" fmla="*/ 2589 h 3699"/>
              <a:gd name="T2" fmla="*/ 1665 w 3699"/>
              <a:gd name="T3" fmla="*/ 2071 h 3699"/>
              <a:gd name="T4" fmla="*/ 1953 w 3699"/>
              <a:gd name="T5" fmla="*/ 3 h 3699"/>
              <a:gd name="T6" fmla="*/ 2258 w 3699"/>
              <a:gd name="T7" fmla="*/ 47 h 3699"/>
              <a:gd name="T8" fmla="*/ 2552 w 3699"/>
              <a:gd name="T9" fmla="*/ 129 h 3699"/>
              <a:gd name="T10" fmla="*/ 2099 w 3699"/>
              <a:gd name="T11" fmla="*/ 390 h 3699"/>
              <a:gd name="T12" fmla="*/ 1850 w 3699"/>
              <a:gd name="T13" fmla="*/ 370 h 3699"/>
              <a:gd name="T14" fmla="*/ 1552 w 3699"/>
              <a:gd name="T15" fmla="*/ 400 h 3699"/>
              <a:gd name="T16" fmla="*/ 1276 w 3699"/>
              <a:gd name="T17" fmla="*/ 488 h 3699"/>
              <a:gd name="T18" fmla="*/ 1023 w 3699"/>
              <a:gd name="T19" fmla="*/ 624 h 3699"/>
              <a:gd name="T20" fmla="*/ 805 w 3699"/>
              <a:gd name="T21" fmla="*/ 805 h 3699"/>
              <a:gd name="T22" fmla="*/ 624 w 3699"/>
              <a:gd name="T23" fmla="*/ 1023 h 3699"/>
              <a:gd name="T24" fmla="*/ 488 w 3699"/>
              <a:gd name="T25" fmla="*/ 1276 h 3699"/>
              <a:gd name="T26" fmla="*/ 400 w 3699"/>
              <a:gd name="T27" fmla="*/ 1552 h 3699"/>
              <a:gd name="T28" fmla="*/ 370 w 3699"/>
              <a:gd name="T29" fmla="*/ 1850 h 3699"/>
              <a:gd name="T30" fmla="*/ 400 w 3699"/>
              <a:gd name="T31" fmla="*/ 2147 h 3699"/>
              <a:gd name="T32" fmla="*/ 488 w 3699"/>
              <a:gd name="T33" fmla="*/ 2423 h 3699"/>
              <a:gd name="T34" fmla="*/ 624 w 3699"/>
              <a:gd name="T35" fmla="*/ 2676 h 3699"/>
              <a:gd name="T36" fmla="*/ 805 w 3699"/>
              <a:gd name="T37" fmla="*/ 2894 h 3699"/>
              <a:gd name="T38" fmla="*/ 1023 w 3699"/>
              <a:gd name="T39" fmla="*/ 3075 h 3699"/>
              <a:gd name="T40" fmla="*/ 1276 w 3699"/>
              <a:gd name="T41" fmla="*/ 3211 h 3699"/>
              <a:gd name="T42" fmla="*/ 1552 w 3699"/>
              <a:gd name="T43" fmla="*/ 3299 h 3699"/>
              <a:gd name="T44" fmla="*/ 1850 w 3699"/>
              <a:gd name="T45" fmla="*/ 3329 h 3699"/>
              <a:gd name="T46" fmla="*/ 2147 w 3699"/>
              <a:gd name="T47" fmla="*/ 3299 h 3699"/>
              <a:gd name="T48" fmla="*/ 2423 w 3699"/>
              <a:gd name="T49" fmla="*/ 3211 h 3699"/>
              <a:gd name="T50" fmla="*/ 2676 w 3699"/>
              <a:gd name="T51" fmla="*/ 3075 h 3699"/>
              <a:gd name="T52" fmla="*/ 2894 w 3699"/>
              <a:gd name="T53" fmla="*/ 2894 h 3699"/>
              <a:gd name="T54" fmla="*/ 3075 w 3699"/>
              <a:gd name="T55" fmla="*/ 2676 h 3699"/>
              <a:gd name="T56" fmla="*/ 3211 w 3699"/>
              <a:gd name="T57" fmla="*/ 2423 h 3699"/>
              <a:gd name="T58" fmla="*/ 3299 w 3699"/>
              <a:gd name="T59" fmla="*/ 2147 h 3699"/>
              <a:gd name="T60" fmla="*/ 3329 w 3699"/>
              <a:gd name="T61" fmla="*/ 1850 h 3699"/>
              <a:gd name="T62" fmla="*/ 3686 w 3699"/>
              <a:gd name="T63" fmla="*/ 2073 h 3699"/>
              <a:gd name="T64" fmla="*/ 3617 w 3699"/>
              <a:gd name="T65" fmla="*/ 2391 h 3699"/>
              <a:gd name="T66" fmla="*/ 3496 w 3699"/>
              <a:gd name="T67" fmla="*/ 2688 h 3699"/>
              <a:gd name="T68" fmla="*/ 3328 w 3699"/>
              <a:gd name="T69" fmla="*/ 2957 h 3699"/>
              <a:gd name="T70" fmla="*/ 3117 w 3699"/>
              <a:gd name="T71" fmla="*/ 3192 h 3699"/>
              <a:gd name="T72" fmla="*/ 2871 w 3699"/>
              <a:gd name="T73" fmla="*/ 3390 h 3699"/>
              <a:gd name="T74" fmla="*/ 2592 w 3699"/>
              <a:gd name="T75" fmla="*/ 3542 h 3699"/>
              <a:gd name="T76" fmla="*/ 2287 w 3699"/>
              <a:gd name="T77" fmla="*/ 3646 h 3699"/>
              <a:gd name="T78" fmla="*/ 1962 w 3699"/>
              <a:gd name="T79" fmla="*/ 3696 h 3699"/>
              <a:gd name="T80" fmla="*/ 1626 w 3699"/>
              <a:gd name="T81" fmla="*/ 3686 h 3699"/>
              <a:gd name="T82" fmla="*/ 1308 w 3699"/>
              <a:gd name="T83" fmla="*/ 3617 h 3699"/>
              <a:gd name="T84" fmla="*/ 1011 w 3699"/>
              <a:gd name="T85" fmla="*/ 3496 h 3699"/>
              <a:gd name="T86" fmla="*/ 742 w 3699"/>
              <a:gd name="T87" fmla="*/ 3328 h 3699"/>
              <a:gd name="T88" fmla="*/ 507 w 3699"/>
              <a:gd name="T89" fmla="*/ 3117 h 3699"/>
              <a:gd name="T90" fmla="*/ 309 w 3699"/>
              <a:gd name="T91" fmla="*/ 2871 h 3699"/>
              <a:gd name="T92" fmla="*/ 157 w 3699"/>
              <a:gd name="T93" fmla="*/ 2592 h 3699"/>
              <a:gd name="T94" fmla="*/ 53 w 3699"/>
              <a:gd name="T95" fmla="*/ 2287 h 3699"/>
              <a:gd name="T96" fmla="*/ 3 w 3699"/>
              <a:gd name="T97" fmla="*/ 1962 h 3699"/>
              <a:gd name="T98" fmla="*/ 13 w 3699"/>
              <a:gd name="T99" fmla="*/ 1626 h 3699"/>
              <a:gd name="T100" fmla="*/ 82 w 3699"/>
              <a:gd name="T101" fmla="*/ 1308 h 3699"/>
              <a:gd name="T102" fmla="*/ 203 w 3699"/>
              <a:gd name="T103" fmla="*/ 1011 h 3699"/>
              <a:gd name="T104" fmla="*/ 371 w 3699"/>
              <a:gd name="T105" fmla="*/ 742 h 3699"/>
              <a:gd name="T106" fmla="*/ 582 w 3699"/>
              <a:gd name="T107" fmla="*/ 507 h 3699"/>
              <a:gd name="T108" fmla="*/ 828 w 3699"/>
              <a:gd name="T109" fmla="*/ 309 h 3699"/>
              <a:gd name="T110" fmla="*/ 1107 w 3699"/>
              <a:gd name="T111" fmla="*/ 157 h 3699"/>
              <a:gd name="T112" fmla="*/ 1412 w 3699"/>
              <a:gd name="T113" fmla="*/ 53 h 3699"/>
              <a:gd name="T114" fmla="*/ 1737 w 3699"/>
              <a:gd name="T115" fmla="*/ 3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99" h="3699">
                <a:moveTo>
                  <a:pt x="3255" y="481"/>
                </a:moveTo>
                <a:lnTo>
                  <a:pt x="3514" y="740"/>
                </a:lnTo>
                <a:lnTo>
                  <a:pt x="1665" y="2589"/>
                </a:lnTo>
                <a:lnTo>
                  <a:pt x="833" y="1758"/>
                </a:lnTo>
                <a:lnTo>
                  <a:pt x="1091" y="1498"/>
                </a:lnTo>
                <a:lnTo>
                  <a:pt x="1665" y="2071"/>
                </a:lnTo>
                <a:lnTo>
                  <a:pt x="3255" y="481"/>
                </a:lnTo>
                <a:close/>
                <a:moveTo>
                  <a:pt x="1850" y="0"/>
                </a:moveTo>
                <a:lnTo>
                  <a:pt x="1953" y="3"/>
                </a:lnTo>
                <a:lnTo>
                  <a:pt x="2055" y="12"/>
                </a:lnTo>
                <a:lnTo>
                  <a:pt x="2157" y="28"/>
                </a:lnTo>
                <a:lnTo>
                  <a:pt x="2258" y="47"/>
                </a:lnTo>
                <a:lnTo>
                  <a:pt x="2357" y="71"/>
                </a:lnTo>
                <a:lnTo>
                  <a:pt x="2456" y="99"/>
                </a:lnTo>
                <a:lnTo>
                  <a:pt x="2552" y="129"/>
                </a:lnTo>
                <a:lnTo>
                  <a:pt x="2256" y="425"/>
                </a:lnTo>
                <a:lnTo>
                  <a:pt x="2179" y="406"/>
                </a:lnTo>
                <a:lnTo>
                  <a:pt x="2099" y="390"/>
                </a:lnTo>
                <a:lnTo>
                  <a:pt x="2020" y="379"/>
                </a:lnTo>
                <a:lnTo>
                  <a:pt x="1936" y="372"/>
                </a:lnTo>
                <a:lnTo>
                  <a:pt x="1850" y="370"/>
                </a:lnTo>
                <a:lnTo>
                  <a:pt x="1749" y="373"/>
                </a:lnTo>
                <a:lnTo>
                  <a:pt x="1650" y="384"/>
                </a:lnTo>
                <a:lnTo>
                  <a:pt x="1552" y="400"/>
                </a:lnTo>
                <a:lnTo>
                  <a:pt x="1457" y="424"/>
                </a:lnTo>
                <a:lnTo>
                  <a:pt x="1365" y="453"/>
                </a:lnTo>
                <a:lnTo>
                  <a:pt x="1276" y="488"/>
                </a:lnTo>
                <a:lnTo>
                  <a:pt x="1188" y="527"/>
                </a:lnTo>
                <a:lnTo>
                  <a:pt x="1104" y="573"/>
                </a:lnTo>
                <a:lnTo>
                  <a:pt x="1023" y="624"/>
                </a:lnTo>
                <a:lnTo>
                  <a:pt x="947" y="679"/>
                </a:lnTo>
                <a:lnTo>
                  <a:pt x="874" y="740"/>
                </a:lnTo>
                <a:lnTo>
                  <a:pt x="805" y="805"/>
                </a:lnTo>
                <a:lnTo>
                  <a:pt x="740" y="874"/>
                </a:lnTo>
                <a:lnTo>
                  <a:pt x="679" y="947"/>
                </a:lnTo>
                <a:lnTo>
                  <a:pt x="624" y="1023"/>
                </a:lnTo>
                <a:lnTo>
                  <a:pt x="573" y="1104"/>
                </a:lnTo>
                <a:lnTo>
                  <a:pt x="527" y="1188"/>
                </a:lnTo>
                <a:lnTo>
                  <a:pt x="488" y="1276"/>
                </a:lnTo>
                <a:lnTo>
                  <a:pt x="453" y="1365"/>
                </a:lnTo>
                <a:lnTo>
                  <a:pt x="424" y="1457"/>
                </a:lnTo>
                <a:lnTo>
                  <a:pt x="400" y="1552"/>
                </a:lnTo>
                <a:lnTo>
                  <a:pt x="384" y="1650"/>
                </a:lnTo>
                <a:lnTo>
                  <a:pt x="373" y="1749"/>
                </a:lnTo>
                <a:lnTo>
                  <a:pt x="370" y="1850"/>
                </a:lnTo>
                <a:lnTo>
                  <a:pt x="373" y="1950"/>
                </a:lnTo>
                <a:lnTo>
                  <a:pt x="384" y="2049"/>
                </a:lnTo>
                <a:lnTo>
                  <a:pt x="400" y="2147"/>
                </a:lnTo>
                <a:lnTo>
                  <a:pt x="424" y="2242"/>
                </a:lnTo>
                <a:lnTo>
                  <a:pt x="453" y="2334"/>
                </a:lnTo>
                <a:lnTo>
                  <a:pt x="488" y="2423"/>
                </a:lnTo>
                <a:lnTo>
                  <a:pt x="527" y="2511"/>
                </a:lnTo>
                <a:lnTo>
                  <a:pt x="573" y="2595"/>
                </a:lnTo>
                <a:lnTo>
                  <a:pt x="624" y="2676"/>
                </a:lnTo>
                <a:lnTo>
                  <a:pt x="679" y="2752"/>
                </a:lnTo>
                <a:lnTo>
                  <a:pt x="740" y="2825"/>
                </a:lnTo>
                <a:lnTo>
                  <a:pt x="805" y="2894"/>
                </a:lnTo>
                <a:lnTo>
                  <a:pt x="874" y="2959"/>
                </a:lnTo>
                <a:lnTo>
                  <a:pt x="947" y="3020"/>
                </a:lnTo>
                <a:lnTo>
                  <a:pt x="1023" y="3075"/>
                </a:lnTo>
                <a:lnTo>
                  <a:pt x="1104" y="3126"/>
                </a:lnTo>
                <a:lnTo>
                  <a:pt x="1188" y="3172"/>
                </a:lnTo>
                <a:lnTo>
                  <a:pt x="1276" y="3211"/>
                </a:lnTo>
                <a:lnTo>
                  <a:pt x="1365" y="3246"/>
                </a:lnTo>
                <a:lnTo>
                  <a:pt x="1457" y="3275"/>
                </a:lnTo>
                <a:lnTo>
                  <a:pt x="1552" y="3299"/>
                </a:lnTo>
                <a:lnTo>
                  <a:pt x="1650" y="3315"/>
                </a:lnTo>
                <a:lnTo>
                  <a:pt x="1749" y="3326"/>
                </a:lnTo>
                <a:lnTo>
                  <a:pt x="1850" y="3329"/>
                </a:lnTo>
                <a:lnTo>
                  <a:pt x="1950" y="3326"/>
                </a:lnTo>
                <a:lnTo>
                  <a:pt x="2049" y="3315"/>
                </a:lnTo>
                <a:lnTo>
                  <a:pt x="2147" y="3299"/>
                </a:lnTo>
                <a:lnTo>
                  <a:pt x="2242" y="3275"/>
                </a:lnTo>
                <a:lnTo>
                  <a:pt x="2334" y="3246"/>
                </a:lnTo>
                <a:lnTo>
                  <a:pt x="2423" y="3211"/>
                </a:lnTo>
                <a:lnTo>
                  <a:pt x="2511" y="3172"/>
                </a:lnTo>
                <a:lnTo>
                  <a:pt x="2595" y="3126"/>
                </a:lnTo>
                <a:lnTo>
                  <a:pt x="2676" y="3075"/>
                </a:lnTo>
                <a:lnTo>
                  <a:pt x="2752" y="3020"/>
                </a:lnTo>
                <a:lnTo>
                  <a:pt x="2825" y="2959"/>
                </a:lnTo>
                <a:lnTo>
                  <a:pt x="2894" y="2894"/>
                </a:lnTo>
                <a:lnTo>
                  <a:pt x="2959" y="2825"/>
                </a:lnTo>
                <a:lnTo>
                  <a:pt x="3020" y="2752"/>
                </a:lnTo>
                <a:lnTo>
                  <a:pt x="3075" y="2676"/>
                </a:lnTo>
                <a:lnTo>
                  <a:pt x="3126" y="2595"/>
                </a:lnTo>
                <a:lnTo>
                  <a:pt x="3172" y="2511"/>
                </a:lnTo>
                <a:lnTo>
                  <a:pt x="3211" y="2423"/>
                </a:lnTo>
                <a:lnTo>
                  <a:pt x="3246" y="2334"/>
                </a:lnTo>
                <a:lnTo>
                  <a:pt x="3275" y="2242"/>
                </a:lnTo>
                <a:lnTo>
                  <a:pt x="3299" y="2147"/>
                </a:lnTo>
                <a:lnTo>
                  <a:pt x="3315" y="2049"/>
                </a:lnTo>
                <a:lnTo>
                  <a:pt x="3326" y="1950"/>
                </a:lnTo>
                <a:lnTo>
                  <a:pt x="3329" y="1850"/>
                </a:lnTo>
                <a:lnTo>
                  <a:pt x="3699" y="1850"/>
                </a:lnTo>
                <a:lnTo>
                  <a:pt x="3696" y="1962"/>
                </a:lnTo>
                <a:lnTo>
                  <a:pt x="3686" y="2073"/>
                </a:lnTo>
                <a:lnTo>
                  <a:pt x="3669" y="2180"/>
                </a:lnTo>
                <a:lnTo>
                  <a:pt x="3646" y="2287"/>
                </a:lnTo>
                <a:lnTo>
                  <a:pt x="3617" y="2391"/>
                </a:lnTo>
                <a:lnTo>
                  <a:pt x="3582" y="2493"/>
                </a:lnTo>
                <a:lnTo>
                  <a:pt x="3542" y="2592"/>
                </a:lnTo>
                <a:lnTo>
                  <a:pt x="3496" y="2688"/>
                </a:lnTo>
                <a:lnTo>
                  <a:pt x="3446" y="2781"/>
                </a:lnTo>
                <a:lnTo>
                  <a:pt x="3390" y="2871"/>
                </a:lnTo>
                <a:lnTo>
                  <a:pt x="3328" y="2957"/>
                </a:lnTo>
                <a:lnTo>
                  <a:pt x="3263" y="3039"/>
                </a:lnTo>
                <a:lnTo>
                  <a:pt x="3192" y="3117"/>
                </a:lnTo>
                <a:lnTo>
                  <a:pt x="3117" y="3192"/>
                </a:lnTo>
                <a:lnTo>
                  <a:pt x="3039" y="3263"/>
                </a:lnTo>
                <a:lnTo>
                  <a:pt x="2957" y="3328"/>
                </a:lnTo>
                <a:lnTo>
                  <a:pt x="2871" y="3390"/>
                </a:lnTo>
                <a:lnTo>
                  <a:pt x="2781" y="3446"/>
                </a:lnTo>
                <a:lnTo>
                  <a:pt x="2688" y="3496"/>
                </a:lnTo>
                <a:lnTo>
                  <a:pt x="2592" y="3542"/>
                </a:lnTo>
                <a:lnTo>
                  <a:pt x="2493" y="3582"/>
                </a:lnTo>
                <a:lnTo>
                  <a:pt x="2391" y="3617"/>
                </a:lnTo>
                <a:lnTo>
                  <a:pt x="2287" y="3646"/>
                </a:lnTo>
                <a:lnTo>
                  <a:pt x="2180" y="3669"/>
                </a:lnTo>
                <a:lnTo>
                  <a:pt x="2073" y="3686"/>
                </a:lnTo>
                <a:lnTo>
                  <a:pt x="1962" y="3696"/>
                </a:lnTo>
                <a:lnTo>
                  <a:pt x="1850" y="3699"/>
                </a:lnTo>
                <a:lnTo>
                  <a:pt x="1737" y="3696"/>
                </a:lnTo>
                <a:lnTo>
                  <a:pt x="1626" y="3686"/>
                </a:lnTo>
                <a:lnTo>
                  <a:pt x="1519" y="3669"/>
                </a:lnTo>
                <a:lnTo>
                  <a:pt x="1412" y="3646"/>
                </a:lnTo>
                <a:lnTo>
                  <a:pt x="1308" y="3617"/>
                </a:lnTo>
                <a:lnTo>
                  <a:pt x="1206" y="3582"/>
                </a:lnTo>
                <a:lnTo>
                  <a:pt x="1107" y="3542"/>
                </a:lnTo>
                <a:lnTo>
                  <a:pt x="1011" y="3496"/>
                </a:lnTo>
                <a:lnTo>
                  <a:pt x="918" y="3446"/>
                </a:lnTo>
                <a:lnTo>
                  <a:pt x="828" y="3390"/>
                </a:lnTo>
                <a:lnTo>
                  <a:pt x="742" y="3328"/>
                </a:lnTo>
                <a:lnTo>
                  <a:pt x="660" y="3263"/>
                </a:lnTo>
                <a:lnTo>
                  <a:pt x="582" y="3192"/>
                </a:lnTo>
                <a:lnTo>
                  <a:pt x="507" y="3117"/>
                </a:lnTo>
                <a:lnTo>
                  <a:pt x="436" y="3039"/>
                </a:lnTo>
                <a:lnTo>
                  <a:pt x="371" y="2957"/>
                </a:lnTo>
                <a:lnTo>
                  <a:pt x="309" y="2871"/>
                </a:lnTo>
                <a:lnTo>
                  <a:pt x="253" y="2781"/>
                </a:lnTo>
                <a:lnTo>
                  <a:pt x="203" y="2688"/>
                </a:lnTo>
                <a:lnTo>
                  <a:pt x="157" y="2592"/>
                </a:lnTo>
                <a:lnTo>
                  <a:pt x="117" y="2493"/>
                </a:lnTo>
                <a:lnTo>
                  <a:pt x="82" y="2391"/>
                </a:lnTo>
                <a:lnTo>
                  <a:pt x="53" y="2287"/>
                </a:lnTo>
                <a:lnTo>
                  <a:pt x="30" y="2180"/>
                </a:lnTo>
                <a:lnTo>
                  <a:pt x="13" y="2073"/>
                </a:lnTo>
                <a:lnTo>
                  <a:pt x="3" y="1962"/>
                </a:lnTo>
                <a:lnTo>
                  <a:pt x="0" y="1850"/>
                </a:lnTo>
                <a:lnTo>
                  <a:pt x="3" y="1737"/>
                </a:lnTo>
                <a:lnTo>
                  <a:pt x="13" y="1626"/>
                </a:lnTo>
                <a:lnTo>
                  <a:pt x="30" y="1519"/>
                </a:lnTo>
                <a:lnTo>
                  <a:pt x="53" y="1412"/>
                </a:lnTo>
                <a:lnTo>
                  <a:pt x="82" y="1308"/>
                </a:lnTo>
                <a:lnTo>
                  <a:pt x="117" y="1206"/>
                </a:lnTo>
                <a:lnTo>
                  <a:pt x="157" y="1107"/>
                </a:lnTo>
                <a:lnTo>
                  <a:pt x="203" y="1011"/>
                </a:lnTo>
                <a:lnTo>
                  <a:pt x="253" y="918"/>
                </a:lnTo>
                <a:lnTo>
                  <a:pt x="309" y="828"/>
                </a:lnTo>
                <a:lnTo>
                  <a:pt x="371" y="742"/>
                </a:lnTo>
                <a:lnTo>
                  <a:pt x="436" y="660"/>
                </a:lnTo>
                <a:lnTo>
                  <a:pt x="507" y="582"/>
                </a:lnTo>
                <a:lnTo>
                  <a:pt x="582" y="507"/>
                </a:lnTo>
                <a:lnTo>
                  <a:pt x="660" y="436"/>
                </a:lnTo>
                <a:lnTo>
                  <a:pt x="742" y="371"/>
                </a:lnTo>
                <a:lnTo>
                  <a:pt x="828" y="309"/>
                </a:lnTo>
                <a:lnTo>
                  <a:pt x="918" y="253"/>
                </a:lnTo>
                <a:lnTo>
                  <a:pt x="1011" y="203"/>
                </a:lnTo>
                <a:lnTo>
                  <a:pt x="1107" y="157"/>
                </a:lnTo>
                <a:lnTo>
                  <a:pt x="1206" y="117"/>
                </a:lnTo>
                <a:lnTo>
                  <a:pt x="1308" y="82"/>
                </a:lnTo>
                <a:lnTo>
                  <a:pt x="1412" y="53"/>
                </a:lnTo>
                <a:lnTo>
                  <a:pt x="1519" y="30"/>
                </a:lnTo>
                <a:lnTo>
                  <a:pt x="1626" y="13"/>
                </a:lnTo>
                <a:lnTo>
                  <a:pt x="1737" y="3"/>
                </a:lnTo>
                <a:lnTo>
                  <a:pt x="1850" y="0"/>
                </a:lnTo>
                <a:close/>
              </a:path>
            </a:pathLst>
          </a:custGeom>
          <a:solidFill>
            <a:srgbClr val="4DA4C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103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95DE716-6D24-4011-BB64-5C74B05B1244}"/>
              </a:ext>
            </a:extLst>
          </p:cNvPr>
          <p:cNvGrpSpPr/>
          <p:nvPr/>
        </p:nvGrpSpPr>
        <p:grpSpPr>
          <a:xfrm>
            <a:off x="640816" y="1790278"/>
            <a:ext cx="4757095" cy="2624401"/>
            <a:chOff x="1326370" y="396421"/>
            <a:chExt cx="4001860" cy="173765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DF9DC4-D3D4-4830-91E0-A68447D0508F}"/>
                </a:ext>
              </a:extLst>
            </p:cNvPr>
            <p:cNvGrpSpPr/>
            <p:nvPr/>
          </p:nvGrpSpPr>
          <p:grpSpPr>
            <a:xfrm>
              <a:off x="1326370" y="396421"/>
              <a:ext cx="4001860" cy="1737658"/>
              <a:chOff x="1511301" y="399141"/>
              <a:chExt cx="4001860" cy="1737658"/>
            </a:xfrm>
          </p:grpSpPr>
          <p:sp>
            <p:nvSpPr>
              <p:cNvPr id="28" name="Rounded Rectangle 57">
                <a:extLst>
                  <a:ext uri="{FF2B5EF4-FFF2-40B4-BE49-F238E27FC236}">
                    <a16:creationId xmlns:a16="http://schemas.microsoft.com/office/drawing/2014/main" id="{C030244B-3127-47F1-8C1D-1D2B069B76CD}"/>
                  </a:ext>
                </a:extLst>
              </p:cNvPr>
              <p:cNvSpPr/>
              <p:nvPr/>
            </p:nvSpPr>
            <p:spPr>
              <a:xfrm>
                <a:off x="1511301" y="399141"/>
                <a:ext cx="3792310" cy="1737658"/>
              </a:xfrm>
              <a:prstGeom prst="roundRect">
                <a:avLst>
                  <a:gd name="adj" fmla="val 0"/>
                </a:avLst>
              </a:prstGeom>
              <a:solidFill>
                <a:srgbClr val="212753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C81435E-161F-4FA9-8299-67BA327E2016}"/>
                  </a:ext>
                </a:extLst>
              </p:cNvPr>
              <p:cNvSpPr/>
              <p:nvPr/>
            </p:nvSpPr>
            <p:spPr>
              <a:xfrm rot="5400000">
                <a:off x="5246461" y="1163195"/>
                <a:ext cx="323850" cy="209550"/>
              </a:xfrm>
              <a:prstGeom prst="triangle">
                <a:avLst/>
              </a:prstGeom>
              <a:solidFill>
                <a:srgbClr val="212753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ound Same Side Corner Rectangle 55">
              <a:extLst>
                <a:ext uri="{FF2B5EF4-FFF2-40B4-BE49-F238E27FC236}">
                  <a16:creationId xmlns:a16="http://schemas.microsoft.com/office/drawing/2014/main" id="{BEE24A56-B63F-4E12-A7AB-8ADA5F7701C4}"/>
                </a:ext>
              </a:extLst>
            </p:cNvPr>
            <p:cNvSpPr/>
            <p:nvPr/>
          </p:nvSpPr>
          <p:spPr>
            <a:xfrm rot="16200000">
              <a:off x="515318" y="1207476"/>
              <a:ext cx="1737657" cy="115548"/>
            </a:xfrm>
            <a:prstGeom prst="round2SameRect">
              <a:avLst>
                <a:gd name="adj1" fmla="val 27126"/>
                <a:gd name="adj2" fmla="val 0"/>
              </a:avLst>
            </a:prstGeom>
            <a:solidFill>
              <a:srgbClr val="4DA4CB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4D26F-5BB6-4F78-9232-EB7DB55D0A8C}"/>
              </a:ext>
            </a:extLst>
          </p:cNvPr>
          <p:cNvCxnSpPr>
            <a:cxnSpLocks/>
          </p:cNvCxnSpPr>
          <p:nvPr/>
        </p:nvCxnSpPr>
        <p:spPr>
          <a:xfrm>
            <a:off x="5506678" y="491613"/>
            <a:ext cx="1178644" cy="0"/>
          </a:xfrm>
          <a:prstGeom prst="line">
            <a:avLst/>
          </a:prstGeom>
          <a:ln w="38100">
            <a:solidFill>
              <a:srgbClr val="3B5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5F437D-DB34-4BEA-B705-7EACD627B5BA}"/>
              </a:ext>
            </a:extLst>
          </p:cNvPr>
          <p:cNvSpPr txBox="1">
            <a:spLocks/>
          </p:cNvSpPr>
          <p:nvPr/>
        </p:nvSpPr>
        <p:spPr>
          <a:xfrm>
            <a:off x="1112468" y="1790277"/>
            <a:ext cx="3564694" cy="2437589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2B6CA7"/>
              </a:buClr>
              <a:buNone/>
            </a:pPr>
            <a:r>
              <a:rPr lang="en-US" sz="2000" dirty="0">
                <a:solidFill>
                  <a:srgbClr val="F4F4F4"/>
                </a:solidFill>
              </a:rPr>
              <a:t>Name</a:t>
            </a:r>
          </a:p>
          <a:p>
            <a:pPr marL="0" indent="0">
              <a:buClr>
                <a:srgbClr val="2B6CA7"/>
              </a:buClr>
              <a:buNone/>
            </a:pPr>
            <a:r>
              <a:rPr lang="en-US" sz="2000" dirty="0">
                <a:solidFill>
                  <a:srgbClr val="F4F4F4"/>
                </a:solidFill>
              </a:rPr>
              <a:t>Email</a:t>
            </a:r>
          </a:p>
          <a:p>
            <a:pPr marL="0" indent="0">
              <a:buClr>
                <a:srgbClr val="2B6CA7"/>
              </a:buClr>
              <a:buNone/>
            </a:pPr>
            <a:r>
              <a:rPr lang="en-US" sz="2000" dirty="0">
                <a:solidFill>
                  <a:srgbClr val="F4F4F4"/>
                </a:solidFill>
              </a:rPr>
              <a:t>Address</a:t>
            </a:r>
          </a:p>
          <a:p>
            <a:pPr marL="0" indent="0">
              <a:buClr>
                <a:srgbClr val="2B6CA7"/>
              </a:buClr>
              <a:buNone/>
            </a:pPr>
            <a:r>
              <a:rPr lang="en-US" sz="2000" dirty="0">
                <a:solidFill>
                  <a:srgbClr val="F4F4F4"/>
                </a:solidFill>
              </a:rPr>
              <a:t>Phone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D8A1-10CC-4ABB-932A-D57ADB1E0A4B}"/>
              </a:ext>
            </a:extLst>
          </p:cNvPr>
          <p:cNvSpPr txBox="1">
            <a:spLocks/>
          </p:cNvSpPr>
          <p:nvPr/>
        </p:nvSpPr>
        <p:spPr>
          <a:xfrm>
            <a:off x="5849899" y="2464636"/>
            <a:ext cx="6007804" cy="284804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2B6CA7"/>
              </a:buClr>
              <a:buNone/>
            </a:pPr>
            <a:r>
              <a:rPr lang="en-US" sz="2000" dirty="0"/>
              <a:t>Paragraph for contact instructions, paragraph for additional instructions, paragraph for additional instructions, paragraph for additional instructions , paragraph for additional instructions.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7848175-D178-4F69-92AB-A335D2E23108}"/>
              </a:ext>
            </a:extLst>
          </p:cNvPr>
          <p:cNvSpPr txBox="1">
            <a:spLocks/>
          </p:cNvSpPr>
          <p:nvPr/>
        </p:nvSpPr>
        <p:spPr>
          <a:xfrm>
            <a:off x="3431458" y="562284"/>
            <a:ext cx="5329084" cy="51144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rgbClr val="50B4C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4DA4CB"/>
                </a:solidFill>
              </a:rPr>
              <a:t>How to Follow-up</a:t>
            </a:r>
          </a:p>
        </p:txBody>
      </p:sp>
    </p:spTree>
    <p:extLst>
      <p:ext uri="{BB962C8B-B14F-4D97-AF65-F5344CB8AC3E}">
        <p14:creationId xmlns:p14="http://schemas.microsoft.com/office/powerpoint/2010/main" val="24357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e8e6128-1e36-4143-b3cd-158f997a1791">
      <UserInfo>
        <DisplayName>Veera Pandey</DisplayName>
        <AccountId>28</AccountId>
        <AccountType/>
      </UserInfo>
      <UserInfo>
        <DisplayName>Taylor Davis</DisplayName>
        <AccountId>24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B3146852B4B94D9E4654D71AAC6A47" ma:contentTypeVersion="12" ma:contentTypeDescription="Create a new document." ma:contentTypeScope="" ma:versionID="e89fb0cb7a98cff2e0c75597a0a7ffe3">
  <xsd:schema xmlns:xsd="http://www.w3.org/2001/XMLSchema" xmlns:xs="http://www.w3.org/2001/XMLSchema" xmlns:p="http://schemas.microsoft.com/office/2006/metadata/properties" xmlns:ns2="3fa1b2ff-f8e0-49f8-8fd1-9a61b8e2741c" xmlns:ns3="4e8e6128-1e36-4143-b3cd-158f997a1791" targetNamespace="http://schemas.microsoft.com/office/2006/metadata/properties" ma:root="true" ma:fieldsID="28540afb3dba9022a1192365253f59a8" ns2:_="" ns3:_="">
    <xsd:import namespace="3fa1b2ff-f8e0-49f8-8fd1-9a61b8e2741c"/>
    <xsd:import namespace="4e8e6128-1e36-4143-b3cd-158f997a1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1b2ff-f8e0-49f8-8fd1-9a61b8e27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e6128-1e36-4143-b3cd-158f997a17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6477F-FBD2-4BAC-AA59-F41ABA4E151D}">
  <ds:schemaRefs>
    <ds:schemaRef ds:uri="http://schemas.microsoft.com/office/2006/metadata/properties"/>
    <ds:schemaRef ds:uri="http://schemas.microsoft.com/office/infopath/2007/PartnerControls"/>
    <ds:schemaRef ds:uri="4e8e6128-1e36-4143-b3cd-158f997a1791"/>
  </ds:schemaRefs>
</ds:datastoreItem>
</file>

<file path=customXml/itemProps2.xml><?xml version="1.0" encoding="utf-8"?>
<ds:datastoreItem xmlns:ds="http://schemas.openxmlformats.org/officeDocument/2006/customXml" ds:itemID="{E1F2AB3C-84A8-46E6-81DB-16DD11DC3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1b2ff-f8e0-49f8-8fd1-9a61b8e2741c"/>
    <ds:schemaRef ds:uri="4e8e6128-1e36-4143-b3cd-158f997a17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BECF84-A898-43AB-AA60-32E462E377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2020-07-27T17:36:48Z</dcterms:created>
  <dcterms:modified xsi:type="dcterms:W3CDTF">2020-08-07T19:45:59Z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0x01010027B3146852B4B94D9E4654D71AAC6A47</vt:lpwstr>
  </property>
</Properties>
</file>