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bin Graham" initials="CG" lastIdx="1" clrIdx="0">
    <p:extLst>
      <p:ext uri="{19B8F6BF-5375-455C-9EA6-DF929625EA0E}">
        <p15:presenceInfo xmlns:p15="http://schemas.microsoft.com/office/powerpoint/2012/main" userId="0b9c8dfc971471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11T21:25:36.129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58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5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0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8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7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4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5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0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564E2-83B1-474E-9697-8F1AF65A086E}" type="datetimeFigureOut">
              <a:rPr lang="en-US" smtClean="0"/>
              <a:t>5/13/2015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054E-1745-4C2D-A447-0DD4062B16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8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Android Studio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hardest IDE to understand - EVER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09" y="1745672"/>
            <a:ext cx="2439055" cy="29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2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2" y="457200"/>
            <a:ext cx="4717675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The “</a:t>
            </a:r>
            <a:r>
              <a:rPr lang="en-US" dirty="0" smtClean="0">
                <a:solidFill>
                  <a:schemeClr val="accent6"/>
                </a:solidFill>
              </a:rPr>
              <a:t>Installation</a:t>
            </a:r>
            <a:r>
              <a:rPr lang="en-US" dirty="0" smtClean="0"/>
              <a:t>”</a:t>
            </a:r>
            <a:endParaRPr lang="en-US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" r="301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We began work on the BMI Calculator at B-52’s on a Sunday morning.  On that morning, we got the plan for the project completed, along with installing the IDE on to everyone’s computer.  </a:t>
            </a:r>
            <a:r>
              <a:rPr lang="en-US" sz="2000" dirty="0" smtClean="0">
                <a:solidFill>
                  <a:schemeClr val="accent6"/>
                </a:solidFill>
              </a:rPr>
              <a:t>I think it would be safe to say that we spent most of the time </a:t>
            </a:r>
            <a:r>
              <a:rPr lang="en-US" sz="2000" dirty="0" smtClean="0">
                <a:solidFill>
                  <a:schemeClr val="accent6"/>
                </a:solidFill>
              </a:rPr>
              <a:t>eating</a:t>
            </a:r>
            <a:r>
              <a:rPr lang="en-US" sz="2000" dirty="0" smtClean="0">
                <a:solidFill>
                  <a:schemeClr val="accent6"/>
                </a:solidFill>
              </a:rPr>
              <a:t>, and watching a progress bar.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72" y="328609"/>
            <a:ext cx="1640431" cy="7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/>
                </a:solidFill>
              </a:rPr>
              <a:t>Alpha</a:t>
            </a:r>
            <a:r>
              <a:rPr lang="en-US" dirty="0" smtClean="0"/>
              <a:t> VS. </a:t>
            </a:r>
            <a:r>
              <a:rPr lang="en-US" dirty="0" smtClean="0">
                <a:solidFill>
                  <a:schemeClr val="accent6"/>
                </a:solidFill>
              </a:rPr>
              <a:t>Beta </a:t>
            </a:r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Alpha Prototype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first prototype we had for the BMI Calculator was absolutely awful.  It was unable to maintain a simple task.  For example, if you touched the screen, the app would crash!</a:t>
            </a:r>
          </a:p>
          <a:p>
            <a:r>
              <a:rPr lang="en-US" dirty="0" smtClean="0"/>
              <a:t>The fix: </a:t>
            </a:r>
            <a:r>
              <a:rPr lang="en-US" dirty="0" smtClean="0">
                <a:solidFill>
                  <a:schemeClr val="accent6"/>
                </a:solidFill>
              </a:rPr>
              <a:t>scrapping</a:t>
            </a:r>
            <a:r>
              <a:rPr lang="en-US" dirty="0" smtClean="0"/>
              <a:t> the project, and </a:t>
            </a:r>
            <a:r>
              <a:rPr lang="en-US" dirty="0" smtClean="0">
                <a:solidFill>
                  <a:schemeClr val="accent6"/>
                </a:solidFill>
              </a:rPr>
              <a:t>starting</a:t>
            </a:r>
            <a:r>
              <a:rPr lang="en-US" dirty="0" smtClean="0"/>
              <a:t> again.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Beta Prototype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prototype, or 1</a:t>
            </a:r>
            <a:r>
              <a:rPr lang="en-US" baseline="30000" dirty="0" smtClean="0"/>
              <a:t>st</a:t>
            </a:r>
            <a:r>
              <a:rPr lang="en-US" dirty="0" smtClean="0"/>
              <a:t> working prototype was able to accept </a:t>
            </a:r>
            <a:r>
              <a:rPr lang="en-US" dirty="0" smtClean="0"/>
              <a:t>an on click, use </a:t>
            </a:r>
            <a:r>
              <a:rPr lang="en-US" dirty="0" smtClean="0"/>
              <a:t>buttons, text boxes, etc.  It could </a:t>
            </a:r>
            <a:r>
              <a:rPr lang="en-US" dirty="0" smtClean="0"/>
              <a:t>perform </a:t>
            </a:r>
            <a:r>
              <a:rPr lang="en-US" dirty="0" smtClean="0"/>
              <a:t>a simple task, but when we assigned it to display a float, it displayed only the integer value of it. </a:t>
            </a:r>
          </a:p>
          <a:p>
            <a:r>
              <a:rPr lang="en-US" dirty="0" smtClean="0"/>
              <a:t>The fix: Changing the display from </a:t>
            </a:r>
            <a:r>
              <a:rPr lang="en-US" dirty="0" smtClean="0">
                <a:solidFill>
                  <a:schemeClr val="accent6"/>
                </a:solidFill>
              </a:rPr>
              <a:t>int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6"/>
                </a:solidFill>
              </a:rPr>
              <a:t>float with </a:t>
            </a:r>
            <a:r>
              <a:rPr lang="en-US" dirty="0" smtClean="0"/>
              <a:t>String formatter.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7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smtClean="0">
                <a:solidFill>
                  <a:schemeClr val="accent6"/>
                </a:solidFill>
              </a:rPr>
              <a:t>Editable Values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add editable values, we had to use the toString function.  This finally allowed us to begin incorporation of the BMI.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42" y="987425"/>
            <a:ext cx="4135379" cy="4884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14" y="303671"/>
            <a:ext cx="1640431" cy="7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314825" cy="1600200"/>
          </a:xfrm>
          <a:prstGeom prst="snip2Diag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Calculation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chemeClr val="accent6"/>
                </a:solidFill>
              </a:rPr>
              <a:t>Display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For the calculation, we copied and pasted our code from the BMI project earlier in the course.  Then we added better </a:t>
            </a:r>
            <a:r>
              <a:rPr lang="en-US" sz="2000" dirty="0" smtClean="0"/>
              <a:t>GUI design, custom icon, enhanced padding between fields, and altered the colour scheme.  </a:t>
            </a:r>
            <a:r>
              <a:rPr lang="en-US" sz="2000" dirty="0" smtClean="0">
                <a:solidFill>
                  <a:schemeClr val="accent6"/>
                </a:solidFill>
              </a:rPr>
              <a:t>We now had a finished project!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m.memegen.com/wdg7lq.jpg"/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" b="-12"/>
          <a:stretch/>
        </p:blipFill>
        <p:spPr bwMode="auto">
          <a:xfrm>
            <a:off x="5183188" y="58189"/>
            <a:ext cx="6172200" cy="66751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9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" y="2645301"/>
            <a:ext cx="4035322" cy="42126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26080" y="706582"/>
            <a:ext cx="57116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accent2"/>
                </a:solidFill>
              </a:rPr>
              <a:t>[</a:t>
            </a:r>
            <a:r>
              <a:rPr lang="en-US" sz="11500" dirty="0" smtClean="0">
                <a:solidFill>
                  <a:schemeClr val="accent6"/>
                </a:solidFill>
              </a:rPr>
              <a:t>HIP, HIP</a:t>
            </a:r>
            <a:r>
              <a:rPr lang="en-US" sz="11500" dirty="0" smtClean="0">
                <a:solidFill>
                  <a:schemeClr val="accent2"/>
                </a:solidFill>
              </a:rPr>
              <a:t>]</a:t>
            </a:r>
            <a:endParaRPr lang="en-US" sz="11500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8802" y="2568630"/>
            <a:ext cx="614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Are you ready to see the finished product?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815119" cy="2494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72" y="3671987"/>
            <a:ext cx="4284028" cy="3186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0" y="0"/>
            <a:ext cx="3160795" cy="3143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539" y="2968740"/>
            <a:ext cx="5765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Android Studio </vt:lpstr>
      <vt:lpstr>The “Installation”</vt:lpstr>
      <vt:lpstr>The Alpha VS. Beta prototypes</vt:lpstr>
      <vt:lpstr>Adding Editable Values</vt:lpstr>
      <vt:lpstr>Calculation &amp; Display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Studio</dc:title>
  <dc:creator>Corbin Graham</dc:creator>
  <cp:lastModifiedBy>Corbin Graham</cp:lastModifiedBy>
  <cp:revision>12</cp:revision>
  <dcterms:created xsi:type="dcterms:W3CDTF">2015-05-12T01:22:02Z</dcterms:created>
  <dcterms:modified xsi:type="dcterms:W3CDTF">2015-05-13T22:50:36Z</dcterms:modified>
</cp:coreProperties>
</file>