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0" r:id="rId11"/>
    <p:sldId id="268" r:id="rId12"/>
    <p:sldId id="258" r:id="rId13"/>
    <p:sldId id="269" r:id="rId14"/>
    <p:sldId id="270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35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7"/>
  </p:normalViewPr>
  <p:slideViewPr>
    <p:cSldViewPr snapToGrid="0">
      <p:cViewPr varScale="1">
        <p:scale>
          <a:sx n="90" d="100"/>
          <a:sy n="90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6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9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04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6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91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4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50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00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06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2/4/23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492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E1F4381-ECC1-467E-9196-F560213AF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48FF82-FAD1-F834-39AA-D9C5657CBD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9019" b="6713"/>
          <a:stretch/>
        </p:blipFill>
        <p:spPr>
          <a:xfrm>
            <a:off x="0" y="320785"/>
            <a:ext cx="12192000" cy="68578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EA379-6E6D-BABA-4644-1B994153B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265" y="1371600"/>
            <a:ext cx="10771012" cy="2696866"/>
          </a:xfrm>
        </p:spPr>
        <p:txBody>
          <a:bodyPr anchor="t">
            <a:normAutofit/>
          </a:bodyPr>
          <a:lstStyle/>
          <a:p>
            <a:pPr algn="r"/>
            <a:r>
              <a:rPr lang="en-US" sz="8800" dirty="0">
                <a:solidFill>
                  <a:srgbClr val="FFFFFF"/>
                </a:solidFill>
              </a:rPr>
              <a:t>Curl –y //hackers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632608-1239-A553-95EF-0A30FD8B73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1340" y="4584879"/>
            <a:ext cx="8015937" cy="1287887"/>
          </a:xfrm>
        </p:spPr>
        <p:txBody>
          <a:bodyPr anchor="b">
            <a:normAutofit/>
          </a:bodyPr>
          <a:lstStyle/>
          <a:p>
            <a:pPr algn="r"/>
            <a:r>
              <a:rPr lang="en-US" sz="2000" dirty="0">
                <a:solidFill>
                  <a:srgbClr val="FFFFFF"/>
                </a:solidFill>
              </a:rPr>
              <a:t>Project:   Dungeons </a:t>
            </a:r>
          </a:p>
          <a:p>
            <a:pPr algn="r"/>
            <a:r>
              <a:rPr lang="en-US" sz="2000" dirty="0">
                <a:solidFill>
                  <a:srgbClr val="FFFFFF"/>
                </a:solidFill>
              </a:rPr>
              <a:t>TEAM:	   Corbin Graham &amp; Vincent Zefran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222043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505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F816A-99D2-8366-5D03-5486DF407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462E9-F99B-2D41-35ED-403C090C9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371600"/>
            <a:ext cx="10363200" cy="4570229"/>
          </a:xfrm>
        </p:spPr>
        <p:txBody>
          <a:bodyPr/>
          <a:lstStyle/>
          <a:p>
            <a:r>
              <a:rPr lang="en-US" dirty="0"/>
              <a:t>Dungeons is a web-based application modeled off the popular board game “Dungeons &amp; Dragons”.</a:t>
            </a:r>
          </a:p>
          <a:p>
            <a:r>
              <a:rPr lang="en-US" dirty="0"/>
              <a:t>The game prompts the user for an input of a story that the game will be based around moving forwards.</a:t>
            </a:r>
          </a:p>
          <a:p>
            <a:r>
              <a:rPr lang="en-US" dirty="0"/>
              <a:t>Your </a:t>
            </a:r>
            <a:r>
              <a:rPr lang="en-US" b="1" dirty="0"/>
              <a:t>skills</a:t>
            </a:r>
            <a:r>
              <a:rPr lang="en-US" dirty="0"/>
              <a:t>, </a:t>
            </a:r>
            <a:r>
              <a:rPr lang="en-US" b="1" dirty="0"/>
              <a:t>health</a:t>
            </a:r>
            <a:r>
              <a:rPr lang="en-US" dirty="0"/>
              <a:t>, and </a:t>
            </a:r>
            <a:r>
              <a:rPr lang="en-US" b="1" dirty="0"/>
              <a:t>enemies</a:t>
            </a:r>
            <a:r>
              <a:rPr lang="en-US" dirty="0"/>
              <a:t> are then generated within our application.</a:t>
            </a:r>
          </a:p>
          <a:p>
            <a:r>
              <a:rPr lang="en-US" dirty="0"/>
              <a:t>You are presented by enemy after enemy and are given the ability to either </a:t>
            </a:r>
            <a:r>
              <a:rPr lang="en-US" b="1" dirty="0"/>
              <a:t>attack</a:t>
            </a:r>
            <a:r>
              <a:rPr lang="en-US" dirty="0"/>
              <a:t>, </a:t>
            </a:r>
            <a:r>
              <a:rPr lang="en-US" b="1" dirty="0"/>
              <a:t>negotiate</a:t>
            </a:r>
            <a:r>
              <a:rPr lang="en-US" dirty="0"/>
              <a:t>, or </a:t>
            </a:r>
            <a:r>
              <a:rPr lang="en-US" b="1" dirty="0"/>
              <a:t>retreat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0809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65A0C-02CC-00B8-DD44-D6AB63E63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1E551-3C0E-E3A5-8BB1-8DB86CB1A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JAVASCRIPT/HTML/CSS</a:t>
            </a:r>
          </a:p>
          <a:p>
            <a:r>
              <a:rPr lang="en-US" dirty="0"/>
              <a:t>REACT.JS</a:t>
            </a:r>
          </a:p>
          <a:p>
            <a:r>
              <a:rPr lang="en-US" dirty="0"/>
              <a:t>NODE.JS</a:t>
            </a:r>
          </a:p>
          <a:p>
            <a:r>
              <a:rPr lang="en-US" dirty="0"/>
              <a:t>NLP( Natural language Processing )</a:t>
            </a:r>
          </a:p>
          <a:p>
            <a:r>
              <a:rPr lang="en-US" dirty="0"/>
              <a:t>GIT/GITHUB( Project </a:t>
            </a:r>
            <a:r>
              <a:rPr lang="en-US" dirty="0" err="1"/>
              <a:t>Orginization</a:t>
            </a:r>
            <a:r>
              <a:rPr lang="en-US" dirty="0"/>
              <a:t>/ Collaboration)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353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65A0C-02CC-00B8-DD44-D6AB63E63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&amp; 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1E551-3C0E-E3A5-8BB1-8DB86CB1A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NATURAL.JS Natural Language Processor:</a:t>
            </a:r>
          </a:p>
          <a:p>
            <a:pPr marL="560070" lvl="1" indent="-285750">
              <a:buFontTx/>
              <a:buChar char="-"/>
            </a:pPr>
            <a:r>
              <a:rPr lang="en-US" dirty="0"/>
              <a:t>Classifying Words</a:t>
            </a:r>
          </a:p>
          <a:p>
            <a:pPr marL="560070" lvl="1" indent="-285750">
              <a:buFontTx/>
              <a:buChar char="-"/>
            </a:pPr>
            <a:r>
              <a:rPr lang="en-US" dirty="0"/>
              <a:t>Detecting ‘filler’ Words</a:t>
            </a:r>
          </a:p>
          <a:p>
            <a:r>
              <a:rPr lang="en-US" dirty="0"/>
              <a:t>DALLE-e </a:t>
            </a:r>
            <a:r>
              <a:rPr lang="en-US" dirty="0" err="1"/>
              <a:t>MiNi</a:t>
            </a:r>
            <a:endParaRPr lang="en-US" dirty="0"/>
          </a:p>
          <a:p>
            <a:pPr lvl="1"/>
            <a:r>
              <a:rPr lang="en-US" dirty="0"/>
              <a:t>- Generate Images from the provided text to enhance gameplay</a:t>
            </a:r>
          </a:p>
        </p:txBody>
      </p:sp>
    </p:spTree>
    <p:extLst>
      <p:ext uri="{BB962C8B-B14F-4D97-AF65-F5344CB8AC3E}">
        <p14:creationId xmlns:p14="http://schemas.microsoft.com/office/powerpoint/2010/main" val="4273365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65A0C-02CC-00B8-DD44-D6AB63E63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1E551-3C0E-E3A5-8BB1-8DB86CB1A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Dungeons</a:t>
            </a:r>
            <a:r>
              <a:rPr lang="en-US" dirty="0"/>
              <a:t> converts raw text in ‘Natural’ formatting to a classified style using </a:t>
            </a:r>
            <a:r>
              <a:rPr lang="en-US" b="1" dirty="0"/>
              <a:t>NLP (Natural)</a:t>
            </a:r>
            <a:r>
              <a:rPr lang="en-US" dirty="0"/>
              <a:t>.</a:t>
            </a:r>
          </a:p>
          <a:p>
            <a:r>
              <a:rPr lang="en-US" dirty="0"/>
              <a:t>The Engine converts and formats the classified data into modifiable objects that can be used and manipulated through gameplay.</a:t>
            </a:r>
          </a:p>
        </p:txBody>
      </p:sp>
    </p:spTree>
    <p:extLst>
      <p:ext uri="{BB962C8B-B14F-4D97-AF65-F5344CB8AC3E}">
        <p14:creationId xmlns:p14="http://schemas.microsoft.com/office/powerpoint/2010/main" val="2201292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65A0C-02CC-00B8-DD44-D6AB63E63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936" y="5014908"/>
            <a:ext cx="10363200" cy="1314443"/>
          </a:xfrm>
        </p:spPr>
        <p:txBody>
          <a:bodyPr>
            <a:normAutofit/>
          </a:bodyPr>
          <a:lstStyle/>
          <a:p>
            <a:r>
              <a:rPr lang="en-US" sz="4400" b="1" dirty="0"/>
              <a:t>Engine Structure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44E3F76-B045-1176-EC60-1875EC449BB5}"/>
              </a:ext>
            </a:extLst>
          </p:cNvPr>
          <p:cNvSpPr/>
          <p:nvPr/>
        </p:nvSpPr>
        <p:spPr>
          <a:xfrm>
            <a:off x="3433764" y="2371740"/>
            <a:ext cx="3400425" cy="118587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Natural Language Processor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038E748-BA51-0F42-70EC-EF13EC6F3C1A}"/>
              </a:ext>
            </a:extLst>
          </p:cNvPr>
          <p:cNvSpPr/>
          <p:nvPr/>
        </p:nvSpPr>
        <p:spPr>
          <a:xfrm>
            <a:off x="7817640" y="778665"/>
            <a:ext cx="3400425" cy="118587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Interfacing Engine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C666149-14E7-128F-35D8-1459AE697D59}"/>
              </a:ext>
            </a:extLst>
          </p:cNvPr>
          <p:cNvSpPr/>
          <p:nvPr/>
        </p:nvSpPr>
        <p:spPr>
          <a:xfrm>
            <a:off x="7817640" y="2373509"/>
            <a:ext cx="3400425" cy="118587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Management Engine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79CF7C0-64F4-FB24-D905-11F770EA2325}"/>
              </a:ext>
            </a:extLst>
          </p:cNvPr>
          <p:cNvSpPr/>
          <p:nvPr/>
        </p:nvSpPr>
        <p:spPr>
          <a:xfrm>
            <a:off x="7058024" y="239287"/>
            <a:ext cx="4919661" cy="3932672"/>
          </a:xfrm>
          <a:prstGeom prst="roundRect">
            <a:avLst/>
          </a:prstGeom>
          <a:solidFill>
            <a:schemeClr val="dk1">
              <a:alpha val="2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32815D-0E6B-D72A-7CBC-214897E26274}"/>
              </a:ext>
            </a:extLst>
          </p:cNvPr>
          <p:cNvSpPr txBox="1"/>
          <p:nvPr/>
        </p:nvSpPr>
        <p:spPr>
          <a:xfrm>
            <a:off x="8588206" y="285751"/>
            <a:ext cx="18592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Game Engine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6A0AC71-E541-3925-85EA-747E34688DAA}"/>
              </a:ext>
            </a:extLst>
          </p:cNvPr>
          <p:cNvSpPr/>
          <p:nvPr/>
        </p:nvSpPr>
        <p:spPr>
          <a:xfrm>
            <a:off x="3433764" y="778665"/>
            <a:ext cx="3400425" cy="118587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Interface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42A1D73-DB7D-545F-72EE-0204F0CD12E6}"/>
              </a:ext>
            </a:extLst>
          </p:cNvPr>
          <p:cNvSpPr/>
          <p:nvPr/>
        </p:nvSpPr>
        <p:spPr>
          <a:xfrm>
            <a:off x="7817639" y="4486260"/>
            <a:ext cx="3400425" cy="118587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Image Generator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18412C-E235-7507-BEB9-CDFA51E7FA29}"/>
              </a:ext>
            </a:extLst>
          </p:cNvPr>
          <p:cNvCxnSpPr>
            <a:cxnSpLocks/>
          </p:cNvCxnSpPr>
          <p:nvPr/>
        </p:nvCxnSpPr>
        <p:spPr>
          <a:xfrm>
            <a:off x="6469852" y="1171559"/>
            <a:ext cx="1347787" cy="0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20FD9BC-E638-5D5A-38C7-EDE92C032E72}"/>
              </a:ext>
            </a:extLst>
          </p:cNvPr>
          <p:cNvCxnSpPr>
            <a:cxnSpLocks/>
          </p:cNvCxnSpPr>
          <p:nvPr/>
        </p:nvCxnSpPr>
        <p:spPr>
          <a:xfrm flipH="1">
            <a:off x="6834189" y="1540635"/>
            <a:ext cx="1472794" cy="0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61A3556-0130-5572-37B2-FE6A3D9A297E}"/>
              </a:ext>
            </a:extLst>
          </p:cNvPr>
          <p:cNvCxnSpPr>
            <a:cxnSpLocks/>
          </p:cNvCxnSpPr>
          <p:nvPr/>
        </p:nvCxnSpPr>
        <p:spPr>
          <a:xfrm>
            <a:off x="6657975" y="2964675"/>
            <a:ext cx="1159664" cy="0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9F0D937-4D4C-4293-C01D-4D391C5746D2}"/>
              </a:ext>
            </a:extLst>
          </p:cNvPr>
          <p:cNvCxnSpPr>
            <a:cxnSpLocks/>
          </p:cNvCxnSpPr>
          <p:nvPr/>
        </p:nvCxnSpPr>
        <p:spPr>
          <a:xfrm flipV="1">
            <a:off x="9513083" y="3557610"/>
            <a:ext cx="0" cy="928650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926CF53-522F-D716-6660-9A05D8AE535D}"/>
              </a:ext>
            </a:extLst>
          </p:cNvPr>
          <p:cNvCxnSpPr>
            <a:cxnSpLocks/>
          </p:cNvCxnSpPr>
          <p:nvPr/>
        </p:nvCxnSpPr>
        <p:spPr>
          <a:xfrm flipV="1">
            <a:off x="8908246" y="1964535"/>
            <a:ext cx="0" cy="592928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AF3A34A-76BB-C19A-6791-E5507D5815E6}"/>
              </a:ext>
            </a:extLst>
          </p:cNvPr>
          <p:cNvCxnSpPr>
            <a:cxnSpLocks/>
          </p:cNvCxnSpPr>
          <p:nvPr/>
        </p:nvCxnSpPr>
        <p:spPr>
          <a:xfrm>
            <a:off x="10032197" y="1963952"/>
            <a:ext cx="0" cy="407788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072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3982-0DA1-CF83-1A4C-9D5834046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C402D-9661-A4F3-5D96-9CB05C3A2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into disabling problems very early on can be a big test on your mental strength as a developer.</a:t>
            </a:r>
          </a:p>
          <a:p>
            <a:r>
              <a:rPr lang="en-US" dirty="0"/>
              <a:t>Time management and prioritizing the right features is crucial when in a time crunch for a project.</a:t>
            </a:r>
          </a:p>
          <a:p>
            <a:r>
              <a:rPr lang="en-US" dirty="0"/>
              <a:t>Sleep deprivation is not a great experience, but sometimes useful.</a:t>
            </a:r>
          </a:p>
          <a:p>
            <a:r>
              <a:rPr lang="en-US" dirty="0"/>
              <a:t>Communication is key with your partner(s)!</a:t>
            </a:r>
          </a:p>
        </p:txBody>
      </p:sp>
    </p:spTree>
    <p:extLst>
      <p:ext uri="{BB962C8B-B14F-4D97-AF65-F5344CB8AC3E}">
        <p14:creationId xmlns:p14="http://schemas.microsoft.com/office/powerpoint/2010/main" val="1978977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0D80FFD-2498-C45A-8DA6-FBDB55367C3A}"/>
              </a:ext>
            </a:extLst>
          </p:cNvPr>
          <p:cNvSpPr/>
          <p:nvPr/>
        </p:nvSpPr>
        <p:spPr>
          <a:xfrm>
            <a:off x="-1" y="2755300"/>
            <a:ext cx="12223669" cy="4100394"/>
          </a:xfrm>
          <a:prstGeom prst="rect">
            <a:avLst/>
          </a:prstGeom>
          <a:solidFill>
            <a:srgbClr val="243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72B5E6-4395-58B4-43D8-FE408C5586FF}"/>
              </a:ext>
            </a:extLst>
          </p:cNvPr>
          <p:cNvSpPr/>
          <p:nvPr/>
        </p:nvSpPr>
        <p:spPr>
          <a:xfrm>
            <a:off x="0" y="2306"/>
            <a:ext cx="12223669" cy="2767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CF816A-99D2-8366-5D03-5486DF4070D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DUNGEONS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F737538-5E65-762D-6D0E-D337AC934DE2}"/>
              </a:ext>
            </a:extLst>
          </p:cNvPr>
          <p:cNvSpPr txBox="1">
            <a:spLocks/>
          </p:cNvSpPr>
          <p:nvPr/>
        </p:nvSpPr>
        <p:spPr>
          <a:xfrm>
            <a:off x="930233" y="3506888"/>
            <a:ext cx="10363200" cy="1314443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chemeClr val="bg1"/>
                </a:solidFill>
              </a:rPr>
              <a:t>WRITE IT </a:t>
            </a:r>
            <a:r>
              <a:rPr lang="en-US" sz="4800" b="1" u="sng" dirty="0">
                <a:solidFill>
                  <a:schemeClr val="bg1"/>
                </a:solidFill>
              </a:rPr>
              <a:t>AND</a:t>
            </a:r>
            <a:r>
              <a:rPr lang="en-US" sz="4800" dirty="0">
                <a:solidFill>
                  <a:schemeClr val="bg1"/>
                </a:solidFill>
              </a:rPr>
              <a:t> PLAY IT.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733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0D80FFD-2498-C45A-8DA6-FBDB55367C3A}"/>
              </a:ext>
            </a:extLst>
          </p:cNvPr>
          <p:cNvSpPr/>
          <p:nvPr/>
        </p:nvSpPr>
        <p:spPr>
          <a:xfrm>
            <a:off x="-1" y="2755300"/>
            <a:ext cx="12223669" cy="4100394"/>
          </a:xfrm>
          <a:prstGeom prst="rect">
            <a:avLst/>
          </a:prstGeom>
          <a:solidFill>
            <a:srgbClr val="243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72B5E6-4395-58B4-43D8-FE408C5586FF}"/>
              </a:ext>
            </a:extLst>
          </p:cNvPr>
          <p:cNvSpPr/>
          <p:nvPr/>
        </p:nvSpPr>
        <p:spPr>
          <a:xfrm>
            <a:off x="0" y="2306"/>
            <a:ext cx="12223669" cy="34266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CF816A-99D2-8366-5D03-5486DF4070D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DUNGEONS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F737538-5E65-762D-6D0E-D337AC934DE2}"/>
              </a:ext>
            </a:extLst>
          </p:cNvPr>
          <p:cNvSpPr txBox="1">
            <a:spLocks/>
          </p:cNvSpPr>
          <p:nvPr/>
        </p:nvSpPr>
        <p:spPr>
          <a:xfrm>
            <a:off x="930233" y="3506888"/>
            <a:ext cx="10363200" cy="1314443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chemeClr val="bg1"/>
                </a:solidFill>
              </a:rPr>
              <a:t>MAKE </a:t>
            </a:r>
            <a:r>
              <a:rPr lang="en-US" sz="4800" b="1" u="sng" dirty="0">
                <a:solidFill>
                  <a:schemeClr val="bg1"/>
                </a:solidFill>
              </a:rPr>
              <a:t>YOUR IDEAS </a:t>
            </a:r>
            <a:r>
              <a:rPr lang="en-US" sz="4800" dirty="0">
                <a:solidFill>
                  <a:schemeClr val="bg1"/>
                </a:solidFill>
              </a:rPr>
              <a:t>COME TO LIFE.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71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0D80FFD-2498-C45A-8DA6-FBDB55367C3A}"/>
              </a:ext>
            </a:extLst>
          </p:cNvPr>
          <p:cNvSpPr/>
          <p:nvPr/>
        </p:nvSpPr>
        <p:spPr>
          <a:xfrm>
            <a:off x="-1" y="2755300"/>
            <a:ext cx="12223669" cy="4100394"/>
          </a:xfrm>
          <a:prstGeom prst="rect">
            <a:avLst/>
          </a:prstGeom>
          <a:solidFill>
            <a:srgbClr val="243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72B5E6-4395-58B4-43D8-FE408C5586FF}"/>
              </a:ext>
            </a:extLst>
          </p:cNvPr>
          <p:cNvSpPr/>
          <p:nvPr/>
        </p:nvSpPr>
        <p:spPr>
          <a:xfrm>
            <a:off x="0" y="2305"/>
            <a:ext cx="12223669" cy="48190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CF816A-99D2-8366-5D03-5486DF4070D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DUNGEONS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F737538-5E65-762D-6D0E-D337AC934DE2}"/>
              </a:ext>
            </a:extLst>
          </p:cNvPr>
          <p:cNvSpPr txBox="1">
            <a:spLocks/>
          </p:cNvSpPr>
          <p:nvPr/>
        </p:nvSpPr>
        <p:spPr>
          <a:xfrm>
            <a:off x="930233" y="3506888"/>
            <a:ext cx="10363200" cy="1314443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chemeClr val="bg1"/>
                </a:solidFill>
              </a:rPr>
              <a:t>NEW GAMES </a:t>
            </a:r>
            <a:r>
              <a:rPr lang="en-US" sz="4800" b="1" u="sng" dirty="0">
                <a:solidFill>
                  <a:schemeClr val="bg1"/>
                </a:solidFill>
              </a:rPr>
              <a:t>WHEN YOU WANT</a:t>
            </a:r>
            <a:r>
              <a:rPr lang="en-US" sz="4800" dirty="0">
                <a:solidFill>
                  <a:schemeClr val="bg1"/>
                </a:solidFill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059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0D80FFD-2498-C45A-8DA6-FBDB55367C3A}"/>
              </a:ext>
            </a:extLst>
          </p:cNvPr>
          <p:cNvSpPr/>
          <p:nvPr/>
        </p:nvSpPr>
        <p:spPr>
          <a:xfrm>
            <a:off x="-1" y="2755300"/>
            <a:ext cx="12223669" cy="4100394"/>
          </a:xfrm>
          <a:prstGeom prst="rect">
            <a:avLst/>
          </a:prstGeom>
          <a:solidFill>
            <a:srgbClr val="243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72B5E6-4395-58B4-43D8-FE408C5586FF}"/>
              </a:ext>
            </a:extLst>
          </p:cNvPr>
          <p:cNvSpPr/>
          <p:nvPr/>
        </p:nvSpPr>
        <p:spPr>
          <a:xfrm>
            <a:off x="0" y="2305"/>
            <a:ext cx="12223669" cy="68556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CF816A-99D2-8366-5D03-5486DF407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71778"/>
            <a:ext cx="10363200" cy="131444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</a:rPr>
              <a:t>DUNGEONS</a:t>
            </a:r>
            <a:r>
              <a:rPr lang="en-US" sz="48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F737538-5E65-762D-6D0E-D337AC934DE2}"/>
              </a:ext>
            </a:extLst>
          </p:cNvPr>
          <p:cNvSpPr txBox="1">
            <a:spLocks/>
          </p:cNvSpPr>
          <p:nvPr/>
        </p:nvSpPr>
        <p:spPr>
          <a:xfrm>
            <a:off x="930233" y="3506888"/>
            <a:ext cx="10363200" cy="1314443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610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0D80FFD-2498-C45A-8DA6-FBDB55367C3A}"/>
              </a:ext>
            </a:extLst>
          </p:cNvPr>
          <p:cNvSpPr/>
          <p:nvPr/>
        </p:nvSpPr>
        <p:spPr>
          <a:xfrm>
            <a:off x="-1" y="2755300"/>
            <a:ext cx="12223669" cy="4100394"/>
          </a:xfrm>
          <a:prstGeom prst="rect">
            <a:avLst/>
          </a:prstGeom>
          <a:solidFill>
            <a:srgbClr val="243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72B5E6-4395-58B4-43D8-FE408C5586FF}"/>
              </a:ext>
            </a:extLst>
          </p:cNvPr>
          <p:cNvSpPr/>
          <p:nvPr/>
        </p:nvSpPr>
        <p:spPr>
          <a:xfrm>
            <a:off x="0" y="2305"/>
            <a:ext cx="12223669" cy="68556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F737538-5E65-762D-6D0E-D337AC934DE2}"/>
              </a:ext>
            </a:extLst>
          </p:cNvPr>
          <p:cNvSpPr txBox="1">
            <a:spLocks/>
          </p:cNvSpPr>
          <p:nvPr/>
        </p:nvSpPr>
        <p:spPr>
          <a:xfrm>
            <a:off x="930233" y="3506888"/>
            <a:ext cx="10363200" cy="1314443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78C5BE-D649-7548-4F13-6562D600AB2F}"/>
              </a:ext>
            </a:extLst>
          </p:cNvPr>
          <p:cNvSpPr/>
          <p:nvPr/>
        </p:nvSpPr>
        <p:spPr>
          <a:xfrm>
            <a:off x="5215246" y="371078"/>
            <a:ext cx="1793174" cy="611584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D4302D9-2A19-CD41-604A-E76AE2971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7848" y="297394"/>
            <a:ext cx="1907969" cy="720939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DUNGEONS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C7BF79D-323A-20D4-84BB-D5274DDE691F}"/>
              </a:ext>
            </a:extLst>
          </p:cNvPr>
          <p:cNvSpPr txBox="1">
            <a:spLocks/>
          </p:cNvSpPr>
          <p:nvPr/>
        </p:nvSpPr>
        <p:spPr>
          <a:xfrm>
            <a:off x="5142015" y="769719"/>
            <a:ext cx="1907969" cy="720939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bg1"/>
                </a:solidFill>
              </a:rPr>
              <a:t>ENEMIES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EF8297-40B6-CA3D-88A2-DC7EF47DD44C}"/>
              </a:ext>
            </a:extLst>
          </p:cNvPr>
          <p:cNvSpPr txBox="1">
            <a:spLocks/>
          </p:cNvSpPr>
          <p:nvPr/>
        </p:nvSpPr>
        <p:spPr>
          <a:xfrm>
            <a:off x="5142014" y="1203872"/>
            <a:ext cx="1907969" cy="720939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>
                <a:solidFill>
                  <a:schemeClr val="bg1"/>
                </a:solidFill>
              </a:rPr>
              <a:t>Enemy Traits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CA869B-A69E-08BE-DA69-0FC0E79597A9}"/>
              </a:ext>
            </a:extLst>
          </p:cNvPr>
          <p:cNvSpPr txBox="1">
            <a:spLocks/>
          </p:cNvSpPr>
          <p:nvPr/>
        </p:nvSpPr>
        <p:spPr>
          <a:xfrm>
            <a:off x="5157847" y="1732236"/>
            <a:ext cx="1907969" cy="720939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bg1"/>
                </a:solidFill>
              </a:rPr>
              <a:t>. . .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2A988F1-945D-CB9A-8485-C1C1E31E5887}"/>
              </a:ext>
            </a:extLst>
          </p:cNvPr>
          <p:cNvSpPr txBox="1">
            <a:spLocks/>
          </p:cNvSpPr>
          <p:nvPr/>
        </p:nvSpPr>
        <p:spPr>
          <a:xfrm>
            <a:off x="5142014" y="2383974"/>
            <a:ext cx="1907969" cy="720939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bg1"/>
                </a:solidFill>
              </a:rPr>
              <a:t>MAPS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6EB474B-DE3B-0958-09DB-85AD2FE69D49}"/>
              </a:ext>
            </a:extLst>
          </p:cNvPr>
          <p:cNvSpPr txBox="1">
            <a:spLocks/>
          </p:cNvSpPr>
          <p:nvPr/>
        </p:nvSpPr>
        <p:spPr>
          <a:xfrm>
            <a:off x="5142013" y="3032149"/>
            <a:ext cx="1907969" cy="720939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>
                <a:solidFill>
                  <a:schemeClr val="bg1"/>
                </a:solidFill>
              </a:rPr>
              <a:t>World 1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C12CAA5-8B28-5848-9416-127F43FE357B}"/>
              </a:ext>
            </a:extLst>
          </p:cNvPr>
          <p:cNvSpPr txBox="1">
            <a:spLocks/>
          </p:cNvSpPr>
          <p:nvPr/>
        </p:nvSpPr>
        <p:spPr>
          <a:xfrm>
            <a:off x="5157846" y="3346491"/>
            <a:ext cx="1907969" cy="720939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bg1"/>
                </a:solidFill>
              </a:rPr>
              <a:t>. . .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8A8C8D3-3409-70D1-DB82-D349CAF98F7E}"/>
              </a:ext>
            </a:extLst>
          </p:cNvPr>
          <p:cNvSpPr txBox="1">
            <a:spLocks/>
          </p:cNvSpPr>
          <p:nvPr/>
        </p:nvSpPr>
        <p:spPr>
          <a:xfrm>
            <a:off x="7843652" y="915488"/>
            <a:ext cx="3659576" cy="201864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SESSION INFORMATION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971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72B5E6-4395-58B4-43D8-FE408C5586FF}"/>
              </a:ext>
            </a:extLst>
          </p:cNvPr>
          <p:cNvSpPr/>
          <p:nvPr/>
        </p:nvSpPr>
        <p:spPr>
          <a:xfrm>
            <a:off x="0" y="2305"/>
            <a:ext cx="12223669" cy="68556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F737538-5E65-762D-6D0E-D337AC934DE2}"/>
              </a:ext>
            </a:extLst>
          </p:cNvPr>
          <p:cNvSpPr txBox="1">
            <a:spLocks/>
          </p:cNvSpPr>
          <p:nvPr/>
        </p:nvSpPr>
        <p:spPr>
          <a:xfrm>
            <a:off x="930233" y="3506888"/>
            <a:ext cx="10363200" cy="1314443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78C5BE-D649-7548-4F13-6562D600AB2F}"/>
              </a:ext>
            </a:extLst>
          </p:cNvPr>
          <p:cNvSpPr/>
          <p:nvPr/>
        </p:nvSpPr>
        <p:spPr>
          <a:xfrm rot="16200000">
            <a:off x="5199414" y="371078"/>
            <a:ext cx="1793174" cy="611584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9C472E-C776-8108-5A3B-1189C998B58A}"/>
              </a:ext>
            </a:extLst>
          </p:cNvPr>
          <p:cNvSpPr/>
          <p:nvPr/>
        </p:nvSpPr>
        <p:spPr>
          <a:xfrm rot="16200000">
            <a:off x="3930816" y="2758033"/>
            <a:ext cx="648980" cy="13419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9A8D8A-8C25-8B25-8A93-C00364E7D239}"/>
              </a:ext>
            </a:extLst>
          </p:cNvPr>
          <p:cNvSpPr/>
          <p:nvPr/>
        </p:nvSpPr>
        <p:spPr>
          <a:xfrm rot="16200000">
            <a:off x="5832860" y="2603673"/>
            <a:ext cx="648980" cy="1650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0ECA57-B283-E39F-0542-94FB44B55915}"/>
              </a:ext>
            </a:extLst>
          </p:cNvPr>
          <p:cNvSpPr/>
          <p:nvPr/>
        </p:nvSpPr>
        <p:spPr>
          <a:xfrm rot="16200000">
            <a:off x="7643870" y="2758033"/>
            <a:ext cx="648980" cy="13419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FA25CD6-9079-5DE8-E48B-4AB25B4B929A}"/>
              </a:ext>
            </a:extLst>
          </p:cNvPr>
          <p:cNvSpPr txBox="1">
            <a:spLocks/>
          </p:cNvSpPr>
          <p:nvPr/>
        </p:nvSpPr>
        <p:spPr>
          <a:xfrm>
            <a:off x="3301358" y="3155422"/>
            <a:ext cx="1907969" cy="547149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/>
              <a:t>ATTACK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DF1F4592-D7D2-AB2D-80A3-CE6773C95842}"/>
              </a:ext>
            </a:extLst>
          </p:cNvPr>
          <p:cNvSpPr txBox="1">
            <a:spLocks/>
          </p:cNvSpPr>
          <p:nvPr/>
        </p:nvSpPr>
        <p:spPr>
          <a:xfrm>
            <a:off x="5185575" y="3155422"/>
            <a:ext cx="1907969" cy="547149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/>
              <a:t>INVENTORY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77DDAE31-54A3-1F50-0984-BDF9A2689F56}"/>
              </a:ext>
            </a:extLst>
          </p:cNvPr>
          <p:cNvSpPr txBox="1">
            <a:spLocks/>
          </p:cNvSpPr>
          <p:nvPr/>
        </p:nvSpPr>
        <p:spPr>
          <a:xfrm>
            <a:off x="7010365" y="3155422"/>
            <a:ext cx="1907969" cy="547149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/>
              <a:t>FLEE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23C579B0-8213-78C5-C41D-D6F1D5894CD0}"/>
              </a:ext>
            </a:extLst>
          </p:cNvPr>
          <p:cNvSpPr txBox="1">
            <a:spLocks/>
          </p:cNvSpPr>
          <p:nvPr/>
        </p:nvSpPr>
        <p:spPr>
          <a:xfrm>
            <a:off x="4327562" y="832403"/>
            <a:ext cx="3659576" cy="201864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INTERACTIVE</a:t>
            </a:r>
          </a:p>
          <a:p>
            <a:pPr algn="ctr"/>
            <a:r>
              <a:rPr lang="en-US" sz="6000" b="1" dirty="0">
                <a:solidFill>
                  <a:schemeClr val="bg1"/>
                </a:solidFill>
              </a:rPr>
              <a:t>MENU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94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72B5E6-4395-58B4-43D8-FE408C5586FF}"/>
              </a:ext>
            </a:extLst>
          </p:cNvPr>
          <p:cNvSpPr/>
          <p:nvPr/>
        </p:nvSpPr>
        <p:spPr>
          <a:xfrm>
            <a:off x="0" y="2305"/>
            <a:ext cx="12223669" cy="68556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F737538-5E65-762D-6D0E-D337AC934DE2}"/>
              </a:ext>
            </a:extLst>
          </p:cNvPr>
          <p:cNvSpPr txBox="1">
            <a:spLocks/>
          </p:cNvSpPr>
          <p:nvPr/>
        </p:nvSpPr>
        <p:spPr>
          <a:xfrm>
            <a:off x="930233" y="3506888"/>
            <a:ext cx="10363200" cy="1314443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78C5BE-D649-7548-4F13-6562D600AB2F}"/>
              </a:ext>
            </a:extLst>
          </p:cNvPr>
          <p:cNvSpPr/>
          <p:nvPr/>
        </p:nvSpPr>
        <p:spPr>
          <a:xfrm rot="16200000">
            <a:off x="2895600" y="228600"/>
            <a:ext cx="6400800" cy="6400800"/>
          </a:xfrm>
          <a:prstGeom prst="rect">
            <a:avLst/>
          </a:prstGeom>
          <a:solidFill>
            <a:srgbClr val="243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4D87933-D654-693F-A836-3E15076762C6}"/>
              </a:ext>
            </a:extLst>
          </p:cNvPr>
          <p:cNvSpPr/>
          <p:nvPr/>
        </p:nvSpPr>
        <p:spPr>
          <a:xfrm>
            <a:off x="3253839" y="4144488"/>
            <a:ext cx="5688280" cy="2234071"/>
          </a:xfrm>
          <a:prstGeom prst="roundRect">
            <a:avLst/>
          </a:prstGeom>
          <a:solidFill>
            <a:schemeClr val="dk1">
              <a:alpha val="7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GAME.  YOUR STORY.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CE05736-D2C1-3A1D-3595-BB07F1415D9B}"/>
              </a:ext>
            </a:extLst>
          </p:cNvPr>
          <p:cNvSpPr/>
          <p:nvPr/>
        </p:nvSpPr>
        <p:spPr>
          <a:xfrm>
            <a:off x="4400859" y="1238264"/>
            <a:ext cx="3390282" cy="2017783"/>
          </a:xfrm>
          <a:prstGeom prst="roundRect">
            <a:avLst/>
          </a:prstGeom>
          <a:solidFill>
            <a:schemeClr val="dk1">
              <a:alpha val="7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661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72B5E6-4395-58B4-43D8-FE408C5586FF}"/>
              </a:ext>
            </a:extLst>
          </p:cNvPr>
          <p:cNvSpPr/>
          <p:nvPr/>
        </p:nvSpPr>
        <p:spPr>
          <a:xfrm>
            <a:off x="0" y="2305"/>
            <a:ext cx="12223669" cy="68556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[SCREENSHOT]</a:t>
            </a:r>
          </a:p>
        </p:txBody>
      </p:sp>
    </p:spTree>
    <p:extLst>
      <p:ext uri="{BB962C8B-B14F-4D97-AF65-F5344CB8AC3E}">
        <p14:creationId xmlns:p14="http://schemas.microsoft.com/office/powerpoint/2010/main" val="2074318223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315</Words>
  <Application>Microsoft Macintosh PowerPoint</Application>
  <PresentationFormat>Widescreen</PresentationFormat>
  <Paragraphs>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Grandview Display</vt:lpstr>
      <vt:lpstr>DashVTI</vt:lpstr>
      <vt:lpstr>Curl –y //hackers</vt:lpstr>
      <vt:lpstr>DUNGEONS </vt:lpstr>
      <vt:lpstr>DUNGEONS </vt:lpstr>
      <vt:lpstr>DUNGEONS </vt:lpstr>
      <vt:lpstr>DUNGEONS </vt:lpstr>
      <vt:lpstr>DUNGEONS </vt:lpstr>
      <vt:lpstr>PowerPoint Presentation</vt:lpstr>
      <vt:lpstr>PowerPoint Presentation</vt:lpstr>
      <vt:lpstr>PowerPoint Presentation</vt:lpstr>
      <vt:lpstr> </vt:lpstr>
      <vt:lpstr>TECHNOLOGIES USED</vt:lpstr>
      <vt:lpstr>ML &amp; NLP</vt:lpstr>
      <vt:lpstr>Game Engine</vt:lpstr>
      <vt:lpstr>Engine Structure</vt:lpstr>
      <vt:lpstr>LESSONS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Curl –y //hackers</dc:title>
  <dc:creator>Corbin Graham</dc:creator>
  <cp:lastModifiedBy>Corbin Graham</cp:lastModifiedBy>
  <cp:revision>1</cp:revision>
  <dcterms:created xsi:type="dcterms:W3CDTF">2023-02-04T17:57:06Z</dcterms:created>
  <dcterms:modified xsi:type="dcterms:W3CDTF">2023-02-04T19:22:58Z</dcterms:modified>
</cp:coreProperties>
</file>