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3" r:id="rId10"/>
    <p:sldId id="267" r:id="rId11"/>
    <p:sldId id="271" r:id="rId12"/>
    <p:sldId id="272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60" r:id="rId22"/>
    <p:sldId id="268" r:id="rId23"/>
    <p:sldId id="258" r:id="rId24"/>
    <p:sldId id="269" r:id="rId25"/>
    <p:sldId id="27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CB6"/>
    <a:srgbClr val="222020"/>
    <a:srgbClr val="151213"/>
    <a:srgbClr val="24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FF82-FAD1-F834-39AA-D9C5657CB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19" b="6713"/>
          <a:stretch/>
        </p:blipFill>
        <p:spPr>
          <a:xfrm>
            <a:off x="0" y="320785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EA379-6E6D-BABA-4644-1B994153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65" y="1371600"/>
            <a:ext cx="1077101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sz="8800" dirty="0">
                <a:solidFill>
                  <a:srgbClr val="FFFFFF"/>
                </a:solidFill>
              </a:rPr>
              <a:t>Curl –y //hackers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32608-1239-A553-95EF-0A30FD8B7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340" y="4584879"/>
            <a:ext cx="8015937" cy="1287887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Project:   Dungeons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TEAM:	   Corbin Graham &amp; Vincent Zefran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7:29:03</a:t>
            </a:r>
          </a:p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>
                <a:effectLst/>
                <a:highlight>
                  <a:srgbClr val="FF0000"/>
                </a:highlight>
                <a:latin typeface="inherit"/>
              </a:rPr>
              <a:t>ERR</a:t>
            </a:r>
            <a:r>
              <a:rPr lang="en-US" dirty="0">
                <a:highlight>
                  <a:srgbClr val="FF0000"/>
                </a:highlight>
              </a:rPr>
              <a:t>!</a:t>
            </a:r>
            <a:r>
              <a:rPr lang="en-US" dirty="0"/>
              <a:t> **</a:t>
            </a:r>
            <a:r>
              <a:rPr lang="en-US" dirty="0">
                <a:effectLst/>
                <a:latin typeface="inherit"/>
              </a:rPr>
              <a:t>Unexpected</a:t>
            </a:r>
            <a:r>
              <a:rPr lang="en-US" dirty="0"/>
              <a:t> end </a:t>
            </a:r>
            <a:r>
              <a:rPr lang="en-US" dirty="0">
                <a:effectLst/>
                <a:latin typeface="inherit"/>
              </a:rPr>
              <a:t>of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JSON</a:t>
            </a:r>
            <a:r>
              <a:rPr lang="en-US" dirty="0"/>
              <a:t> input </a:t>
            </a:r>
            <a:r>
              <a:rPr lang="en-US" dirty="0">
                <a:effectLst/>
                <a:latin typeface="inherit"/>
              </a:rPr>
              <a:t>while</a:t>
            </a:r>
            <a:r>
              <a:rPr lang="en-US" dirty="0"/>
              <a:t> parsing near </a:t>
            </a:r>
            <a:r>
              <a:rPr lang="en-US" dirty="0">
                <a:effectLst/>
                <a:latin typeface="inherit"/>
              </a:rPr>
              <a:t>'...nt-webpack-plugin":"0'</a:t>
            </a:r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07431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8:45:00</a:t>
            </a:r>
          </a:p>
          <a:p>
            <a:pPr algn="ctr"/>
            <a:r>
              <a:rPr lang="en-US" dirty="0" err="1">
                <a:highlight>
                  <a:srgbClr val="FF0000"/>
                </a:highlight>
              </a:rPr>
              <a:t>NameError</a:t>
            </a:r>
            <a:r>
              <a:rPr lang="en-US" dirty="0">
                <a:highlight>
                  <a:srgbClr val="FF0000"/>
                </a:highlight>
              </a:rPr>
              <a:t>:</a:t>
            </a:r>
            <a:r>
              <a:rPr lang="en-US" dirty="0"/>
              <a:t> name </a:t>
            </a:r>
            <a:r>
              <a:rPr lang="en-US" dirty="0">
                <a:effectLst/>
                <a:latin typeface="inherit"/>
              </a:rPr>
              <a:t>'</a:t>
            </a:r>
            <a:r>
              <a:rPr lang="en-US" dirty="0" err="1">
                <a:effectLst/>
                <a:latin typeface="inherit"/>
              </a:rPr>
              <a:t>json</a:t>
            </a:r>
            <a:r>
              <a:rPr lang="en-US" dirty="0">
                <a:effectLst/>
                <a:latin typeface="inherit"/>
              </a:rPr>
              <a:t>'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is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not</a:t>
            </a:r>
            <a:r>
              <a:rPr lang="en-US" dirty="0"/>
              <a:t> defined</a:t>
            </a:r>
          </a:p>
        </p:txBody>
      </p:sp>
    </p:spTree>
    <p:extLst>
      <p:ext uri="{BB962C8B-B14F-4D97-AF65-F5344CB8AC3E}">
        <p14:creationId xmlns:p14="http://schemas.microsoft.com/office/powerpoint/2010/main" val="211996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9:02:33</a:t>
            </a:r>
          </a:p>
          <a:p>
            <a:pPr algn="ctr"/>
            <a:r>
              <a:rPr lang="en-US" dirty="0"/>
              <a:t>and it just didn’t work.</a:t>
            </a:r>
          </a:p>
        </p:txBody>
      </p:sp>
    </p:spTree>
    <p:extLst>
      <p:ext uri="{BB962C8B-B14F-4D97-AF65-F5344CB8AC3E}">
        <p14:creationId xmlns:p14="http://schemas.microsoft.com/office/powerpoint/2010/main" val="24088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9:14:56</a:t>
            </a:r>
          </a:p>
          <a:p>
            <a:pPr algn="ctr"/>
            <a:r>
              <a:rPr lang="en-US" dirty="0"/>
              <a:t>all hope was lost.</a:t>
            </a:r>
          </a:p>
        </p:txBody>
      </p:sp>
    </p:spTree>
    <p:extLst>
      <p:ext uri="{BB962C8B-B14F-4D97-AF65-F5344CB8AC3E}">
        <p14:creationId xmlns:p14="http://schemas.microsoft.com/office/powerpoint/2010/main" val="30438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10:48:32</a:t>
            </a:r>
          </a:p>
          <a:p>
            <a:pPr algn="ctr"/>
            <a:r>
              <a:rPr lang="en-US" b="1" dirty="0"/>
              <a:t>we gave 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72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10:56:59</a:t>
            </a:r>
          </a:p>
          <a:p>
            <a:pPr algn="ctr"/>
            <a:r>
              <a:rPr lang="en-US" b="1" dirty="0"/>
              <a:t>build success.</a:t>
            </a:r>
          </a:p>
        </p:txBody>
      </p:sp>
    </p:spTree>
    <p:extLst>
      <p:ext uri="{BB962C8B-B14F-4D97-AF65-F5344CB8AC3E}">
        <p14:creationId xmlns:p14="http://schemas.microsoft.com/office/powerpoint/2010/main" val="162513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losing almost 4 hours, it worked.</a:t>
            </a:r>
          </a:p>
        </p:txBody>
      </p:sp>
    </p:spTree>
    <p:extLst>
      <p:ext uri="{BB962C8B-B14F-4D97-AF65-F5344CB8AC3E}">
        <p14:creationId xmlns:p14="http://schemas.microsoft.com/office/powerpoint/2010/main" val="240227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what we made</a:t>
            </a:r>
          </a:p>
          <a:p>
            <a:pPr algn="ctr"/>
            <a:r>
              <a:rPr lang="en-US" b="1" dirty="0"/>
              <a:t>in 14 hours.</a:t>
            </a:r>
          </a:p>
        </p:txBody>
      </p:sp>
    </p:spTree>
    <p:extLst>
      <p:ext uri="{BB962C8B-B14F-4D97-AF65-F5344CB8AC3E}">
        <p14:creationId xmlns:p14="http://schemas.microsoft.com/office/powerpoint/2010/main" val="31928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rgbClr val="22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1213"/>
                </a:solidFill>
              </a:rPr>
              <a:t>[demo]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E17B6318-3DA6-3780-0B2A-B02D16D89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8958" r="1895" b="6250"/>
          <a:stretch/>
        </p:blipFill>
        <p:spPr bwMode="auto">
          <a:xfrm>
            <a:off x="0" y="120904"/>
            <a:ext cx="12192000" cy="661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[demo]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ECF0DB6-A14D-2210-C7F1-6E71A768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8750" r="1505" b="6250"/>
          <a:stretch/>
        </p:blipFill>
        <p:spPr bwMode="auto">
          <a:xfrm>
            <a:off x="0" y="134737"/>
            <a:ext cx="12192000" cy="65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276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WRITE IT </a:t>
            </a:r>
            <a:r>
              <a:rPr lang="en-US" sz="4800" b="1" u="sng" dirty="0">
                <a:solidFill>
                  <a:schemeClr val="bg1"/>
                </a:solidFill>
              </a:rPr>
              <a:t>AND</a:t>
            </a:r>
            <a:r>
              <a:rPr lang="en-US" sz="4800" dirty="0">
                <a:solidFill>
                  <a:schemeClr val="bg1"/>
                </a:solidFill>
              </a:rPr>
              <a:t> PLAY IT.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3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let’s see it in action.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67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62E9-F99B-2D41-35ED-403C090C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1600"/>
            <a:ext cx="10363200" cy="4570229"/>
          </a:xfrm>
        </p:spPr>
        <p:txBody>
          <a:bodyPr/>
          <a:lstStyle/>
          <a:p>
            <a:r>
              <a:rPr lang="en-US" dirty="0"/>
              <a:t>Dungeons is a web-based application modeled off the popular board game “Dungeons &amp; Dragons”.</a:t>
            </a:r>
          </a:p>
          <a:p>
            <a:r>
              <a:rPr lang="en-US" dirty="0"/>
              <a:t>The game prompts the user for an input of a story that the game will be based around moving forwards.</a:t>
            </a:r>
          </a:p>
          <a:p>
            <a:r>
              <a:rPr lang="en-US" dirty="0"/>
              <a:t>Your </a:t>
            </a:r>
            <a:r>
              <a:rPr lang="en-US" b="1" dirty="0"/>
              <a:t>skills</a:t>
            </a:r>
            <a:r>
              <a:rPr lang="en-US" dirty="0"/>
              <a:t>, </a:t>
            </a:r>
            <a:r>
              <a:rPr lang="en-US" b="1" dirty="0"/>
              <a:t>health</a:t>
            </a:r>
            <a:r>
              <a:rPr lang="en-US" dirty="0"/>
              <a:t>, and </a:t>
            </a:r>
            <a:r>
              <a:rPr lang="en-US" b="1" dirty="0"/>
              <a:t>enemies</a:t>
            </a:r>
            <a:r>
              <a:rPr lang="en-US" dirty="0"/>
              <a:t> are then generated within our application.</a:t>
            </a:r>
          </a:p>
          <a:p>
            <a:r>
              <a:rPr lang="en-US" dirty="0"/>
              <a:t>You are presented by enemy after enemy and are given the ability to either </a:t>
            </a:r>
            <a:r>
              <a:rPr lang="en-US" b="1" dirty="0"/>
              <a:t>attack</a:t>
            </a:r>
            <a:r>
              <a:rPr lang="en-US" dirty="0"/>
              <a:t>, </a:t>
            </a:r>
            <a:r>
              <a:rPr lang="en-US" b="1" dirty="0"/>
              <a:t>negotiate</a:t>
            </a:r>
            <a:r>
              <a:rPr lang="en-US" dirty="0"/>
              <a:t>, or </a:t>
            </a:r>
            <a:r>
              <a:rPr lang="en-US" b="1" dirty="0"/>
              <a:t>retreat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80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JAVASCRIPT/HTML/CSS</a:t>
            </a:r>
          </a:p>
          <a:p>
            <a:r>
              <a:rPr lang="en-US" dirty="0"/>
              <a:t>REACT.JS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NLP( Natural language Processing )</a:t>
            </a:r>
          </a:p>
          <a:p>
            <a:r>
              <a:rPr lang="en-US" dirty="0"/>
              <a:t>GIT/GITHUB( Project </a:t>
            </a:r>
            <a:r>
              <a:rPr lang="en-US" dirty="0" err="1"/>
              <a:t>Orginization</a:t>
            </a:r>
            <a:r>
              <a:rPr lang="en-US" dirty="0"/>
              <a:t>/ Collaboration)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5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&amp;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NATURAL.JS Natural Language Processor: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Classifying Words</a:t>
            </a:r>
          </a:p>
          <a:p>
            <a:pPr marL="560070" lvl="1" indent="-285750">
              <a:buFontTx/>
              <a:buChar char="-"/>
            </a:pPr>
            <a:r>
              <a:rPr lang="en-US" dirty="0"/>
              <a:t>Detecting ‘filler’ Words</a:t>
            </a:r>
          </a:p>
          <a:p>
            <a:r>
              <a:rPr lang="en-US" dirty="0"/>
              <a:t>DALLE-e </a:t>
            </a:r>
            <a:r>
              <a:rPr lang="en-US" dirty="0" err="1"/>
              <a:t>MiNi</a:t>
            </a:r>
            <a:endParaRPr lang="en-US" dirty="0"/>
          </a:p>
          <a:p>
            <a:pPr lvl="1"/>
            <a:r>
              <a:rPr lang="en-US" dirty="0"/>
              <a:t>- Generate Images from the provided text to enhance gameplay</a:t>
            </a:r>
          </a:p>
        </p:txBody>
      </p:sp>
    </p:spTree>
    <p:extLst>
      <p:ext uri="{BB962C8B-B14F-4D97-AF65-F5344CB8AC3E}">
        <p14:creationId xmlns:p14="http://schemas.microsoft.com/office/powerpoint/2010/main" val="427336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551-3C0E-E3A5-8BB1-8DB86CB1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Dungeons</a:t>
            </a:r>
            <a:r>
              <a:rPr lang="en-US" dirty="0"/>
              <a:t> converts raw text in ‘Natural’ formatting to a classified style using </a:t>
            </a:r>
            <a:r>
              <a:rPr lang="en-US" b="1" dirty="0"/>
              <a:t>NLP (Natural)</a:t>
            </a:r>
            <a:r>
              <a:rPr lang="en-US" dirty="0"/>
              <a:t>.</a:t>
            </a:r>
          </a:p>
          <a:p>
            <a:r>
              <a:rPr lang="en-US" dirty="0"/>
              <a:t>The Engine converts and formats the classified data into modifiable objects that can be used and manipulated through gameplay.</a:t>
            </a:r>
          </a:p>
        </p:txBody>
      </p:sp>
    </p:spTree>
    <p:extLst>
      <p:ext uri="{BB962C8B-B14F-4D97-AF65-F5344CB8AC3E}">
        <p14:creationId xmlns:p14="http://schemas.microsoft.com/office/powerpoint/2010/main" val="220129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A0C-02CC-00B8-DD44-D6AB63E6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36" y="5014908"/>
            <a:ext cx="10363200" cy="1314443"/>
          </a:xfrm>
        </p:spPr>
        <p:txBody>
          <a:bodyPr>
            <a:normAutofit/>
          </a:bodyPr>
          <a:lstStyle/>
          <a:p>
            <a:r>
              <a:rPr lang="en-US" sz="4400" b="1" dirty="0"/>
              <a:t>Engine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4E3F76-B045-1176-EC60-1875EC449BB5}"/>
              </a:ext>
            </a:extLst>
          </p:cNvPr>
          <p:cNvSpPr/>
          <p:nvPr/>
        </p:nvSpPr>
        <p:spPr>
          <a:xfrm>
            <a:off x="3433764" y="237174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Processor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38E748-BA51-0F42-70EC-EF13EC6F3C1A}"/>
              </a:ext>
            </a:extLst>
          </p:cNvPr>
          <p:cNvSpPr/>
          <p:nvPr/>
        </p:nvSpPr>
        <p:spPr>
          <a:xfrm>
            <a:off x="7817640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Interfacing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666149-14E7-128F-35D8-1459AE697D59}"/>
              </a:ext>
            </a:extLst>
          </p:cNvPr>
          <p:cNvSpPr/>
          <p:nvPr/>
        </p:nvSpPr>
        <p:spPr>
          <a:xfrm>
            <a:off x="7817640" y="2373509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Management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9CF7C0-64F4-FB24-D905-11F770EA2325}"/>
              </a:ext>
            </a:extLst>
          </p:cNvPr>
          <p:cNvSpPr/>
          <p:nvPr/>
        </p:nvSpPr>
        <p:spPr>
          <a:xfrm>
            <a:off x="7058024" y="239287"/>
            <a:ext cx="4919661" cy="3932672"/>
          </a:xfrm>
          <a:prstGeom prst="round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2815D-0E6B-D72A-7CBC-214897E26274}"/>
              </a:ext>
            </a:extLst>
          </p:cNvPr>
          <p:cNvSpPr txBox="1"/>
          <p:nvPr/>
        </p:nvSpPr>
        <p:spPr>
          <a:xfrm>
            <a:off x="8588206" y="285751"/>
            <a:ext cx="1859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Game 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A0AC71-E541-3925-85EA-747E34688DAA}"/>
              </a:ext>
            </a:extLst>
          </p:cNvPr>
          <p:cNvSpPr/>
          <p:nvPr/>
        </p:nvSpPr>
        <p:spPr>
          <a:xfrm>
            <a:off x="3433764" y="778665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2A1D73-DB7D-545F-72EE-0204F0CD12E6}"/>
              </a:ext>
            </a:extLst>
          </p:cNvPr>
          <p:cNvSpPr/>
          <p:nvPr/>
        </p:nvSpPr>
        <p:spPr>
          <a:xfrm>
            <a:off x="7817639" y="4486260"/>
            <a:ext cx="3400425" cy="1185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Generator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8412C-E235-7507-BEB9-CDFA51E7FA29}"/>
              </a:ext>
            </a:extLst>
          </p:cNvPr>
          <p:cNvCxnSpPr>
            <a:cxnSpLocks/>
          </p:cNvCxnSpPr>
          <p:nvPr/>
        </p:nvCxnSpPr>
        <p:spPr>
          <a:xfrm>
            <a:off x="6469852" y="1171559"/>
            <a:ext cx="134778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FD9BC-E638-5D5A-38C7-EDE92C032E72}"/>
              </a:ext>
            </a:extLst>
          </p:cNvPr>
          <p:cNvCxnSpPr>
            <a:cxnSpLocks/>
          </p:cNvCxnSpPr>
          <p:nvPr/>
        </p:nvCxnSpPr>
        <p:spPr>
          <a:xfrm flipH="1">
            <a:off x="6834189" y="1540635"/>
            <a:ext cx="147279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F0D937-4D4C-4293-C01D-4D391C5746D2}"/>
              </a:ext>
            </a:extLst>
          </p:cNvPr>
          <p:cNvCxnSpPr>
            <a:cxnSpLocks/>
          </p:cNvCxnSpPr>
          <p:nvPr/>
        </p:nvCxnSpPr>
        <p:spPr>
          <a:xfrm flipV="1">
            <a:off x="9513083" y="3557610"/>
            <a:ext cx="0" cy="92865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6CF53-522F-D716-6660-9A05D8AE535D}"/>
              </a:ext>
            </a:extLst>
          </p:cNvPr>
          <p:cNvCxnSpPr>
            <a:cxnSpLocks/>
          </p:cNvCxnSpPr>
          <p:nvPr/>
        </p:nvCxnSpPr>
        <p:spPr>
          <a:xfrm flipV="1">
            <a:off x="8908246" y="1964535"/>
            <a:ext cx="0" cy="59292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3A34A-76BB-C19A-6791-E5507D5815E6}"/>
              </a:ext>
            </a:extLst>
          </p:cNvPr>
          <p:cNvCxnSpPr>
            <a:cxnSpLocks/>
          </p:cNvCxnSpPr>
          <p:nvPr/>
        </p:nvCxnSpPr>
        <p:spPr>
          <a:xfrm>
            <a:off x="10032197" y="1963952"/>
            <a:ext cx="0" cy="40778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B69DD1-998D-38E2-7FD6-C920C4FD7268}"/>
              </a:ext>
            </a:extLst>
          </p:cNvPr>
          <p:cNvCxnSpPr>
            <a:cxnSpLocks/>
          </p:cNvCxnSpPr>
          <p:nvPr/>
        </p:nvCxnSpPr>
        <p:spPr>
          <a:xfrm>
            <a:off x="6469852" y="2809859"/>
            <a:ext cx="134778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2B8D91-E93C-F7DF-15EC-BA1566BCED72}"/>
              </a:ext>
            </a:extLst>
          </p:cNvPr>
          <p:cNvCxnSpPr>
            <a:cxnSpLocks/>
          </p:cNvCxnSpPr>
          <p:nvPr/>
        </p:nvCxnSpPr>
        <p:spPr>
          <a:xfrm flipH="1">
            <a:off x="6834189" y="3178935"/>
            <a:ext cx="1472794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3982-0DA1-CF83-1A4C-9D58340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402D-9661-A4F3-5D96-9CB05C3A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into disabling problems very early on can be a big test on your mental strength as a developer.</a:t>
            </a:r>
          </a:p>
          <a:p>
            <a:r>
              <a:rPr lang="en-US" dirty="0"/>
              <a:t>Time management and prioritizing the right features is crucial when in a time crunch for a project.</a:t>
            </a:r>
          </a:p>
          <a:p>
            <a:r>
              <a:rPr lang="en-US" dirty="0"/>
              <a:t>Sleep deprivation is not a great experience, but sometimes useful.</a:t>
            </a:r>
          </a:p>
          <a:p>
            <a:r>
              <a:rPr lang="en-US" dirty="0"/>
              <a:t>Communication is key with your partner(s)!</a:t>
            </a:r>
          </a:p>
        </p:txBody>
      </p:sp>
    </p:spTree>
    <p:extLst>
      <p:ext uri="{BB962C8B-B14F-4D97-AF65-F5344CB8AC3E}">
        <p14:creationId xmlns:p14="http://schemas.microsoft.com/office/powerpoint/2010/main" val="19789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6"/>
            <a:ext cx="12223669" cy="342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MAKE </a:t>
            </a:r>
            <a:r>
              <a:rPr lang="en-US" sz="4800" b="1" u="sng" dirty="0">
                <a:solidFill>
                  <a:schemeClr val="bg1"/>
                </a:solidFill>
              </a:rPr>
              <a:t>YOUR IDEAS </a:t>
            </a:r>
            <a:r>
              <a:rPr lang="en-US" sz="4800" dirty="0">
                <a:solidFill>
                  <a:schemeClr val="bg1"/>
                </a:solidFill>
              </a:rPr>
              <a:t>COME TO LIFE.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481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NEW GAMES </a:t>
            </a:r>
            <a:r>
              <a:rPr lang="en-US" sz="4800" b="1" u="sng" dirty="0">
                <a:solidFill>
                  <a:schemeClr val="bg1"/>
                </a:solidFill>
              </a:rPr>
              <a:t>WHEN YOU WANT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5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16A-99D2-8366-5D03-5486DF4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1778"/>
            <a:ext cx="10363200" cy="131444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DUNGEONS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1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80FFD-2498-C45A-8DA6-FBDB55367C3A}"/>
              </a:ext>
            </a:extLst>
          </p:cNvPr>
          <p:cNvSpPr/>
          <p:nvPr/>
        </p:nvSpPr>
        <p:spPr>
          <a:xfrm>
            <a:off x="-1" y="2755300"/>
            <a:ext cx="12223669" cy="4100394"/>
          </a:xfrm>
          <a:prstGeom prst="rect">
            <a:avLst/>
          </a:prstGeom>
          <a:solidFill>
            <a:srgbClr val="243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>
            <a:off x="5215246" y="371078"/>
            <a:ext cx="1793174" cy="6115843"/>
          </a:xfrm>
          <a:prstGeom prst="rect">
            <a:avLst/>
          </a:prstGeom>
          <a:solidFill>
            <a:srgbClr val="151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4302D9-2A19-CD41-604A-E76AE297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848" y="297394"/>
            <a:ext cx="1907969" cy="72093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DUNGEONS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7BF79D-323A-20D4-84BB-D5274DDE691F}"/>
              </a:ext>
            </a:extLst>
          </p:cNvPr>
          <p:cNvSpPr txBox="1">
            <a:spLocks/>
          </p:cNvSpPr>
          <p:nvPr/>
        </p:nvSpPr>
        <p:spPr>
          <a:xfrm>
            <a:off x="5142015" y="76971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ENEMIES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EF8297-40B6-CA3D-88A2-DC7EF47DD44C}"/>
              </a:ext>
            </a:extLst>
          </p:cNvPr>
          <p:cNvSpPr txBox="1">
            <a:spLocks/>
          </p:cNvSpPr>
          <p:nvPr/>
        </p:nvSpPr>
        <p:spPr>
          <a:xfrm>
            <a:off x="5142014" y="1203872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Enemy Traits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A869B-A69E-08BE-DA69-0FC0E79597A9}"/>
              </a:ext>
            </a:extLst>
          </p:cNvPr>
          <p:cNvSpPr txBox="1">
            <a:spLocks/>
          </p:cNvSpPr>
          <p:nvPr/>
        </p:nvSpPr>
        <p:spPr>
          <a:xfrm>
            <a:off x="5157847" y="1732236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A988F1-945D-CB9A-8485-C1C1E31E5887}"/>
              </a:ext>
            </a:extLst>
          </p:cNvPr>
          <p:cNvSpPr txBox="1">
            <a:spLocks/>
          </p:cNvSpPr>
          <p:nvPr/>
        </p:nvSpPr>
        <p:spPr>
          <a:xfrm>
            <a:off x="5142014" y="2383974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MAPS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EB474B-DE3B-0958-09DB-85AD2FE69D49}"/>
              </a:ext>
            </a:extLst>
          </p:cNvPr>
          <p:cNvSpPr txBox="1">
            <a:spLocks/>
          </p:cNvSpPr>
          <p:nvPr/>
        </p:nvSpPr>
        <p:spPr>
          <a:xfrm>
            <a:off x="5142013" y="3032149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World 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2CAA5-8B28-5848-9416-127F43FE357B}"/>
              </a:ext>
            </a:extLst>
          </p:cNvPr>
          <p:cNvSpPr txBox="1">
            <a:spLocks/>
          </p:cNvSpPr>
          <p:nvPr/>
        </p:nvSpPr>
        <p:spPr>
          <a:xfrm>
            <a:off x="5157846" y="3346491"/>
            <a:ext cx="1907969" cy="72093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. . 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A8C8D3-3409-70D1-DB82-D349CAF98F7E}"/>
              </a:ext>
            </a:extLst>
          </p:cNvPr>
          <p:cNvSpPr txBox="1">
            <a:spLocks/>
          </p:cNvSpPr>
          <p:nvPr/>
        </p:nvSpPr>
        <p:spPr>
          <a:xfrm>
            <a:off x="7843652" y="915488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SESSION INFORMATION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5199414" y="371078"/>
            <a:ext cx="1793174" cy="6115843"/>
          </a:xfrm>
          <a:prstGeom prst="rect">
            <a:avLst/>
          </a:prstGeom>
          <a:solidFill>
            <a:srgbClr val="22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C472E-C776-8108-5A3B-1189C998B58A}"/>
              </a:ext>
            </a:extLst>
          </p:cNvPr>
          <p:cNvSpPr/>
          <p:nvPr/>
        </p:nvSpPr>
        <p:spPr>
          <a:xfrm rot="16200000">
            <a:off x="3930816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A8D8A-8C25-8B25-8A93-C00364E7D239}"/>
              </a:ext>
            </a:extLst>
          </p:cNvPr>
          <p:cNvSpPr/>
          <p:nvPr/>
        </p:nvSpPr>
        <p:spPr>
          <a:xfrm rot="16200000">
            <a:off x="5832860" y="2603673"/>
            <a:ext cx="648980" cy="165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0ECA57-B283-E39F-0542-94FB44B55915}"/>
              </a:ext>
            </a:extLst>
          </p:cNvPr>
          <p:cNvSpPr/>
          <p:nvPr/>
        </p:nvSpPr>
        <p:spPr>
          <a:xfrm rot="16200000">
            <a:off x="7643870" y="2758033"/>
            <a:ext cx="648980" cy="13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A25CD6-9079-5DE8-E48B-4AB25B4B929A}"/>
              </a:ext>
            </a:extLst>
          </p:cNvPr>
          <p:cNvSpPr txBox="1">
            <a:spLocks/>
          </p:cNvSpPr>
          <p:nvPr/>
        </p:nvSpPr>
        <p:spPr>
          <a:xfrm>
            <a:off x="3301358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ATTACK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F4592-D7D2-AB2D-80A3-CE6773C95842}"/>
              </a:ext>
            </a:extLst>
          </p:cNvPr>
          <p:cNvSpPr txBox="1">
            <a:spLocks/>
          </p:cNvSpPr>
          <p:nvPr/>
        </p:nvSpPr>
        <p:spPr>
          <a:xfrm>
            <a:off x="518557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INVENTORY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7DDAE31-54A3-1F50-0984-BDF9A2689F56}"/>
              </a:ext>
            </a:extLst>
          </p:cNvPr>
          <p:cNvSpPr txBox="1">
            <a:spLocks/>
          </p:cNvSpPr>
          <p:nvPr/>
        </p:nvSpPr>
        <p:spPr>
          <a:xfrm>
            <a:off x="7010365" y="3155422"/>
            <a:ext cx="1907969" cy="547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FLEE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C579B0-8213-78C5-C41D-D6F1D5894CD0}"/>
              </a:ext>
            </a:extLst>
          </p:cNvPr>
          <p:cNvSpPr txBox="1">
            <a:spLocks/>
          </p:cNvSpPr>
          <p:nvPr/>
        </p:nvSpPr>
        <p:spPr>
          <a:xfrm>
            <a:off x="4327562" y="832403"/>
            <a:ext cx="3659576" cy="20186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MENU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737538-5E65-762D-6D0E-D337AC934DE2}"/>
              </a:ext>
            </a:extLst>
          </p:cNvPr>
          <p:cNvSpPr txBox="1">
            <a:spLocks/>
          </p:cNvSpPr>
          <p:nvPr/>
        </p:nvSpPr>
        <p:spPr>
          <a:xfrm>
            <a:off x="930233" y="3506888"/>
            <a:ext cx="10363200" cy="13144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8C5BE-D649-7548-4F13-6562D600AB2F}"/>
              </a:ext>
            </a:extLst>
          </p:cNvPr>
          <p:cNvSpPr/>
          <p:nvPr/>
        </p:nvSpPr>
        <p:spPr>
          <a:xfrm rot="16200000">
            <a:off x="2895600" y="228600"/>
            <a:ext cx="6400800" cy="6400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D87933-D654-693F-A836-3E15076762C6}"/>
              </a:ext>
            </a:extLst>
          </p:cNvPr>
          <p:cNvSpPr/>
          <p:nvPr/>
        </p:nvSpPr>
        <p:spPr>
          <a:xfrm>
            <a:off x="3253839" y="4144488"/>
            <a:ext cx="5688280" cy="2234071"/>
          </a:xfrm>
          <a:prstGeom prst="roundRect">
            <a:avLst/>
          </a:prstGeom>
          <a:solidFill>
            <a:schemeClr val="dk1">
              <a:alpha val="7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GAME.  YOUR STORY.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E05736-D2C1-3A1D-3595-BB07F1415D9B}"/>
              </a:ext>
            </a:extLst>
          </p:cNvPr>
          <p:cNvSpPr/>
          <p:nvPr/>
        </p:nvSpPr>
        <p:spPr>
          <a:xfrm>
            <a:off x="4400859" y="1238264"/>
            <a:ext cx="3390282" cy="201778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2B5E6-4395-58B4-43D8-FE408C5586FF}"/>
              </a:ext>
            </a:extLst>
          </p:cNvPr>
          <p:cNvSpPr/>
          <p:nvPr/>
        </p:nvSpPr>
        <p:spPr>
          <a:xfrm>
            <a:off x="0" y="2305"/>
            <a:ext cx="12223669" cy="6855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5:46:12</a:t>
            </a:r>
          </a:p>
          <a:p>
            <a:pPr algn="ctr"/>
            <a:r>
              <a:rPr lang="en-US" b="1" dirty="0"/>
              <a:t>but it didn’t work.</a:t>
            </a:r>
          </a:p>
        </p:txBody>
      </p:sp>
    </p:spTree>
    <p:extLst>
      <p:ext uri="{BB962C8B-B14F-4D97-AF65-F5344CB8AC3E}">
        <p14:creationId xmlns:p14="http://schemas.microsoft.com/office/powerpoint/2010/main" val="22337881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398</Words>
  <Application>Microsoft Macintosh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Grandview Display</vt:lpstr>
      <vt:lpstr>inherit</vt:lpstr>
      <vt:lpstr>DashVTI</vt:lpstr>
      <vt:lpstr>Curl –y //hackers</vt:lpstr>
      <vt:lpstr>DUNGEONS </vt:lpstr>
      <vt:lpstr>DUNGEONS </vt:lpstr>
      <vt:lpstr>DUNGEONS </vt:lpstr>
      <vt:lpstr>DUNGEONS </vt:lpstr>
      <vt:lpstr>DUNGEONS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TECHNOLOGIES USED</vt:lpstr>
      <vt:lpstr>ML &amp; NLP</vt:lpstr>
      <vt:lpstr>Game Engine</vt:lpstr>
      <vt:lpstr>Engine Structure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 –y //hackers</dc:title>
  <dc:creator>Corbin Graham</dc:creator>
  <cp:lastModifiedBy>Corbin Graham</cp:lastModifiedBy>
  <cp:revision>4</cp:revision>
  <dcterms:created xsi:type="dcterms:W3CDTF">2023-02-04T17:57:06Z</dcterms:created>
  <dcterms:modified xsi:type="dcterms:W3CDTF">2023-02-04T20:11:54Z</dcterms:modified>
</cp:coreProperties>
</file>