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55E3F88-E96B-4E6A-ADF3-8F3D2BF91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923" y="4777379"/>
            <a:ext cx="7050156" cy="1126283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</a:rPr>
              <a:t>TEXT MINIG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4C5B5A-17EF-46DD-8982-984D71A1982E}"/>
              </a:ext>
            </a:extLst>
          </p:cNvPr>
          <p:cNvSpPr txBox="1"/>
          <p:nvPr/>
        </p:nvSpPr>
        <p:spPr>
          <a:xfrm>
            <a:off x="9289774" y="5035826"/>
            <a:ext cx="2769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Alberto Romeu Carrasco</a:t>
            </a:r>
          </a:p>
          <a:p>
            <a:r>
              <a:rPr lang="es-ES" sz="1600" dirty="0"/>
              <a:t>Javier Cortés </a:t>
            </a:r>
            <a:r>
              <a:rPr lang="es-ES" sz="1600" dirty="0" err="1"/>
              <a:t>Broch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EEA974-35D5-4488-BE31-9EC15330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06" y="807720"/>
            <a:ext cx="9068972" cy="29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3A77C-0760-485E-BE7A-58CCA8B9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20505"/>
            <a:ext cx="8915399" cy="1181686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38DDD-7F37-4D1D-A6FA-A16D4136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95061"/>
            <a:ext cx="8915399" cy="4008601"/>
          </a:xfrm>
        </p:spPr>
        <p:txBody>
          <a:bodyPr/>
          <a:lstStyle/>
          <a:p>
            <a:endParaRPr lang="es-ES" dirty="0"/>
          </a:p>
          <a:p>
            <a:r>
              <a:rPr lang="es-ES" sz="2800" dirty="0"/>
              <a:t>Mejorar las predicciones: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 Genero:  66.43 %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Variedad: 77.21%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8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25D45-A1B8-4E17-A6BC-E7B1CC058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583097"/>
            <a:ext cx="10285412" cy="1073426"/>
          </a:xfrm>
        </p:spPr>
        <p:txBody>
          <a:bodyPr/>
          <a:lstStyle/>
          <a:p>
            <a:pPr algn="ctr"/>
            <a:r>
              <a:rPr lang="es-ES" dirty="0" err="1">
                <a:solidFill>
                  <a:srgbClr val="FF0000"/>
                </a:solidFill>
              </a:rPr>
              <a:t>Preprocesado</a:t>
            </a:r>
            <a:r>
              <a:rPr lang="es-ES" dirty="0">
                <a:solidFill>
                  <a:srgbClr val="FF0000"/>
                </a:solidFill>
              </a:rPr>
              <a:t>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E61E0-05BF-477D-847B-E93FA3ABE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28801"/>
            <a:ext cx="8915399" cy="407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Transformación de texto a minúscula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Eliminación de signos de puntuación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Eliminación de </a:t>
            </a:r>
            <a:r>
              <a:rPr lang="es-ES" sz="2800" dirty="0" err="1"/>
              <a:t>stopwords</a:t>
            </a:r>
            <a:r>
              <a:rPr lang="es-ES" sz="2800" dirty="0"/>
              <a:t> (</a:t>
            </a:r>
            <a:r>
              <a:rPr lang="es-ES" sz="2800" dirty="0" err="1"/>
              <a:t>youtube</a:t>
            </a:r>
            <a:r>
              <a:rPr lang="es-ES" sz="2800" dirty="0"/>
              <a:t>, video)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Eliminación de palabra con longitud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Eliminación de palabras que contienen una ‘s’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Eliminación las </a:t>
            </a:r>
            <a:r>
              <a:rPr lang="es-ES" sz="2800" dirty="0" err="1"/>
              <a:t>urls</a:t>
            </a:r>
            <a:r>
              <a:rPr lang="es-ES" sz="2800" dirty="0"/>
              <a:t> de las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54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72B3E-31A2-418B-9D62-68548EE6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>
                <a:solidFill>
                  <a:srgbClr val="FF0000"/>
                </a:solidFill>
              </a:rPr>
              <a:t>Algoritmos utilizados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8A619-F024-4A8B-9FF4-2B70DF1F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600" dirty="0" err="1"/>
              <a:t>Support</a:t>
            </a:r>
            <a:r>
              <a:rPr lang="es-ES" sz="3600" dirty="0"/>
              <a:t>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 err="1"/>
              <a:t>Naive</a:t>
            </a:r>
            <a:r>
              <a:rPr lang="es-ES" sz="3600" dirty="0"/>
              <a:t>-Bayes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/>
              <a:t>Red Neuronal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dirty="0"/>
              <a:t> </a:t>
            </a:r>
          </a:p>
        </p:txBody>
      </p:sp>
      <p:sp>
        <p:nvSpPr>
          <p:cNvPr id="6" name="Estrella: 12 puntas 5">
            <a:extLst>
              <a:ext uri="{FF2B5EF4-FFF2-40B4-BE49-F238E27FC236}">
                <a16:creationId xmlns:a16="http://schemas.microsoft.com/office/drawing/2014/main" id="{A963DA61-34C4-4596-A571-685C27FD3A57}"/>
              </a:ext>
            </a:extLst>
          </p:cNvPr>
          <p:cNvSpPr/>
          <p:nvPr/>
        </p:nvSpPr>
        <p:spPr>
          <a:xfrm>
            <a:off x="3503612" y="4121425"/>
            <a:ext cx="7151135" cy="214685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err="1">
                <a:solidFill>
                  <a:schemeClr val="bg2">
                    <a:lumMod val="10000"/>
                  </a:schemeClr>
                </a:solidFill>
              </a:rPr>
              <a:t>Random</a:t>
            </a:r>
            <a:r>
              <a:rPr lang="es-ES" sz="3600" b="1" dirty="0">
                <a:solidFill>
                  <a:schemeClr val="bg2">
                    <a:lumMod val="10000"/>
                  </a:schemeClr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244799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F061-CA1F-4E8C-8D2D-7CCC95CF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>
                <a:solidFill>
                  <a:schemeClr val="accent1"/>
                </a:solidFill>
              </a:rPr>
              <a:t>MEJOR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590D4-C34A-4C1F-8954-3D95B44B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El mejor resultado lo hemos obtenido con el modelo </a:t>
            </a:r>
            <a:r>
              <a:rPr lang="es-ES" sz="2400" dirty="0" err="1"/>
              <a:t>Random</a:t>
            </a:r>
            <a:r>
              <a:rPr lang="es-ES" sz="2400" dirty="0"/>
              <a:t> Forest de 100 árboles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Genero:  </a:t>
            </a:r>
            <a:r>
              <a:rPr lang="es-ES" sz="4000" dirty="0"/>
              <a:t>70.86%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Variedad: </a:t>
            </a:r>
            <a:r>
              <a:rPr lang="es-ES" sz="4000" dirty="0"/>
              <a:t>85%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Flecha: hacia arriba 3">
            <a:extLst>
              <a:ext uri="{FF2B5EF4-FFF2-40B4-BE49-F238E27FC236}">
                <a16:creationId xmlns:a16="http://schemas.microsoft.com/office/drawing/2014/main" id="{B32F146C-E45C-4D2C-9420-09E3F4FEC258}"/>
              </a:ext>
            </a:extLst>
          </p:cNvPr>
          <p:cNvSpPr/>
          <p:nvPr/>
        </p:nvSpPr>
        <p:spPr>
          <a:xfrm>
            <a:off x="6639339" y="3472070"/>
            <a:ext cx="622852" cy="689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72497FC0-CBF4-408E-ABCE-A60A7D751A00}"/>
              </a:ext>
            </a:extLst>
          </p:cNvPr>
          <p:cNvSpPr/>
          <p:nvPr/>
        </p:nvSpPr>
        <p:spPr>
          <a:xfrm>
            <a:off x="6639339" y="4591879"/>
            <a:ext cx="622852" cy="689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6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01C4E-7E15-4C18-999C-7ADE4A2A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3" y="624110"/>
            <a:ext cx="9238490" cy="1280890"/>
          </a:xfrm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accent1"/>
                </a:solidFill>
              </a:rPr>
              <a:t>Trabajo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FC636-E8DE-4772-B26B-297BDEAE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Agrupar las palabras por su raíz.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Calcular solo con las palabras mas utilizadas.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Observar como afecta la longitud de las palabras.</a:t>
            </a:r>
          </a:p>
        </p:txBody>
      </p:sp>
    </p:spTree>
    <p:extLst>
      <p:ext uri="{BB962C8B-B14F-4D97-AF65-F5344CB8AC3E}">
        <p14:creationId xmlns:p14="http://schemas.microsoft.com/office/powerpoint/2010/main" val="263326832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132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Presentación de PowerPoint</vt:lpstr>
      <vt:lpstr>Objetivo</vt:lpstr>
      <vt:lpstr>Preprocesado de datos</vt:lpstr>
      <vt:lpstr>Algoritmos utilizados </vt:lpstr>
      <vt:lpstr>MEJOR RESULTADO</vt:lpstr>
      <vt:lpstr>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corbroch@alumni.uv.es</dc:creator>
  <cp:lastModifiedBy>corbroch@alumni.uv.es</cp:lastModifiedBy>
  <cp:revision>8</cp:revision>
  <dcterms:created xsi:type="dcterms:W3CDTF">2017-07-14T13:27:15Z</dcterms:created>
  <dcterms:modified xsi:type="dcterms:W3CDTF">2017-07-15T05:44:08Z</dcterms:modified>
</cp:coreProperties>
</file>