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B932-74F8-42A5-62AA-9D60DF2B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03A63-AC9C-B528-0DE4-78AF7BBF9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2B525-2D08-B580-54FD-6F038765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4D97A-1391-8BDD-4F77-1A6F9159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E169D-44DD-33D6-E1C1-FEEA4A59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C4CA-2FB8-2C8B-E81C-3E987C0B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F48A9-1B98-84F7-E417-C67F67A5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D02D3-8C6F-09DE-782E-D0656201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372AA-9D65-F906-E535-3E7FBBBA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EE11B-39E8-420F-8712-1BCC359C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360C1-36D1-6438-81EB-CC18EE000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CEF1D-CFEF-1522-992D-209955EF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EC108-6609-0ECE-E86D-54D8A09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D018-E83B-6760-2C3A-F8FA1A22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EE5B3-7377-7EDE-308D-65B4438F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423F-9A05-6E33-60D6-293025F6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31200-2F1C-E27F-6CBA-ECFF61F2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84ABF-C053-73CE-571D-91CED5A4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C38DE-04EB-2EEF-EE14-4A85917E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FD1F0-747C-3E24-BC86-C93B85CA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38D9-2CD6-E634-7145-DD20B875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3401D-ACE1-3D0A-0541-3BADBE21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816CE-0B7A-8B13-3D8E-11F03369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503D-6D1F-7BF0-3561-ABE6E53A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BE78F-8C86-2EF5-CB5C-41A27C61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C6661-4125-BA06-09BE-51FCC38F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C304-8D2E-376E-838D-64F6DB5B3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07670-FCEE-A988-62F9-ADECFC157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F4C8-F816-2F97-C622-FC987916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8FAA-4688-FCD7-7D87-9F102A55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38CA2-5C35-0899-23E4-E2EC6ADF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E8B3E-CBD9-1DFB-7F88-7CD75DD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7829F-B0CA-AB92-0ED9-7E11D4AF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4E90C-206B-F10D-81AD-89536CF6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55604-53FC-9B45-3698-585EEFBF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4B85B-6EB5-A109-AC5A-1A3FD54E8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EADD5-0CE6-54B7-BC30-BF79DB0F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E7A0A-0135-36AA-695F-38C2326B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9B2E6-05D4-4787-A0EC-53AE6CF2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89074-AF60-B710-A589-5334980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8AE72-081C-48C1-6BB8-75ADFE45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EB4E9-0831-9C6F-0542-EB8487A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F4A06-1F23-5648-F43A-9F9B6DA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D4F48-5504-F833-AF68-A8645DE7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2340E-7E43-11D7-C4F3-4EA5516A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C1AF3-B93F-B928-0F60-DDF509A6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14D-378A-FB35-935E-4C22CA79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990BF-E3A6-4696-04F0-281634B3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85361-D60F-058C-BD1B-78447031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56144-7BBF-3E9B-31A7-29802F61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B5FAD-7EAC-5036-6C56-000A0946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4C68-4037-BF76-32EF-CF2C660D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48828-D6B0-3D2E-E707-CB912355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ADB73-8A6E-1BF8-BB2B-A00ECC977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F483B-C931-A22D-62A9-74069C9A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69730-2ABC-6F6C-5DA9-2FFD3394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F66DA-09E7-39B6-531C-A61663CB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6DD30-6C31-7AF2-CF7E-691D626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24E71-6824-5C7F-4159-4EBF8658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6A3BE-6C06-ACCD-B800-32BD4A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9580B-9846-04F4-3C04-23D332A4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771-F64D-4BBE-8676-E133F9AB71E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9C068-A46D-6047-0F56-59F909C0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9D12-F5E9-9B57-2BE8-65E2A0986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E932-F995-40E2-81C4-C5614BB8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9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07432CE-0601-6C77-070A-F4B23A2A1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76" t="1574" r="1624" b="1574"/>
          <a:stretch/>
        </p:blipFill>
        <p:spPr>
          <a:xfrm>
            <a:off x="2672862" y="-997"/>
            <a:ext cx="6849208" cy="68599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024D2D-59D9-3E04-9C82-2BC3A44F2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66" y="2598466"/>
            <a:ext cx="1661068" cy="16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진범</dc:creator>
  <cp:lastModifiedBy>권 진범</cp:lastModifiedBy>
  <cp:revision>1</cp:revision>
  <dcterms:created xsi:type="dcterms:W3CDTF">2022-08-30T11:19:17Z</dcterms:created>
  <dcterms:modified xsi:type="dcterms:W3CDTF">2022-08-30T13:10:34Z</dcterms:modified>
</cp:coreProperties>
</file>