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B567-EFF3-467D-8C86-7128C1A45716}" type="datetimeFigureOut">
              <a:rPr lang="en-ZA" smtClean="0"/>
              <a:t>2018/05/30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58B6-C95D-47C4-9F8A-B56DC92FF4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028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B567-EFF3-467D-8C86-7128C1A45716}" type="datetimeFigureOut">
              <a:rPr lang="en-ZA" smtClean="0"/>
              <a:t>2018/05/30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58B6-C95D-47C4-9F8A-B56DC92FF4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6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B567-EFF3-467D-8C86-7128C1A45716}" type="datetimeFigureOut">
              <a:rPr lang="en-ZA" smtClean="0"/>
              <a:t>2018/05/30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58B6-C95D-47C4-9F8A-B56DC92FF4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051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B567-EFF3-467D-8C86-7128C1A45716}" type="datetimeFigureOut">
              <a:rPr lang="en-ZA" smtClean="0"/>
              <a:t>2018/05/30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58B6-C95D-47C4-9F8A-B56DC92FF4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565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B567-EFF3-467D-8C86-7128C1A45716}" type="datetimeFigureOut">
              <a:rPr lang="en-ZA" smtClean="0"/>
              <a:t>2018/05/30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58B6-C95D-47C4-9F8A-B56DC92FF4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05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B567-EFF3-467D-8C86-7128C1A45716}" type="datetimeFigureOut">
              <a:rPr lang="en-ZA" smtClean="0"/>
              <a:t>2018/05/30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58B6-C95D-47C4-9F8A-B56DC92FF4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587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B567-EFF3-467D-8C86-7128C1A45716}" type="datetimeFigureOut">
              <a:rPr lang="en-ZA" smtClean="0"/>
              <a:t>2018/05/30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58B6-C95D-47C4-9F8A-B56DC92FF4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060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B567-EFF3-467D-8C86-7128C1A45716}" type="datetimeFigureOut">
              <a:rPr lang="en-ZA" smtClean="0"/>
              <a:t>2018/05/30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58B6-C95D-47C4-9F8A-B56DC92FF4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807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B567-EFF3-467D-8C86-7128C1A45716}" type="datetimeFigureOut">
              <a:rPr lang="en-ZA" smtClean="0"/>
              <a:t>2018/05/30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58B6-C95D-47C4-9F8A-B56DC92FF4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790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B567-EFF3-467D-8C86-7128C1A45716}" type="datetimeFigureOut">
              <a:rPr lang="en-ZA" smtClean="0"/>
              <a:t>2018/05/30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58B6-C95D-47C4-9F8A-B56DC92FF4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713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B567-EFF3-467D-8C86-7128C1A45716}" type="datetimeFigureOut">
              <a:rPr lang="en-ZA" smtClean="0"/>
              <a:t>2018/05/30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58B6-C95D-47C4-9F8A-B56DC92FF4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298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6B567-EFF3-467D-8C86-7128C1A45716}" type="datetimeFigureOut">
              <a:rPr lang="en-ZA" smtClean="0"/>
              <a:t>2018/05/30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58B6-C95D-47C4-9F8A-B56DC92FF4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63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3346" y="2438400"/>
            <a:ext cx="1092237" cy="7150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Electrical</a:t>
            </a:r>
            <a:br>
              <a:rPr lang="en-US" dirty="0" smtClean="0"/>
            </a:br>
            <a:r>
              <a:rPr lang="en-US" dirty="0" smtClean="0"/>
              <a:t>Geyser</a:t>
            </a:r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5332295" y="2438400"/>
            <a:ext cx="1092237" cy="71508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</a:t>
            </a:r>
            <a:br>
              <a:rPr lang="en-US" dirty="0" smtClean="0"/>
            </a:br>
            <a:r>
              <a:rPr lang="en-US" dirty="0" smtClean="0"/>
              <a:t>Geyser</a:t>
            </a:r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3849772" y="3153489"/>
            <a:ext cx="1028333" cy="908864"/>
          </a:xfrm>
          <a:prstGeom prst="flowChartMagneticTap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Pump</a:t>
            </a:r>
            <a:endParaRPr lang="en-ZA" dirty="0"/>
          </a:p>
        </p:txBody>
      </p:sp>
      <p:cxnSp>
        <p:nvCxnSpPr>
          <p:cNvPr id="9" name="Elbow Connector 8"/>
          <p:cNvCxnSpPr>
            <a:stCxn id="6" idx="2"/>
            <a:endCxn id="7" idx="3"/>
          </p:cNvCxnSpPr>
          <p:nvPr/>
        </p:nvCxnSpPr>
        <p:spPr>
          <a:xfrm rot="5400000">
            <a:off x="5151044" y="2880551"/>
            <a:ext cx="454432" cy="1000309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1"/>
            <a:endCxn id="5" idx="2"/>
          </p:cNvCxnSpPr>
          <p:nvPr/>
        </p:nvCxnSpPr>
        <p:spPr>
          <a:xfrm rot="10800000">
            <a:off x="2849466" y="3153489"/>
            <a:ext cx="1000307" cy="454432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0"/>
            <a:endCxn id="6" idx="0"/>
          </p:cNvCxnSpPr>
          <p:nvPr/>
        </p:nvCxnSpPr>
        <p:spPr>
          <a:xfrm rot="5400000" flipH="1" flipV="1">
            <a:off x="4363939" y="923926"/>
            <a:ext cx="12700" cy="3028949"/>
          </a:xfrm>
          <a:prstGeom prst="bentConnector3">
            <a:avLst>
              <a:gd name="adj1" fmla="val 378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1471" y="2676009"/>
            <a:ext cx="650824" cy="246221"/>
          </a:xfrm>
          <a:prstGeom prst="homePlate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Probe B</a:t>
            </a:r>
            <a:endParaRPr lang="en-ZA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626152" y="2444751"/>
            <a:ext cx="677194" cy="246221"/>
          </a:xfrm>
          <a:prstGeom prst="homePlate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Element</a:t>
            </a:r>
            <a:endParaRPr lang="en-ZA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649005" y="2906077"/>
            <a:ext cx="654340" cy="246221"/>
          </a:xfrm>
          <a:prstGeom prst="homePlate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Probe A</a:t>
            </a:r>
            <a:endParaRPr lang="en-ZA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962590" y="3152298"/>
            <a:ext cx="1398654" cy="408623"/>
          </a:xfrm>
          <a:prstGeom prst="round2Diag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Raspberry Pi</a:t>
            </a:r>
            <a:endParaRPr lang="en-ZA" dirty="0"/>
          </a:p>
        </p:txBody>
      </p:sp>
      <p:sp>
        <p:nvSpPr>
          <p:cNvPr id="19" name="TextBox 18"/>
          <p:cNvSpPr txBox="1"/>
          <p:nvPr/>
        </p:nvSpPr>
        <p:spPr>
          <a:xfrm>
            <a:off x="6989137" y="2003982"/>
            <a:ext cx="1356245" cy="440769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Relay Board</a:t>
            </a:r>
          </a:p>
        </p:txBody>
      </p:sp>
      <p:cxnSp>
        <p:nvCxnSpPr>
          <p:cNvPr id="21" name="Elbow Connector 20"/>
          <p:cNvCxnSpPr>
            <a:stCxn id="16" idx="0"/>
            <a:endCxn id="19" idx="3"/>
          </p:cNvCxnSpPr>
          <p:nvPr/>
        </p:nvCxnSpPr>
        <p:spPr>
          <a:xfrm rot="5400000" flipH="1" flipV="1">
            <a:off x="4564843" y="-657666"/>
            <a:ext cx="440769" cy="5764066"/>
          </a:xfrm>
          <a:prstGeom prst="bentConnector3">
            <a:avLst>
              <a:gd name="adj1" fmla="val 20632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1"/>
            <a:endCxn id="17" idx="2"/>
          </p:cNvCxnSpPr>
          <p:nvPr/>
        </p:nvCxnSpPr>
        <p:spPr>
          <a:xfrm rot="5400000" flipH="1">
            <a:off x="4583957" y="482962"/>
            <a:ext cx="408623" cy="5747297"/>
          </a:xfrm>
          <a:prstGeom prst="bentConnector3">
            <a:avLst>
              <a:gd name="adj1" fmla="val -243356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  <a:endCxn id="7" idx="2"/>
          </p:cNvCxnSpPr>
          <p:nvPr/>
        </p:nvCxnSpPr>
        <p:spPr>
          <a:xfrm rot="10800000" flipV="1">
            <a:off x="4363939" y="2224367"/>
            <a:ext cx="2625198" cy="1837986"/>
          </a:xfrm>
          <a:prstGeom prst="bentConnector4">
            <a:avLst>
              <a:gd name="adj1" fmla="val 10600"/>
              <a:gd name="adj2" fmla="val 11243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2"/>
            <a:endCxn id="15" idx="2"/>
          </p:cNvCxnSpPr>
          <p:nvPr/>
        </p:nvCxnSpPr>
        <p:spPr>
          <a:xfrm rot="10800000">
            <a:off x="4945328" y="2922230"/>
            <a:ext cx="2017262" cy="434380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9" idx="1"/>
            <a:endCxn id="18" idx="3"/>
          </p:cNvCxnSpPr>
          <p:nvPr/>
        </p:nvCxnSpPr>
        <p:spPr>
          <a:xfrm rot="5400000">
            <a:off x="7310816" y="2795853"/>
            <a:ext cx="707547" cy="534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26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5574" y="445768"/>
            <a:ext cx="987345" cy="715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Temp</a:t>
            </a:r>
            <a:br>
              <a:rPr lang="en-US" dirty="0" smtClean="0"/>
            </a:br>
            <a:r>
              <a:rPr lang="en-US" dirty="0" smtClean="0"/>
              <a:t>Probe A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8876411" y="445766"/>
            <a:ext cx="978787" cy="715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Temp</a:t>
            </a:r>
            <a:br>
              <a:rPr lang="en-US" dirty="0" smtClean="0"/>
            </a:br>
            <a:r>
              <a:rPr lang="en-US" dirty="0" smtClean="0"/>
              <a:t>Probe B</a:t>
            </a:r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6385756" y="2008987"/>
            <a:ext cx="3006619" cy="733663"/>
          </a:xfrm>
          <a:prstGeom prst="diamond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&lt; B</a:t>
            </a:r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5100790" y="2763106"/>
            <a:ext cx="1026709" cy="715089"/>
          </a:xfrm>
          <a:prstGeom prst="round2Diag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Pump</a:t>
            </a:r>
            <a:br>
              <a:rPr lang="en-US" dirty="0" smtClean="0"/>
            </a:br>
            <a:r>
              <a:rPr lang="en-US" dirty="0" smtClean="0"/>
              <a:t>ON</a:t>
            </a:r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1855710" y="445766"/>
            <a:ext cx="1226562" cy="71508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Temp</a:t>
            </a:r>
            <a:br>
              <a:rPr lang="en-US" dirty="0" smtClean="0"/>
            </a:br>
            <a:r>
              <a:rPr lang="en-US" dirty="0" smtClean="0"/>
              <a:t>Scheduled</a:t>
            </a:r>
            <a:endParaRPr lang="en-ZA" dirty="0"/>
          </a:p>
        </p:txBody>
      </p:sp>
      <p:sp>
        <p:nvSpPr>
          <p:cNvPr id="9" name="TextBox 8"/>
          <p:cNvSpPr txBox="1"/>
          <p:nvPr/>
        </p:nvSpPr>
        <p:spPr>
          <a:xfrm>
            <a:off x="1953026" y="2008988"/>
            <a:ext cx="3006619" cy="733663"/>
          </a:xfrm>
          <a:prstGeom prst="diamond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&lt; Scheduled</a:t>
            </a:r>
            <a:endParaRPr lang="en-ZA" dirty="0"/>
          </a:p>
        </p:txBody>
      </p:sp>
      <p:cxnSp>
        <p:nvCxnSpPr>
          <p:cNvPr id="11" name="Elbow Connector 10"/>
          <p:cNvCxnSpPr>
            <a:stCxn id="6" idx="2"/>
            <a:endCxn id="7" idx="0"/>
          </p:cNvCxnSpPr>
          <p:nvPr/>
        </p:nvCxnSpPr>
        <p:spPr>
          <a:xfrm rot="5400000">
            <a:off x="6819283" y="2050867"/>
            <a:ext cx="378001" cy="1761567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9" idx="0"/>
          </p:cNvCxnSpPr>
          <p:nvPr/>
        </p:nvCxnSpPr>
        <p:spPr>
          <a:xfrm rot="16200000" flipH="1">
            <a:off x="2538597" y="1091248"/>
            <a:ext cx="848133" cy="987345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1"/>
            <a:endCxn id="9" idx="0"/>
          </p:cNvCxnSpPr>
          <p:nvPr/>
        </p:nvCxnSpPr>
        <p:spPr>
          <a:xfrm rot="10800000" flipV="1">
            <a:off x="3456336" y="803312"/>
            <a:ext cx="1599238" cy="1205675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3"/>
            <a:endCxn id="6" idx="0"/>
          </p:cNvCxnSpPr>
          <p:nvPr/>
        </p:nvCxnSpPr>
        <p:spPr>
          <a:xfrm>
            <a:off x="6042919" y="803313"/>
            <a:ext cx="1846147" cy="1205674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6" idx="0"/>
          </p:cNvCxnSpPr>
          <p:nvPr/>
        </p:nvCxnSpPr>
        <p:spPr>
          <a:xfrm rot="5400000">
            <a:off x="8203370" y="846552"/>
            <a:ext cx="848132" cy="1476739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00790" y="3865482"/>
            <a:ext cx="1026709" cy="715089"/>
          </a:xfrm>
          <a:prstGeom prst="round2Diag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Element</a:t>
            </a:r>
            <a:br>
              <a:rPr lang="en-US" dirty="0" smtClean="0"/>
            </a:br>
            <a:r>
              <a:rPr lang="en-US" dirty="0" smtClean="0"/>
              <a:t>ON</a:t>
            </a:r>
            <a:endParaRPr lang="en-ZA" dirty="0"/>
          </a:p>
        </p:txBody>
      </p:sp>
      <p:cxnSp>
        <p:nvCxnSpPr>
          <p:cNvPr id="27" name="Elbow Connector 26"/>
          <p:cNvCxnSpPr>
            <a:stCxn id="9" idx="2"/>
            <a:endCxn id="25" idx="2"/>
          </p:cNvCxnSpPr>
          <p:nvPr/>
        </p:nvCxnSpPr>
        <p:spPr>
          <a:xfrm rot="16200000" flipH="1">
            <a:off x="3538375" y="2660612"/>
            <a:ext cx="1480376" cy="1644454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8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 Cronje</dc:creator>
  <cp:lastModifiedBy>Cor Cronje</cp:lastModifiedBy>
  <cp:revision>6</cp:revision>
  <dcterms:created xsi:type="dcterms:W3CDTF">2018-05-30T08:44:36Z</dcterms:created>
  <dcterms:modified xsi:type="dcterms:W3CDTF">2018-05-30T09:26:39Z</dcterms:modified>
</cp:coreProperties>
</file>