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0716D-B9FA-41C4-A3AC-CCB712837340}" v="8" dt="2018-11-27T14:44:2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89" autoAdjust="0"/>
  </p:normalViewPr>
  <p:slideViewPr>
    <p:cSldViewPr snapToGrid="0">
      <p:cViewPr varScale="1">
        <p:scale>
          <a:sx n="69" d="100"/>
          <a:sy n="69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olomeyko" userId="00b2e3f7-28be-4fcc-a842-a5ce43ee23f0" providerId="ADAL" clId="{ED20716D-B9FA-41C4-A3AC-CCB712837340}"/>
    <pc:docChg chg="undo custSel modSld">
      <pc:chgData name="Viktor Kolomeyko" userId="00b2e3f7-28be-4fcc-a842-a5ce43ee23f0" providerId="ADAL" clId="{ED20716D-B9FA-41C4-A3AC-CCB712837340}" dt="2018-11-27T14:48:32.237" v="523" actId="1076"/>
      <pc:docMkLst>
        <pc:docMk/>
      </pc:docMkLst>
      <pc:sldChg chg="addSp delSp modSp">
        <pc:chgData name="Viktor Kolomeyko" userId="00b2e3f7-28be-4fcc-a842-a5ce43ee23f0" providerId="ADAL" clId="{ED20716D-B9FA-41C4-A3AC-CCB712837340}" dt="2018-11-27T14:48:32.237" v="523" actId="1076"/>
        <pc:sldMkLst>
          <pc:docMk/>
          <pc:sldMk cId="342299679" sldId="256"/>
        </pc:sldMkLst>
        <pc:spChg chg="mod">
          <ac:chgData name="Viktor Kolomeyko" userId="00b2e3f7-28be-4fcc-a842-a5ce43ee23f0" providerId="ADAL" clId="{ED20716D-B9FA-41C4-A3AC-CCB712837340}" dt="2018-11-27T14:26:03.661" v="340" actId="14100"/>
          <ac:spMkLst>
            <pc:docMk/>
            <pc:sldMk cId="342299679" sldId="256"/>
            <ac:spMk id="2" creationId="{8DD9208E-74E3-40A9-88A5-1C46FF66F09E}"/>
          </ac:spMkLst>
        </pc:spChg>
        <pc:spChg chg="mod">
          <ac:chgData name="Viktor Kolomeyko" userId="00b2e3f7-28be-4fcc-a842-a5ce43ee23f0" providerId="ADAL" clId="{ED20716D-B9FA-41C4-A3AC-CCB712837340}" dt="2018-11-27T14:48:32.237" v="523" actId="1076"/>
          <ac:spMkLst>
            <pc:docMk/>
            <pc:sldMk cId="342299679" sldId="256"/>
            <ac:spMk id="4" creationId="{DB51A1F4-B9DD-403A-9B95-FD708E5E212A}"/>
          </ac:spMkLst>
        </pc:spChg>
        <pc:spChg chg="mod">
          <ac:chgData name="Viktor Kolomeyko" userId="00b2e3f7-28be-4fcc-a842-a5ce43ee23f0" providerId="ADAL" clId="{ED20716D-B9FA-41C4-A3AC-CCB712837340}" dt="2018-11-27T14:46:01.878" v="507" actId="1038"/>
          <ac:spMkLst>
            <pc:docMk/>
            <pc:sldMk cId="342299679" sldId="256"/>
            <ac:spMk id="6" creationId="{5BBDAD27-2245-4FD3-BCFA-D74BD7AD99D3}"/>
          </ac:spMkLst>
        </pc:spChg>
        <pc:spChg chg="mod">
          <ac:chgData name="Viktor Kolomeyko" userId="00b2e3f7-28be-4fcc-a842-a5ce43ee23f0" providerId="ADAL" clId="{ED20716D-B9FA-41C4-A3AC-CCB712837340}" dt="2018-11-27T14:26:07.157" v="341" actId="14100"/>
          <ac:spMkLst>
            <pc:docMk/>
            <pc:sldMk cId="342299679" sldId="256"/>
            <ac:spMk id="7" creationId="{CC4CCEFF-67D8-4855-A963-956D08D81B54}"/>
          </ac:spMkLst>
        </pc:spChg>
        <pc:spChg chg="mod">
          <ac:chgData name="Viktor Kolomeyko" userId="00b2e3f7-28be-4fcc-a842-a5ce43ee23f0" providerId="ADAL" clId="{ED20716D-B9FA-41C4-A3AC-CCB712837340}" dt="2018-11-27T14:26:11.884" v="342" actId="14100"/>
          <ac:spMkLst>
            <pc:docMk/>
            <pc:sldMk cId="342299679" sldId="256"/>
            <ac:spMk id="8" creationId="{AB1C51F6-A4D8-4D66-89B0-054CF2DB2623}"/>
          </ac:spMkLst>
        </pc:spChg>
        <pc:spChg chg="mod">
          <ac:chgData name="Viktor Kolomeyko" userId="00b2e3f7-28be-4fcc-a842-a5ce43ee23f0" providerId="ADAL" clId="{ED20716D-B9FA-41C4-A3AC-CCB712837340}" dt="2018-11-27T14:26:00.224" v="339" actId="14100"/>
          <ac:spMkLst>
            <pc:docMk/>
            <pc:sldMk cId="342299679" sldId="256"/>
            <ac:spMk id="11" creationId="{18B13194-B06A-4989-8D8B-3E6680DB67F2}"/>
          </ac:spMkLst>
        </pc:spChg>
        <pc:spChg chg="mod">
          <ac:chgData name="Viktor Kolomeyko" userId="00b2e3f7-28be-4fcc-a842-a5ce43ee23f0" providerId="ADAL" clId="{ED20716D-B9FA-41C4-A3AC-CCB712837340}" dt="2018-11-27T14:24:30.470" v="268" actId="20577"/>
          <ac:spMkLst>
            <pc:docMk/>
            <pc:sldMk cId="342299679" sldId="256"/>
            <ac:spMk id="23" creationId="{E718CF1A-7713-4AD4-83F0-1C036DF2189D}"/>
          </ac:spMkLst>
        </pc:spChg>
        <pc:spChg chg="mod">
          <ac:chgData name="Viktor Kolomeyko" userId="00b2e3f7-28be-4fcc-a842-a5ce43ee23f0" providerId="ADAL" clId="{ED20716D-B9FA-41C4-A3AC-CCB712837340}" dt="2018-11-27T14:24:36.456" v="271" actId="20577"/>
          <ac:spMkLst>
            <pc:docMk/>
            <pc:sldMk cId="342299679" sldId="256"/>
            <ac:spMk id="29" creationId="{D7D15409-5A57-4AE9-BF73-F7C4DAA1C376}"/>
          </ac:spMkLst>
        </pc:spChg>
        <pc:spChg chg="mod topLvl">
          <ac:chgData name="Viktor Kolomeyko" userId="00b2e3f7-28be-4fcc-a842-a5ce43ee23f0" providerId="ADAL" clId="{ED20716D-B9FA-41C4-A3AC-CCB712837340}" dt="2018-11-27T14:39:51.712" v="379" actId="1036"/>
          <ac:spMkLst>
            <pc:docMk/>
            <pc:sldMk cId="342299679" sldId="256"/>
            <ac:spMk id="38" creationId="{01E32F81-D701-4229-9A5D-9365C8876E1F}"/>
          </ac:spMkLst>
        </pc:spChg>
        <pc:spChg chg="mod ord">
          <ac:chgData name="Viktor Kolomeyko" userId="00b2e3f7-28be-4fcc-a842-a5ce43ee23f0" providerId="ADAL" clId="{ED20716D-B9FA-41C4-A3AC-CCB712837340}" dt="2018-11-27T14:46:48.258" v="515" actId="166"/>
          <ac:spMkLst>
            <pc:docMk/>
            <pc:sldMk cId="342299679" sldId="256"/>
            <ac:spMk id="65" creationId="{BA080AF1-91BE-4CF4-93DD-82BE913DA6BF}"/>
          </ac:spMkLst>
        </pc:spChg>
        <pc:spChg chg="mod">
          <ac:chgData name="Viktor Kolomeyko" userId="00b2e3f7-28be-4fcc-a842-a5ce43ee23f0" providerId="ADAL" clId="{ED20716D-B9FA-41C4-A3AC-CCB712837340}" dt="2018-11-27T14:43:25.288" v="428" actId="1076"/>
          <ac:spMkLst>
            <pc:docMk/>
            <pc:sldMk cId="342299679" sldId="256"/>
            <ac:spMk id="79" creationId="{52E5468C-FB45-4C3F-ADC1-D96CF1BA7F1A}"/>
          </ac:spMkLst>
        </pc:spChg>
        <pc:spChg chg="add mod">
          <ac:chgData name="Viktor Kolomeyko" userId="00b2e3f7-28be-4fcc-a842-a5ce43ee23f0" providerId="ADAL" clId="{ED20716D-B9FA-41C4-A3AC-CCB712837340}" dt="2018-11-27T14:44:18.887" v="436" actId="1076"/>
          <ac:spMkLst>
            <pc:docMk/>
            <pc:sldMk cId="342299679" sldId="256"/>
            <ac:spMk id="105" creationId="{C3CD022D-FAD3-477F-AAA8-4B22234EEEB3}"/>
          </ac:spMkLst>
        </pc:spChg>
        <pc:spChg chg="add mod">
          <ac:chgData name="Viktor Kolomeyko" userId="00b2e3f7-28be-4fcc-a842-a5ce43ee23f0" providerId="ADAL" clId="{ED20716D-B9FA-41C4-A3AC-CCB712837340}" dt="2018-11-27T14:46:14.903" v="514" actId="1038"/>
          <ac:spMkLst>
            <pc:docMk/>
            <pc:sldMk cId="342299679" sldId="256"/>
            <ac:spMk id="109" creationId="{31C01039-9ECE-4968-96A2-1754926A296F}"/>
          </ac:spMkLst>
        </pc:spChg>
        <pc:spChg chg="mod ord">
          <ac:chgData name="Viktor Kolomeyko" userId="00b2e3f7-28be-4fcc-a842-a5ce43ee23f0" providerId="ADAL" clId="{ED20716D-B9FA-41C4-A3AC-CCB712837340}" dt="2018-11-27T14:47:03.037" v="516" actId="166"/>
          <ac:spMkLst>
            <pc:docMk/>
            <pc:sldMk cId="342299679" sldId="256"/>
            <ac:spMk id="112" creationId="{DBAA6DD3-B599-42F5-9141-653F4BFB346F}"/>
          </ac:spMkLst>
        </pc:spChg>
        <pc:spChg chg="mod">
          <ac:chgData name="Viktor Kolomeyko" userId="00b2e3f7-28be-4fcc-a842-a5ce43ee23f0" providerId="ADAL" clId="{ED20716D-B9FA-41C4-A3AC-CCB712837340}" dt="2018-11-27T14:44:05.693" v="434" actId="1076"/>
          <ac:spMkLst>
            <pc:docMk/>
            <pc:sldMk cId="342299679" sldId="256"/>
            <ac:spMk id="127" creationId="{400C61AB-EDF1-4830-A2C1-5B07CF67FF2C}"/>
          </ac:spMkLst>
        </pc:spChg>
        <pc:spChg chg="mod">
          <ac:chgData name="Viktor Kolomeyko" userId="00b2e3f7-28be-4fcc-a842-a5ce43ee23f0" providerId="ADAL" clId="{ED20716D-B9FA-41C4-A3AC-CCB712837340}" dt="2018-11-27T14:43:48.361" v="431" actId="1076"/>
          <ac:spMkLst>
            <pc:docMk/>
            <pc:sldMk cId="342299679" sldId="256"/>
            <ac:spMk id="128" creationId="{E7028DDC-42EC-4C58-B0C1-178975C8EDD7}"/>
          </ac:spMkLst>
        </pc:s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10" creationId="{E461C52C-288E-4079-B43D-D1C0BAD32C53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14" creationId="{2785CDD3-4488-4AF0-A43C-7744FCB2DB1C}"/>
          </ac:grpSpMkLst>
        </pc:grpChg>
        <pc:grpChg chg="del">
          <ac:chgData name="Viktor Kolomeyko" userId="00b2e3f7-28be-4fcc-a842-a5ce43ee23f0" providerId="ADAL" clId="{ED20716D-B9FA-41C4-A3AC-CCB712837340}" dt="2018-11-27T14:24:21.506" v="265" actId="478"/>
          <ac:grpSpMkLst>
            <pc:docMk/>
            <pc:sldMk cId="342299679" sldId="256"/>
            <ac:grpSpMk id="18" creationId="{24E908AC-7E6A-42BA-81B2-4D71C9EC3F15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21" creationId="{B6536524-82B7-403C-ACEC-D1A17DF74ED0}"/>
          </ac:grpSpMkLst>
        </pc:grpChg>
        <pc:grpChg chg="del mod">
          <ac:chgData name="Viktor Kolomeyko" userId="00b2e3f7-28be-4fcc-a842-a5ce43ee23f0" providerId="ADAL" clId="{ED20716D-B9FA-41C4-A3AC-CCB712837340}" dt="2018-11-27T14:24:21.506" v="265" actId="478"/>
          <ac:grpSpMkLst>
            <pc:docMk/>
            <pc:sldMk cId="342299679" sldId="256"/>
            <ac:grpSpMk id="24" creationId="{8C9124C0-D215-4D13-AE50-7DF5CB5E17F3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27" creationId="{119E280D-1776-477E-9AAF-336202611CAE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30" creationId="{FF4C4234-6956-4F64-B733-E3D134F597C2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33" creationId="{35BE4738-354F-4AC9-A654-5F178DD0CF86}"/>
          </ac:grpSpMkLst>
        </pc:grpChg>
        <pc:grpChg chg="del mod">
          <ac:chgData name="Viktor Kolomeyko" userId="00b2e3f7-28be-4fcc-a842-a5ce43ee23f0" providerId="ADAL" clId="{ED20716D-B9FA-41C4-A3AC-CCB712837340}" dt="2018-11-27T14:14:44.325" v="188" actId="165"/>
          <ac:grpSpMkLst>
            <pc:docMk/>
            <pc:sldMk cId="342299679" sldId="256"/>
            <ac:grpSpMk id="36" creationId="{C06090D9-2831-4ACC-978B-BEF920759BCD}"/>
          </ac:grpSpMkLst>
        </pc:grpChg>
        <pc:grpChg chg="mod">
          <ac:chgData name="Viktor Kolomeyko" userId="00b2e3f7-28be-4fcc-a842-a5ce43ee23f0" providerId="ADAL" clId="{ED20716D-B9FA-41C4-A3AC-CCB712837340}" dt="2018-11-27T14:39:51.712" v="379" actId="1036"/>
          <ac:grpSpMkLst>
            <pc:docMk/>
            <pc:sldMk cId="342299679" sldId="256"/>
            <ac:grpSpMk id="93" creationId="{34649B9B-520C-4160-906C-F9F69AB0B37B}"/>
          </ac:grpSpMkLst>
        </pc:grpChg>
        <pc:picChg chg="mod topLvl">
          <ac:chgData name="Viktor Kolomeyko" userId="00b2e3f7-28be-4fcc-a842-a5ce43ee23f0" providerId="ADAL" clId="{ED20716D-B9FA-41C4-A3AC-CCB712837340}" dt="2018-11-27T14:39:51.712" v="379" actId="1036"/>
          <ac:picMkLst>
            <pc:docMk/>
            <pc:sldMk cId="342299679" sldId="256"/>
            <ac:picMk id="37" creationId="{35DFAFBD-BDB0-4D6E-A31B-11A725008A16}"/>
          </ac:picMkLst>
        </pc:pic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3" creationId="{A929281F-6012-435C-AB62-83503E13F00B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1" creationId="{FA2D1032-8CBD-45E2-9A83-E74C24725428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4" creationId="{8D23AEAF-DAA9-48A7-8898-93AD869D898B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49" creationId="{A68A3E70-BE8D-4A90-A5CD-18F952AD5A29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52" creationId="{20736254-81DD-415B-8F2F-65F46F13F7F9}"/>
          </ac:cxnSpMkLst>
        </pc:cxnChg>
        <pc:cxnChg chg="del mod">
          <ac:chgData name="Viktor Kolomeyko" userId="00b2e3f7-28be-4fcc-a842-a5ce43ee23f0" providerId="ADAL" clId="{ED20716D-B9FA-41C4-A3AC-CCB712837340}" dt="2018-11-27T14:12:56.112" v="134" actId="478"/>
          <ac:cxnSpMkLst>
            <pc:docMk/>
            <pc:sldMk cId="342299679" sldId="256"/>
            <ac:cxnSpMk id="58" creationId="{C68DF9FE-37F5-4D9D-9E81-CD36174F6829}"/>
          </ac:cxnSpMkLst>
        </pc:cxnChg>
        <pc:cxnChg chg="del mod">
          <ac:chgData name="Viktor Kolomeyko" userId="00b2e3f7-28be-4fcc-a842-a5ce43ee23f0" providerId="ADAL" clId="{ED20716D-B9FA-41C4-A3AC-CCB712837340}" dt="2018-11-27T14:12:53.206" v="133" actId="478"/>
          <ac:cxnSpMkLst>
            <pc:docMk/>
            <pc:sldMk cId="342299679" sldId="256"/>
            <ac:cxnSpMk id="69" creationId="{B55B63C4-6830-43B3-93D8-F96B570F51DC}"/>
          </ac:cxnSpMkLst>
        </pc:cxnChg>
        <pc:cxnChg chg="mod">
          <ac:chgData name="Viktor Kolomeyko" userId="00b2e3f7-28be-4fcc-a842-a5ce43ee23f0" providerId="ADAL" clId="{ED20716D-B9FA-41C4-A3AC-CCB712837340}" dt="2018-11-27T14:43:42.270" v="430" actId="14100"/>
          <ac:cxnSpMkLst>
            <pc:docMk/>
            <pc:sldMk cId="342299679" sldId="256"/>
            <ac:cxnSpMk id="74" creationId="{02DE6C87-439D-4E2B-BA55-610CE3949BCC}"/>
          </ac:cxnSpMkLst>
        </pc:cxnChg>
        <pc:cxnChg chg="add mod">
          <ac:chgData name="Viktor Kolomeyko" userId="00b2e3f7-28be-4fcc-a842-a5ce43ee23f0" providerId="ADAL" clId="{ED20716D-B9FA-41C4-A3AC-CCB712837340}" dt="2018-11-27T14:44:44.003" v="439" actId="14100"/>
          <ac:cxnSpMkLst>
            <pc:docMk/>
            <pc:sldMk cId="342299679" sldId="256"/>
            <ac:cxnSpMk id="77" creationId="{81821258-C435-4E59-BDEF-CB23A615441F}"/>
          </ac:cxnSpMkLst>
        </pc:cxnChg>
        <pc:cxnChg chg="add 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80" creationId="{60EE5446-2769-4C21-81B2-59CA8B303F1A}"/>
          </ac:cxnSpMkLst>
        </pc:cxnChg>
        <pc:cxnChg chg="mod">
          <ac:chgData name="Viktor Kolomeyko" userId="00b2e3f7-28be-4fcc-a842-a5ce43ee23f0" providerId="ADAL" clId="{ED20716D-B9FA-41C4-A3AC-CCB712837340}" dt="2018-11-27T14:48:19.897" v="521" actId="1076"/>
          <ac:cxnSpMkLst>
            <pc:docMk/>
            <pc:sldMk cId="342299679" sldId="256"/>
            <ac:cxnSpMk id="82" creationId="{476842E9-0C9C-460B-8E54-017A143A8C65}"/>
          </ac:cxnSpMkLst>
        </pc:cxnChg>
        <pc:cxnChg chg="add 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83" creationId="{865BEB65-44A2-40B8-8C59-63084B63FB55}"/>
          </ac:cxnSpMkLst>
        </pc:cxnChg>
        <pc:cxnChg chg="mod ord">
          <ac:chgData name="Viktor Kolomeyko" userId="00b2e3f7-28be-4fcc-a842-a5ce43ee23f0" providerId="ADAL" clId="{ED20716D-B9FA-41C4-A3AC-CCB712837340}" dt="2018-11-27T14:47:21.833" v="517" actId="167"/>
          <ac:cxnSpMkLst>
            <pc:docMk/>
            <pc:sldMk cId="342299679" sldId="256"/>
            <ac:cxnSpMk id="84" creationId="{F9285FA3-4B4A-4D00-8853-650AFF3DD34C}"/>
          </ac:cxnSpMkLst>
        </pc:cxnChg>
        <pc:cxnChg chg="mod">
          <ac:chgData name="Viktor Kolomeyko" userId="00b2e3f7-28be-4fcc-a842-a5ce43ee23f0" providerId="ADAL" clId="{ED20716D-B9FA-41C4-A3AC-CCB712837340}" dt="2018-11-27T14:43:22.199" v="427" actId="14100"/>
          <ac:cxnSpMkLst>
            <pc:docMk/>
            <pc:sldMk cId="342299679" sldId="256"/>
            <ac:cxnSpMk id="87" creationId="{9F45EC6F-7B18-49C4-8CEA-DBEA9377B575}"/>
          </ac:cxnSpMkLst>
        </pc:cxnChg>
        <pc:cxnChg chg="mod">
          <ac:chgData name="Viktor Kolomeyko" userId="00b2e3f7-28be-4fcc-a842-a5ce43ee23f0" providerId="ADAL" clId="{ED20716D-B9FA-41C4-A3AC-CCB712837340}" dt="2018-11-27T14:44:00.593" v="433" actId="14100"/>
          <ac:cxnSpMkLst>
            <pc:docMk/>
            <pc:sldMk cId="342299679" sldId="256"/>
            <ac:cxnSpMk id="90" creationId="{5C94A01A-6A9A-43EC-A6E9-8425DB99A8C9}"/>
          </ac:cxnSpMkLst>
        </pc:cxnChg>
        <pc:cxnChg chg="add del mod">
          <ac:chgData name="Viktor Kolomeyko" userId="00b2e3f7-28be-4fcc-a842-a5ce43ee23f0" providerId="ADAL" clId="{ED20716D-B9FA-41C4-A3AC-CCB712837340}" dt="2018-11-27T14:40:33.118" v="386" actId="478"/>
          <ac:cxnSpMkLst>
            <pc:docMk/>
            <pc:sldMk cId="342299679" sldId="256"/>
            <ac:cxnSpMk id="92" creationId="{69C6F54C-7EFB-4E5E-966A-66539C8BB69C}"/>
          </ac:cxnSpMkLst>
        </pc:cxnChg>
        <pc:cxnChg chg="add mod ord">
          <ac:chgData name="Viktor Kolomeyko" userId="00b2e3f7-28be-4fcc-a842-a5ce43ee23f0" providerId="ADAL" clId="{ED20716D-B9FA-41C4-A3AC-CCB712837340}" dt="2018-11-27T14:47:40.956" v="519" actId="167"/>
          <ac:cxnSpMkLst>
            <pc:docMk/>
            <pc:sldMk cId="342299679" sldId="256"/>
            <ac:cxnSpMk id="99" creationId="{EF261D71-F147-4FF6-8736-D33039C0824C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01" creationId="{A03E48E5-F882-4618-8A7B-D58C40981917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04" creationId="{F8A6F9B1-A49B-4C75-9B68-7587AF470570}"/>
          </ac:cxnSpMkLst>
        </pc:cxnChg>
        <pc:cxnChg chg="mod ord">
          <ac:chgData name="Viktor Kolomeyko" userId="00b2e3f7-28be-4fcc-a842-a5ce43ee23f0" providerId="ADAL" clId="{ED20716D-B9FA-41C4-A3AC-CCB712837340}" dt="2018-11-27T14:47:29.732" v="518" actId="167"/>
          <ac:cxnSpMkLst>
            <pc:docMk/>
            <pc:sldMk cId="342299679" sldId="256"/>
            <ac:cxnSpMk id="120" creationId="{2569D05B-4079-4433-B239-6A42D6B30F1F}"/>
          </ac:cxnSpMkLst>
        </pc:cxnChg>
        <pc:cxnChg chg="mod">
          <ac:chgData name="Viktor Kolomeyko" userId="00b2e3f7-28be-4fcc-a842-a5ce43ee23f0" providerId="ADAL" clId="{ED20716D-B9FA-41C4-A3AC-CCB712837340}" dt="2018-11-27T14:39:51.712" v="379" actId="1036"/>
          <ac:cxnSpMkLst>
            <pc:docMk/>
            <pc:sldMk cId="342299679" sldId="256"/>
            <ac:cxnSpMk id="123" creationId="{E3FA8500-AACA-47D8-8BED-748E568B86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8B9D-B277-4D87-A5F6-57178D3DF07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3F4B-1D79-4ED7-BC0D-4351C35F9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Bridge/Float phase</a:t>
            </a:r>
          </a:p>
          <a:p>
            <a:endParaRPr lang="en-GB" dirty="0"/>
          </a:p>
          <a:p>
            <a:r>
              <a:rPr lang="en-GB" dirty="0"/>
              <a:t>Single</a:t>
            </a:r>
            <a:r>
              <a:rPr lang="en-GB" baseline="0" dirty="0"/>
              <a:t> set of Bridge/Float servicing multiple nodes.</a:t>
            </a:r>
          </a:p>
          <a:p>
            <a:endParaRPr lang="en-GB" baseline="0" dirty="0"/>
          </a:p>
          <a:p>
            <a:r>
              <a:rPr lang="en-GB" baseline="0" dirty="0"/>
              <a:t>This will be </a:t>
            </a:r>
            <a:r>
              <a:rPr lang="en-GB" baseline="0" dirty="0" err="1"/>
              <a:t>Corda</a:t>
            </a:r>
            <a:r>
              <a:rPr lang="en-GB" baseline="0" dirty="0"/>
              <a:t> Enterprise 4.0 deliverable.</a:t>
            </a:r>
          </a:p>
          <a:p>
            <a:r>
              <a:rPr lang="en-GB" baseline="0" dirty="0"/>
              <a:t>As for inbound P2P connection there will be a single network endpoint which using Service Name Indication (SNI) extension to TLS allows talking to different legal identities.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BCF7-8ABD-48A5-BBB0-4BE812E4B9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18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13F4B-1D79-4ED7-BC0D-4351C35F91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7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241C33-10F1-4036-B271-BF4B5C40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F77A4D-B0EB-456D-A14B-FF2197C4A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690343-5BCD-475A-86E8-AE30413C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3531FA-4BEE-450D-8A4A-4EA0434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5AA91F-5723-41D5-8088-96E34AC2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0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761B3E-88F9-4F5D-B955-387D4D81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94C778-AA3E-4B0A-9259-17A74960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A9A593-1954-4871-BD09-A5C0DA26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9B9AA4-D138-477C-8CFB-80E3C25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8D1513-7046-4652-9EF1-C0E1941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00BDCD-6899-4898-A1AC-173475705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844E10-6053-49B3-A7C6-C4C5407E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96F49B-82B6-4332-98B2-408C04B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C27A51-B739-4DAE-AEAD-129075B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27358D-6977-4211-A788-FF2AE1D0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9357AC-B6CF-462B-BC2D-CB4EC34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20FACC-CA31-4396-9A32-7F642439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9CA03B-5F79-4D81-8F1A-41793E2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7FEB7A-417A-4E17-9641-3FC84EC8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17CD20-4D31-4105-9A9A-43421C1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1DD5AD-6997-4E2E-8E14-05A3D270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750627-7E86-43A9-A704-5CA39697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8E69BF-6C89-412A-9C93-B0A49B7C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2ED686-2038-4F83-97E7-7D6B072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60D7EA-BBD3-4CA0-8268-ADB5F217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011CC-EA85-4A53-A179-4BF4042C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1C87B3-FC86-4275-8E77-49E020295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308BD0-5013-477B-8AE9-A9D60CEC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3FB5DA-F632-4C58-BF1C-8E0D8418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81B9A6-63AA-42FE-82F8-26C5CC8E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8671FF-77D4-422E-AB04-1C2EC34F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2AA5-57D7-456A-9EB7-F4D77111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3FA850-C9D1-4EE2-A0BC-2C91EB08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0158EE-1534-4C16-BD11-14832065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630F3F-6EA5-42FA-8ADE-6CB4D0BD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11F70F9-5251-4811-8E60-A36D4722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052E5ED-A48E-4F7B-95ED-F853F0A5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E545688-F73A-404B-9A9F-E2512F1F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E8ED592-DB24-4218-9144-A4F918A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3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221250-CF36-4D8E-82E7-AEC364BB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ECDCBDF-1539-4093-A310-8FBFD0DA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88750B-8D8A-43F7-B723-26EBB88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8BB1E8-A92A-40D0-A567-51C0EA0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9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893C89-2656-4704-9F42-FF3399BD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E71D32F-E6D6-4AA7-9098-046D2FE3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46C636-8D7A-45CB-B4E1-63C54272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7D0B3-DADD-47A7-A649-197DE7A8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3151EA-8618-4F52-9A87-C4386D76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366F05-F62A-4AA8-95FE-5D5DCC46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2E6171-FC6B-4DE7-847D-F392653B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C21FCA-6201-46F4-BDBC-873429E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36BE4-4DDD-4711-BF71-E2E5A0AE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11D449-3E0D-49D3-B055-58B4D7AB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3418D7E-E300-4C7F-AE7F-4A03744AA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A188B5-B01C-419D-9272-4DF41A3C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B32254-2231-4C3F-95DC-2A3734F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A69BAB-5E6C-4EC1-80D4-E7F068CA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E7F8BD-5797-44DF-A6FC-EF1FBEE7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74EBCBF-60EF-4887-8E3B-A87FCC89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E3BEBD8-03EE-4BDE-966C-7E05B1A8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D8552E-179E-4A6F-BA26-AA8F26E3F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9FAC-773B-4068-A518-7B881B3A4DE8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ED5F93-6EB2-46B1-9466-6DC884C9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CAA90E-29A4-4514-867C-1234F10F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5AB0-9572-4769-A7AF-3CBDA513B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6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3BDCE9-9C21-4424-9DF6-4674947B76E1}"/>
              </a:ext>
            </a:extLst>
          </p:cNvPr>
          <p:cNvSpPr/>
          <p:nvPr/>
        </p:nvSpPr>
        <p:spPr>
          <a:xfrm>
            <a:off x="1544563" y="1503142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Float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7A3B732-C95F-4FA8-B73B-9FD4A888B874}"/>
              </a:ext>
            </a:extLst>
          </p:cNvPr>
          <p:cNvCxnSpPr>
            <a:cxnSpLocks/>
          </p:cNvCxnSpPr>
          <p:nvPr/>
        </p:nvCxnSpPr>
        <p:spPr>
          <a:xfrm>
            <a:off x="55703" y="2409865"/>
            <a:ext cx="417974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03E17FE-2D8A-4008-8C08-C10A6A7B7D1E}"/>
              </a:ext>
            </a:extLst>
          </p:cNvPr>
          <p:cNvCxnSpPr>
            <a:cxnSpLocks/>
          </p:cNvCxnSpPr>
          <p:nvPr/>
        </p:nvCxnSpPr>
        <p:spPr>
          <a:xfrm>
            <a:off x="4235450" y="0"/>
            <a:ext cx="0" cy="235585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1C665C-3BA0-410C-8FAC-F9D18A5AC6E4}"/>
              </a:ext>
            </a:extLst>
          </p:cNvPr>
          <p:cNvSpPr txBox="1"/>
          <p:nvPr/>
        </p:nvSpPr>
        <p:spPr>
          <a:xfrm>
            <a:off x="3604337" y="2040534"/>
            <a:ext cx="631904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DMZ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F16FDBC-F94A-44D4-A600-0DE60AF45A64}"/>
              </a:ext>
            </a:extLst>
          </p:cNvPr>
          <p:cNvSpPr/>
          <p:nvPr/>
        </p:nvSpPr>
        <p:spPr>
          <a:xfrm>
            <a:off x="6685080" y="400903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Bridge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5138421" y="3064567"/>
            <a:ext cx="2176774" cy="6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 err="1"/>
              <a:t>Corda</a:t>
            </a:r>
            <a:r>
              <a:rPr lang="en-GB" sz="2220" dirty="0"/>
              <a:t> Node </a:t>
            </a:r>
            <a:r>
              <a:rPr lang="en-GB" sz="2220" dirty="0" err="1"/>
              <a:t>EntityA</a:t>
            </a:r>
            <a:endParaRPr lang="en-GB" sz="2220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EEDCBE14-6FE2-499F-B45D-8CD23B4A79B0}"/>
              </a:ext>
            </a:extLst>
          </p:cNvPr>
          <p:cNvSpPr/>
          <p:nvPr/>
        </p:nvSpPr>
        <p:spPr>
          <a:xfrm>
            <a:off x="1544563" y="400903"/>
            <a:ext cx="1817286" cy="5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SOCKS Proxy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02FE80D3-D763-4D5C-BB98-07CC85498291}"/>
              </a:ext>
            </a:extLst>
          </p:cNvPr>
          <p:cNvCxnSpPr/>
          <p:nvPr/>
        </p:nvCxnSpPr>
        <p:spPr>
          <a:xfrm>
            <a:off x="285068" y="6225508"/>
            <a:ext cx="169120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7DBFF177-8DA1-417B-8A53-EFF5346ACBF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1150" y="1800801"/>
            <a:ext cx="1233413" cy="21509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C52EE35E-D021-412D-A26C-F66B99953218}"/>
              </a:ext>
            </a:extLst>
          </p:cNvPr>
          <p:cNvCxnSpPr>
            <a:cxnSpLocks/>
          </p:cNvCxnSpPr>
          <p:nvPr/>
        </p:nvCxnSpPr>
        <p:spPr>
          <a:xfrm flipH="1">
            <a:off x="285069" y="696925"/>
            <a:ext cx="1259494" cy="3274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7222183-949D-4882-B1C1-795D7471657C}"/>
              </a:ext>
            </a:extLst>
          </p:cNvPr>
          <p:cNvSpPr txBox="1"/>
          <p:nvPr/>
        </p:nvSpPr>
        <p:spPr>
          <a:xfrm>
            <a:off x="285068" y="5873654"/>
            <a:ext cx="28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External P2P communication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AA479761-6A8D-47B8-80F4-5EDE1BDCF9A6}"/>
              </a:ext>
            </a:extLst>
          </p:cNvPr>
          <p:cNvCxnSpPr/>
          <p:nvPr/>
        </p:nvCxnSpPr>
        <p:spPr>
          <a:xfrm>
            <a:off x="285068" y="6688584"/>
            <a:ext cx="1691206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A6D25D8-815F-4263-A3BF-C87643F115B8}"/>
              </a:ext>
            </a:extLst>
          </p:cNvPr>
          <p:cNvSpPr txBox="1"/>
          <p:nvPr/>
        </p:nvSpPr>
        <p:spPr>
          <a:xfrm>
            <a:off x="285068" y="6319252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RPC connection</a:t>
            </a:r>
          </a:p>
        </p:txBody>
      </p:sp>
      <p:sp>
        <p:nvSpPr>
          <p:cNvPr id="84" name="Cylinder 83">
            <a:extLst>
              <a:ext uri="{FF2B5EF4-FFF2-40B4-BE49-F238E27FC236}">
                <a16:creationId xmlns=""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5696583" y="4730883"/>
            <a:ext cx="1060450" cy="8584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EntityA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vault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D53C9BBB-CA95-4029-9F17-1BDB41C62A85}"/>
              </a:ext>
            </a:extLst>
          </p:cNvPr>
          <p:cNvCxnSpPr>
            <a:cxnSpLocks/>
          </p:cNvCxnSpPr>
          <p:nvPr/>
        </p:nvCxnSpPr>
        <p:spPr>
          <a:xfrm>
            <a:off x="285068" y="5785576"/>
            <a:ext cx="1558181" cy="87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5AA8C5C-6408-49CF-8CC6-ED931C4B37E6}"/>
              </a:ext>
            </a:extLst>
          </p:cNvPr>
          <p:cNvSpPr txBox="1"/>
          <p:nvPr/>
        </p:nvSpPr>
        <p:spPr>
          <a:xfrm>
            <a:off x="285068" y="53946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JDBC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=""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3156466" y="3059543"/>
            <a:ext cx="1424961" cy="6830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RPC Client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6CA7A92-D695-499E-84A4-6EF95BAB25E8}"/>
              </a:ext>
            </a:extLst>
          </p:cNvPr>
          <p:cNvSpPr txBox="1"/>
          <p:nvPr/>
        </p:nvSpPr>
        <p:spPr>
          <a:xfrm>
            <a:off x="76017" y="144559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A17E75FE-24FD-4AAC-BC9A-AE8D141A6946}"/>
              </a:ext>
            </a:extLst>
          </p:cNvPr>
          <p:cNvSpPr txBox="1"/>
          <p:nvPr/>
        </p:nvSpPr>
        <p:spPr>
          <a:xfrm>
            <a:off x="80393" y="33301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Outgoing P2P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FDA438CD-77FB-4190-9508-CBFA25B9CFB6}"/>
              </a:ext>
            </a:extLst>
          </p:cNvPr>
          <p:cNvCxnSpPr>
            <a:cxnSpLocks/>
            <a:stCxn id="20" idx="2"/>
            <a:endCxn id="84" idx="1"/>
          </p:cNvCxnSpPr>
          <p:nvPr/>
        </p:nvCxnSpPr>
        <p:spPr>
          <a:xfrm>
            <a:off x="6226808" y="3737605"/>
            <a:ext cx="0" cy="993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17" idx="1"/>
            <a:endCxn id="40" idx="3"/>
          </p:cNvCxnSpPr>
          <p:nvPr/>
        </p:nvCxnSpPr>
        <p:spPr>
          <a:xfrm flipH="1">
            <a:off x="3361849" y="698562"/>
            <a:ext cx="332323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6505903" y="1453001"/>
            <a:ext cx="2175641" cy="68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/>
              <a:t>Shared Artemis Broker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61849" y="890337"/>
            <a:ext cx="3323231" cy="910464"/>
          </a:xfrm>
          <a:prstGeom prst="bentConnector3">
            <a:avLst>
              <a:gd name="adj1" fmla="val 17175"/>
            </a:avLst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41" idx="0"/>
            <a:endCxn id="17" idx="2"/>
          </p:cNvCxnSpPr>
          <p:nvPr/>
        </p:nvCxnSpPr>
        <p:spPr>
          <a:xfrm flipH="1" flipV="1">
            <a:off x="7593723" y="996221"/>
            <a:ext cx="1" cy="45678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97" idx="3"/>
            <a:endCxn id="20" idx="1"/>
          </p:cNvCxnSpPr>
          <p:nvPr/>
        </p:nvCxnSpPr>
        <p:spPr>
          <a:xfrm>
            <a:off x="4581427" y="3401086"/>
            <a:ext cx="55699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20" idx="0"/>
            <a:endCxn id="41" idx="2"/>
          </p:cNvCxnSpPr>
          <p:nvPr/>
        </p:nvCxnSpPr>
        <p:spPr>
          <a:xfrm flipV="1">
            <a:off x="6226808" y="2136599"/>
            <a:ext cx="1366916" cy="927968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2AC73225-60EB-4429-84B1-244E1F91AB46}"/>
              </a:ext>
            </a:extLst>
          </p:cNvPr>
          <p:cNvSpPr/>
          <p:nvPr/>
        </p:nvSpPr>
        <p:spPr>
          <a:xfrm>
            <a:off x="7758748" y="3065079"/>
            <a:ext cx="2176774" cy="6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97" tIns="56399" rIns="112797" bIns="56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20" dirty="0" err="1"/>
              <a:t>Corda</a:t>
            </a:r>
            <a:r>
              <a:rPr lang="en-GB" sz="2220" dirty="0"/>
              <a:t> Node </a:t>
            </a:r>
            <a:r>
              <a:rPr lang="en-GB" sz="2220" dirty="0" err="1"/>
              <a:t>EntityB</a:t>
            </a:r>
            <a:endParaRPr lang="en-GB" sz="2220" dirty="0"/>
          </a:p>
        </p:txBody>
      </p:sp>
      <p:sp>
        <p:nvSpPr>
          <p:cNvPr id="49" name="Cylinder 83">
            <a:extLst>
              <a:ext uri="{FF2B5EF4-FFF2-40B4-BE49-F238E27FC236}">
                <a16:creationId xmlns="" xmlns:a16="http://schemas.microsoft.com/office/drawing/2014/main" id="{36DB85CD-E985-4E1A-A650-9BE4A5589591}"/>
              </a:ext>
            </a:extLst>
          </p:cNvPr>
          <p:cNvSpPr/>
          <p:nvPr/>
        </p:nvSpPr>
        <p:spPr>
          <a:xfrm>
            <a:off x="8316910" y="4731395"/>
            <a:ext cx="1060450" cy="8584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EntityB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vault</a:t>
            </a:r>
          </a:p>
        </p:txBody>
      </p:sp>
      <p:sp>
        <p:nvSpPr>
          <p:cNvPr id="50" name="Rectangle: Rounded Corners 96">
            <a:extLst>
              <a:ext uri="{FF2B5EF4-FFF2-40B4-BE49-F238E27FC236}">
                <a16:creationId xmlns="" xmlns:a16="http://schemas.microsoft.com/office/drawing/2014/main" id="{8284BFB5-C9BE-4906-845F-0AF88B410267}"/>
              </a:ext>
            </a:extLst>
          </p:cNvPr>
          <p:cNvSpPr/>
          <p:nvPr/>
        </p:nvSpPr>
        <p:spPr>
          <a:xfrm>
            <a:off x="10524266" y="3059543"/>
            <a:ext cx="1424961" cy="6830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RPC Client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FDA438CD-77FB-4190-9508-CBFA25B9CFB6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>
            <a:off x="8847135" y="3738117"/>
            <a:ext cx="0" cy="9932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>
          <a:xfrm flipH="1">
            <a:off x="9935522" y="3401086"/>
            <a:ext cx="588744" cy="51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69280326-7DEA-40B5-AD62-B2D775A3CA6F}"/>
              </a:ext>
            </a:extLst>
          </p:cNvPr>
          <p:cNvCxnSpPr>
            <a:cxnSpLocks/>
            <a:stCxn id="48" idx="0"/>
            <a:endCxn id="41" idx="2"/>
          </p:cNvCxnSpPr>
          <p:nvPr/>
        </p:nvCxnSpPr>
        <p:spPr>
          <a:xfrm flipH="1" flipV="1">
            <a:off x="7593724" y="2136599"/>
            <a:ext cx="1253411" cy="928480"/>
          </a:xfrm>
          <a:prstGeom prst="straightConnector1">
            <a:avLst/>
          </a:prstGeom>
          <a:ln w="25400">
            <a:solidFill>
              <a:srgbClr val="00B0F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D2420C2-A677-41E0-9E3D-C0705F0FCA2C}"/>
              </a:ext>
            </a:extLst>
          </p:cNvPr>
          <p:cNvSpPr/>
          <p:nvPr/>
        </p:nvSpPr>
        <p:spPr>
          <a:xfrm>
            <a:off x="220436" y="4460658"/>
            <a:ext cx="9624291" cy="153636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EF261D71-F147-4FF6-8736-D33039C0824C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6622186" y="895133"/>
            <a:ext cx="366372" cy="1003378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2569D05B-4079-4433-B239-6A42D6B30F1F}"/>
              </a:ext>
            </a:extLst>
          </p:cNvPr>
          <p:cNvCxnSpPr>
            <a:cxnSpLocks/>
            <a:stCxn id="31" idx="3"/>
            <a:endCxn id="15" idx="1"/>
          </p:cNvCxnSpPr>
          <p:nvPr/>
        </p:nvCxnSpPr>
        <p:spPr>
          <a:xfrm>
            <a:off x="4608464" y="1944120"/>
            <a:ext cx="3924282" cy="319449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F9285FA3-4B4A-4D00-8853-650AFF3DD34C}"/>
              </a:ext>
            </a:extLst>
          </p:cNvPr>
          <p:cNvCxnSpPr>
            <a:cxnSpLocks/>
            <a:stCxn id="34" idx="3"/>
            <a:endCxn id="15" idx="1"/>
          </p:cNvCxnSpPr>
          <p:nvPr/>
        </p:nvCxnSpPr>
        <p:spPr>
          <a:xfrm>
            <a:off x="4592951" y="5112251"/>
            <a:ext cx="3939795" cy="2636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51A1F4-B9DD-403A-9B95-FD708E5E212A}"/>
              </a:ext>
            </a:extLst>
          </p:cNvPr>
          <p:cNvSpPr txBox="1"/>
          <p:nvPr/>
        </p:nvSpPr>
        <p:spPr>
          <a:xfrm>
            <a:off x="3970160" y="1448"/>
            <a:ext cx="402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Physical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BDAD27-2245-4FD3-BCFA-D74BD7AD99D3}"/>
              </a:ext>
            </a:extLst>
          </p:cNvPr>
          <p:cNvSpPr txBox="1"/>
          <p:nvPr/>
        </p:nvSpPr>
        <p:spPr>
          <a:xfrm>
            <a:off x="9292924" y="6172499"/>
            <a:ext cx="631904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DMZ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DD9208E-74E3-40A9-88A5-1C46FF66F09E}"/>
              </a:ext>
            </a:extLst>
          </p:cNvPr>
          <p:cNvSpPr/>
          <p:nvPr/>
        </p:nvSpPr>
        <p:spPr>
          <a:xfrm>
            <a:off x="7873873" y="876555"/>
            <a:ext cx="2071294" cy="5660647"/>
          </a:xfrm>
          <a:prstGeom prst="rect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C4CCEFF-67D8-4855-A963-956D08D81B54}"/>
              </a:ext>
            </a:extLst>
          </p:cNvPr>
          <p:cNvSpPr/>
          <p:nvPr/>
        </p:nvSpPr>
        <p:spPr>
          <a:xfrm rot="16200000">
            <a:off x="4909104" y="3572433"/>
            <a:ext cx="5660647" cy="2688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B1C51F6-A4D8-4D66-89B0-054CF2DB2623}"/>
              </a:ext>
            </a:extLst>
          </p:cNvPr>
          <p:cNvSpPr/>
          <p:nvPr/>
        </p:nvSpPr>
        <p:spPr>
          <a:xfrm rot="16200000">
            <a:off x="7249293" y="3572430"/>
            <a:ext cx="5660642" cy="2688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461C52C-288E-4079-B43D-D1C0BAD32C53}"/>
              </a:ext>
            </a:extLst>
          </p:cNvPr>
          <p:cNvGrpSpPr/>
          <p:nvPr/>
        </p:nvGrpSpPr>
        <p:grpSpPr>
          <a:xfrm>
            <a:off x="8490372" y="1337209"/>
            <a:ext cx="794126" cy="1503706"/>
            <a:chOff x="10131167" y="1865773"/>
            <a:chExt cx="794126" cy="1503706"/>
          </a:xfrm>
        </p:grpSpPr>
        <p:pic>
          <p:nvPicPr>
            <p:cNvPr id="1030" name="Picture 6" descr="Image result for server">
              <a:extLst>
                <a:ext uri="{FF2B5EF4-FFF2-40B4-BE49-F238E27FC236}">
                  <a16:creationId xmlns="" xmlns:a16="http://schemas.microsoft.com/office/drawing/2014/main" id="{58862C7F-AE97-438E-A1F2-06DF87310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238B00A-27CB-4A1C-8CF5-2FD2CB9910EE}"/>
                </a:ext>
              </a:extLst>
            </p:cNvPr>
            <p:cNvSpPr txBox="1"/>
            <p:nvPr/>
          </p:nvSpPr>
          <p:spPr>
            <a:xfrm>
              <a:off x="10144856" y="3092480"/>
              <a:ext cx="766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vmFloat1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785CDD3-4488-4AF0-A43C-7744FCB2DB1C}"/>
              </a:ext>
            </a:extLst>
          </p:cNvPr>
          <p:cNvGrpSpPr/>
          <p:nvPr/>
        </p:nvGrpSpPr>
        <p:grpSpPr>
          <a:xfrm>
            <a:off x="8532746" y="4523166"/>
            <a:ext cx="794126" cy="1503706"/>
            <a:chOff x="10131167" y="1865773"/>
            <a:chExt cx="794126" cy="1503706"/>
          </a:xfrm>
        </p:grpSpPr>
        <p:pic>
          <p:nvPicPr>
            <p:cNvPr id="15" name="Picture 6" descr="Image result for server">
              <a:extLst>
                <a:ext uri="{FF2B5EF4-FFF2-40B4-BE49-F238E27FC236}">
                  <a16:creationId xmlns="" xmlns:a16="http://schemas.microsoft.com/office/drawing/2014/main" id="{7E9F840B-4001-4B66-A67F-6646A5BB4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8D7B7C4-F7FB-4D5E-8975-1AF15FCEFDC1}"/>
                </a:ext>
              </a:extLst>
            </p:cNvPr>
            <p:cNvSpPr txBox="1"/>
            <p:nvPr/>
          </p:nvSpPr>
          <p:spPr>
            <a:xfrm>
              <a:off x="10144856" y="3092480"/>
              <a:ext cx="766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vmFloat2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8B13194-B06A-4989-8D8B-3E6680DB67F2}"/>
              </a:ext>
            </a:extLst>
          </p:cNvPr>
          <p:cNvSpPr/>
          <p:nvPr/>
        </p:nvSpPr>
        <p:spPr>
          <a:xfrm>
            <a:off x="868933" y="876555"/>
            <a:ext cx="6694231" cy="5660647"/>
          </a:xfrm>
          <a:prstGeom prst="rect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B6536524-82B7-403C-ACEC-D1A17DF74ED0}"/>
              </a:ext>
            </a:extLst>
          </p:cNvPr>
          <p:cNvGrpSpPr/>
          <p:nvPr/>
        </p:nvGrpSpPr>
        <p:grpSpPr>
          <a:xfrm>
            <a:off x="1157931" y="1334986"/>
            <a:ext cx="1264257" cy="1504101"/>
            <a:chOff x="9897683" y="1865773"/>
            <a:chExt cx="1264257" cy="1504101"/>
          </a:xfrm>
        </p:grpSpPr>
        <p:pic>
          <p:nvPicPr>
            <p:cNvPr id="22" name="Picture 6" descr="Image result for server">
              <a:extLst>
                <a:ext uri="{FF2B5EF4-FFF2-40B4-BE49-F238E27FC236}">
                  <a16:creationId xmlns="" xmlns:a16="http://schemas.microsoft.com/office/drawing/2014/main" id="{E6261F2F-4697-4CB9-AEB5-38A74461B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E718CF1A-7713-4AD4-83F0-1C036DF2189D}"/>
                </a:ext>
              </a:extLst>
            </p:cNvPr>
            <p:cNvSpPr txBox="1"/>
            <p:nvPr/>
          </p:nvSpPr>
          <p:spPr>
            <a:xfrm>
              <a:off x="9897683" y="3092875"/>
              <a:ext cx="126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vmNodesPrimary</a:t>
              </a:r>
              <a:endParaRPr lang="en-GB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19E280D-1776-477E-9AAF-336202611CAE}"/>
              </a:ext>
            </a:extLst>
          </p:cNvPr>
          <p:cNvGrpSpPr/>
          <p:nvPr/>
        </p:nvGrpSpPr>
        <p:grpSpPr>
          <a:xfrm>
            <a:off x="1105558" y="4497947"/>
            <a:ext cx="1426481" cy="1528924"/>
            <a:chOff x="9845310" y="1865773"/>
            <a:chExt cx="1426481" cy="1528924"/>
          </a:xfrm>
        </p:grpSpPr>
        <p:pic>
          <p:nvPicPr>
            <p:cNvPr id="28" name="Picture 6" descr="Image result for server">
              <a:extLst>
                <a:ext uri="{FF2B5EF4-FFF2-40B4-BE49-F238E27FC236}">
                  <a16:creationId xmlns="" xmlns:a16="http://schemas.microsoft.com/office/drawing/2014/main" id="{9CF5F568-5B56-4B80-93A6-4C4F443D7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7D15409-5A57-4AE9-BF73-F7C4DAA1C376}"/>
                </a:ext>
              </a:extLst>
            </p:cNvPr>
            <p:cNvSpPr txBox="1"/>
            <p:nvPr/>
          </p:nvSpPr>
          <p:spPr>
            <a:xfrm>
              <a:off x="9845310" y="3117698"/>
              <a:ext cx="14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vmNodesSecondary</a:t>
              </a:r>
              <a:endParaRPr lang="en-GB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F4C4234-6956-4F64-B733-E3D134F597C2}"/>
              </a:ext>
            </a:extLst>
          </p:cNvPr>
          <p:cNvGrpSpPr/>
          <p:nvPr/>
        </p:nvGrpSpPr>
        <p:grpSpPr>
          <a:xfrm>
            <a:off x="3814338" y="1328672"/>
            <a:ext cx="794126" cy="1503706"/>
            <a:chOff x="10131167" y="1865773"/>
            <a:chExt cx="794126" cy="1503706"/>
          </a:xfrm>
        </p:grpSpPr>
        <p:pic>
          <p:nvPicPr>
            <p:cNvPr id="31" name="Picture 6" descr="Image result for server">
              <a:extLst>
                <a:ext uri="{FF2B5EF4-FFF2-40B4-BE49-F238E27FC236}">
                  <a16:creationId xmlns="" xmlns:a16="http://schemas.microsoft.com/office/drawing/2014/main" id="{C890814E-33C5-4798-A613-A2D130A94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9CC0534-A58E-4296-BCDD-FBA72E432A80}"/>
                </a:ext>
              </a:extLst>
            </p:cNvPr>
            <p:cNvSpPr txBox="1"/>
            <p:nvPr/>
          </p:nvSpPr>
          <p:spPr>
            <a:xfrm>
              <a:off x="10144856" y="3092480"/>
              <a:ext cx="743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vmInfra1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35BE4738-354F-4AC9-A654-5F178DD0CF86}"/>
              </a:ext>
            </a:extLst>
          </p:cNvPr>
          <p:cNvGrpSpPr/>
          <p:nvPr/>
        </p:nvGrpSpPr>
        <p:grpSpPr>
          <a:xfrm>
            <a:off x="3798825" y="4496803"/>
            <a:ext cx="794126" cy="1503706"/>
            <a:chOff x="10131167" y="1865773"/>
            <a:chExt cx="794126" cy="1503706"/>
          </a:xfrm>
        </p:grpSpPr>
        <p:pic>
          <p:nvPicPr>
            <p:cNvPr id="34" name="Picture 6" descr="Image result for server">
              <a:extLst>
                <a:ext uri="{FF2B5EF4-FFF2-40B4-BE49-F238E27FC236}">
                  <a16:creationId xmlns="" xmlns:a16="http://schemas.microsoft.com/office/drawing/2014/main" id="{B7272D5C-C10B-473E-A461-9A6085DBF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2C151C4-B7F7-44B1-AB16-F8651637757E}"/>
                </a:ext>
              </a:extLst>
            </p:cNvPr>
            <p:cNvSpPr txBox="1"/>
            <p:nvPr/>
          </p:nvSpPr>
          <p:spPr>
            <a:xfrm>
              <a:off x="10144856" y="3092480"/>
              <a:ext cx="7432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vmInfra2</a:t>
              </a:r>
            </a:p>
          </p:txBody>
        </p:sp>
      </p:grpSp>
      <p:pic>
        <p:nvPicPr>
          <p:cNvPr id="37" name="Picture 6" descr="Image result for server">
            <a:extLst>
              <a:ext uri="{FF2B5EF4-FFF2-40B4-BE49-F238E27FC236}">
                <a16:creationId xmlns="" xmlns:a16="http://schemas.microsoft.com/office/drawing/2014/main" id="{35DFAFBD-BDB0-4D6E-A31B-11A72500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65" y="3160315"/>
            <a:ext cx="567331" cy="8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1E32F81-D701-4229-9A5D-9365C8876E1F}"/>
              </a:ext>
            </a:extLst>
          </p:cNvPr>
          <p:cNvSpPr txBox="1"/>
          <p:nvPr/>
        </p:nvSpPr>
        <p:spPr>
          <a:xfrm rot="5400000">
            <a:off x="5402312" y="3514515"/>
            <a:ext cx="918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vmZkWitness</a:t>
            </a:r>
            <a:endParaRPr lang="en-GB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929281F-6012-435C-AB62-83503E13F00B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 flipV="1">
            <a:off x="4608464" y="1944120"/>
            <a:ext cx="747301" cy="1630503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FA2D1032-8CBD-45E2-9A83-E74C24725428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4592951" y="3574623"/>
            <a:ext cx="762814" cy="1537628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8D23AEAF-DAA9-48A7-8898-93AD869D898B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4195888" y="2832378"/>
            <a:ext cx="3779" cy="1664425"/>
          </a:xfrm>
          <a:prstGeom prst="straightConnector1">
            <a:avLst/>
          </a:prstGeom>
          <a:ln w="25400">
            <a:solidFill>
              <a:srgbClr val="7030A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A68A3E70-BE8D-4A90-A5CD-18F952AD5A2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2185541" y="1944120"/>
            <a:ext cx="1628797" cy="6314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20736254-81DD-415B-8F2F-65F46F13F7F9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2185541" y="5112251"/>
            <a:ext cx="1613284" cy="1144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02DE6C87-439D-4E2B-BA55-610CE3949BCC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9320491" y="3578891"/>
            <a:ext cx="2274073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476842E9-0C9C-460B-8E54-017A143A8C65}"/>
              </a:ext>
            </a:extLst>
          </p:cNvPr>
          <p:cNvCxnSpPr>
            <a:cxnSpLocks/>
            <a:stCxn id="31" idx="3"/>
            <a:endCxn id="1030" idx="1"/>
          </p:cNvCxnSpPr>
          <p:nvPr/>
        </p:nvCxnSpPr>
        <p:spPr>
          <a:xfrm>
            <a:off x="4608464" y="1944120"/>
            <a:ext cx="3881908" cy="8537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9F45EC6F-7B18-49C4-8CEA-DBEA9377B575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9284498" y="1952657"/>
            <a:ext cx="2359223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5C94A01A-6A9A-43EC-A6E9-8425DB99A8C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9326872" y="5138614"/>
            <a:ext cx="2267692" cy="0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34649B9B-520C-4160-906C-F9F69AB0B37B}"/>
              </a:ext>
            </a:extLst>
          </p:cNvPr>
          <p:cNvGrpSpPr/>
          <p:nvPr/>
        </p:nvGrpSpPr>
        <p:grpSpPr>
          <a:xfrm>
            <a:off x="8526365" y="2963443"/>
            <a:ext cx="794126" cy="1503706"/>
            <a:chOff x="10131167" y="1865773"/>
            <a:chExt cx="794126" cy="1503706"/>
          </a:xfrm>
        </p:grpSpPr>
        <p:pic>
          <p:nvPicPr>
            <p:cNvPr id="94" name="Picture 6" descr="Image result for server">
              <a:extLst>
                <a:ext uri="{FF2B5EF4-FFF2-40B4-BE49-F238E27FC236}">
                  <a16:creationId xmlns="" xmlns:a16="http://schemas.microsoft.com/office/drawing/2014/main" id="{3C6E4D50-5142-415D-98C5-3A34B0575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167" y="1865773"/>
              <a:ext cx="794126" cy="123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2209F4AC-1C81-49FC-8B7C-293A3842C49C}"/>
                </a:ext>
              </a:extLst>
            </p:cNvPr>
            <p:cNvSpPr txBox="1"/>
            <p:nvPr/>
          </p:nvSpPr>
          <p:spPr>
            <a:xfrm>
              <a:off x="10144856" y="3092480"/>
              <a:ext cx="725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vmSocks</a:t>
              </a:r>
              <a:endParaRPr lang="en-GB" sz="1200" dirty="0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A03E48E5-F882-4618-8A7B-D58C40981917}"/>
              </a:ext>
            </a:extLst>
          </p:cNvPr>
          <p:cNvCxnSpPr>
            <a:cxnSpLocks/>
            <a:stCxn id="31" idx="3"/>
            <a:endCxn id="94" idx="1"/>
          </p:cNvCxnSpPr>
          <p:nvPr/>
        </p:nvCxnSpPr>
        <p:spPr>
          <a:xfrm>
            <a:off x="4608464" y="1944120"/>
            <a:ext cx="3917901" cy="1634771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F8A6F9B1-A49B-4C75-9B68-7587AF470570}"/>
              </a:ext>
            </a:extLst>
          </p:cNvPr>
          <p:cNvCxnSpPr>
            <a:cxnSpLocks/>
            <a:stCxn id="34" idx="3"/>
            <a:endCxn id="94" idx="1"/>
          </p:cNvCxnSpPr>
          <p:nvPr/>
        </p:nvCxnSpPr>
        <p:spPr>
          <a:xfrm flipV="1">
            <a:off x="4592951" y="3578891"/>
            <a:ext cx="3933414" cy="153336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="" xmlns:a16="http://schemas.microsoft.com/office/drawing/2014/main" id="{E3FA8500-AACA-47D8-8BED-748E568B86EF}"/>
              </a:ext>
            </a:extLst>
          </p:cNvPr>
          <p:cNvCxnSpPr>
            <a:cxnSpLocks/>
            <a:stCxn id="34" idx="3"/>
            <a:endCxn id="1030" idx="1"/>
          </p:cNvCxnSpPr>
          <p:nvPr/>
        </p:nvCxnSpPr>
        <p:spPr>
          <a:xfrm flipV="1">
            <a:off x="4592951" y="1952657"/>
            <a:ext cx="3897421" cy="315959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2E5468C-FB45-4C3F-ADC1-D96CF1BA7F1A}"/>
              </a:ext>
            </a:extLst>
          </p:cNvPr>
          <p:cNvSpPr txBox="1"/>
          <p:nvPr/>
        </p:nvSpPr>
        <p:spPr>
          <a:xfrm>
            <a:off x="10214058" y="159457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400C61AB-EDF1-4830-A2C1-5B07CF67FF2C}"/>
              </a:ext>
            </a:extLst>
          </p:cNvPr>
          <p:cNvSpPr txBox="1"/>
          <p:nvPr/>
        </p:nvSpPr>
        <p:spPr>
          <a:xfrm>
            <a:off x="10176371" y="480887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Inbound P2P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E7028DDC-42EC-4C58-B0C1-178975C8EDD7}"/>
              </a:ext>
            </a:extLst>
          </p:cNvPr>
          <p:cNvSpPr txBox="1"/>
          <p:nvPr/>
        </p:nvSpPr>
        <p:spPr>
          <a:xfrm>
            <a:off x="10222773" y="324433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P2P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60EE5446-2769-4C21-81B2-59CA8B303F1A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2185541" y="1944120"/>
            <a:ext cx="1628797" cy="3169275"/>
          </a:xfrm>
          <a:prstGeom prst="straightConnector1">
            <a:avLst/>
          </a:prstGeom>
          <a:ln w="25400"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865BEB65-44A2-40B8-8C59-63084B63FB55}"/>
              </a:ext>
            </a:extLst>
          </p:cNvPr>
          <p:cNvCxnSpPr>
            <a:cxnSpLocks/>
            <a:stCxn id="34" idx="1"/>
            <a:endCxn id="22" idx="3"/>
          </p:cNvCxnSpPr>
          <p:nvPr/>
        </p:nvCxnSpPr>
        <p:spPr>
          <a:xfrm flipH="1" flipV="1">
            <a:off x="2185541" y="1950434"/>
            <a:ext cx="1613284" cy="3161817"/>
          </a:xfrm>
          <a:prstGeom prst="straightConnector1">
            <a:avLst/>
          </a:prstGeom>
          <a:ln w="25400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="" xmlns:a16="http://schemas.microsoft.com/office/drawing/2014/main" id="{81821258-C435-4E59-BDEF-CB23A615441F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6738934" y="-3807868"/>
            <a:ext cx="192399" cy="10093311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C3CD022D-FAD3-477F-AAA8-4B22234EEEB3}"/>
              </a:ext>
            </a:extLst>
          </p:cNvPr>
          <p:cNvSpPr txBox="1"/>
          <p:nvPr/>
        </p:nvSpPr>
        <p:spPr>
          <a:xfrm>
            <a:off x="10190342" y="5791200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31C01039-9ECE-4968-96A2-1754926A296F}"/>
              </a:ext>
            </a:extLst>
          </p:cNvPr>
          <p:cNvSpPr txBox="1"/>
          <p:nvPr/>
        </p:nvSpPr>
        <p:spPr>
          <a:xfrm>
            <a:off x="10166125" y="854494"/>
            <a:ext cx="2041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Outbound HTTP Get/Post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A080AF1-91BE-4CF4-93DD-82BE913DA6BF}"/>
              </a:ext>
            </a:extLst>
          </p:cNvPr>
          <p:cNvSpPr txBox="1"/>
          <p:nvPr/>
        </p:nvSpPr>
        <p:spPr>
          <a:xfrm rot="16200000">
            <a:off x="6532344" y="5155168"/>
            <a:ext cx="239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Firewall (outgoing only)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DBAA6DD3-B599-42F5-9141-653F4BFB346F}"/>
              </a:ext>
            </a:extLst>
          </p:cNvPr>
          <p:cNvSpPr txBox="1"/>
          <p:nvPr/>
        </p:nvSpPr>
        <p:spPr>
          <a:xfrm rot="16200000">
            <a:off x="9619637" y="58902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6EA9F134-E642-493C-8C12-09ABEA8CCA65}"/>
              </a:ext>
            </a:extLst>
          </p:cNvPr>
          <p:cNvSpPr/>
          <p:nvPr/>
        </p:nvSpPr>
        <p:spPr>
          <a:xfrm>
            <a:off x="220436" y="1289660"/>
            <a:ext cx="9624291" cy="153636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B2B3C9B-0EBD-4437-B9CC-EB04BACF9FB5}"/>
              </a:ext>
            </a:extLst>
          </p:cNvPr>
          <p:cNvSpPr txBox="1"/>
          <p:nvPr/>
        </p:nvSpPr>
        <p:spPr>
          <a:xfrm rot="16200000">
            <a:off x="-368830" y="1873176"/>
            <a:ext cx="1536365" cy="369332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DataCentre1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C0EF15B-74C9-4BA0-85B9-C8F510D3F112}"/>
              </a:ext>
            </a:extLst>
          </p:cNvPr>
          <p:cNvSpPr txBox="1"/>
          <p:nvPr/>
        </p:nvSpPr>
        <p:spPr>
          <a:xfrm rot="16200000">
            <a:off x="-370231" y="5039545"/>
            <a:ext cx="1536365" cy="369332"/>
          </a:xfrm>
          <a:prstGeom prst="rect">
            <a:avLst/>
          </a:prstGeom>
          <a:solidFill>
            <a:schemeClr val="bg2"/>
          </a:solid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DataCentre2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B8B6783-BB5D-4BDE-93EB-0C9E46899EB7}"/>
              </a:ext>
            </a:extLst>
          </p:cNvPr>
          <p:cNvSpPr txBox="1"/>
          <p:nvPr/>
        </p:nvSpPr>
        <p:spPr>
          <a:xfrm>
            <a:off x="864920" y="6172572"/>
            <a:ext cx="1276440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Green Zone</a:t>
            </a:r>
          </a:p>
        </p:txBody>
      </p:sp>
    </p:spTree>
    <p:extLst>
      <p:ext uri="{BB962C8B-B14F-4D97-AF65-F5344CB8AC3E}">
        <p14:creationId xmlns:p14="http://schemas.microsoft.com/office/powerpoint/2010/main" val="34229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114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Kolomeyko</dc:creator>
  <cp:lastModifiedBy>Viktor</cp:lastModifiedBy>
  <cp:revision>25</cp:revision>
  <dcterms:created xsi:type="dcterms:W3CDTF">2018-11-27T11:41:13Z</dcterms:created>
  <dcterms:modified xsi:type="dcterms:W3CDTF">2018-11-30T12:10:31Z</dcterms:modified>
</cp:coreProperties>
</file>