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20" autoAdjust="0"/>
    <p:restoredTop sz="94660" autoAdjust="0"/>
  </p:normalViewPr>
  <p:slideViewPr>
    <p:cSldViewPr snapToGrid="0">
      <p:cViewPr varScale="1">
        <p:scale>
          <a:sx n="156" d="100"/>
          <a:sy n="156" d="100"/>
        </p:scale>
        <p:origin x="184" y="1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E4B6-2456-4935-B807-26B7F91AC85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8F2C-1975-4416-9DEF-4B5B753AB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C8F2C-1975-4416-9DEF-4B5B753AB8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926-04C2-465A-AFBF-12383E8A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5430-A4BA-4A3D-ADC2-08F531A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D08-B768-4479-95CE-6D06507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2443-6C0E-4848-AB6B-07D03EAD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D8-925B-4CC1-BEF3-B3A0A7D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9FD-676A-4DBF-8CD6-CA1ED88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6561-B818-4E01-9DA7-FAA87D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B2DD-A0EB-46FC-A96E-1BD667A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8A-F1C1-4BAC-B518-7D5E84C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D2AA-8E5F-4596-80E8-DA41AED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24FD-98AB-4DCF-9527-5B0E90B6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1FF8-22E2-4CE0-B388-13A42548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44F0-8862-4D42-9EBA-806F7F17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B47C-C376-45E4-869E-F582E05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90C6-8F99-4E01-9D51-89A58DC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F94-EFE0-4D82-BA75-2BC3646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B59-C039-47D1-A848-F25A6C7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16E-77F1-44A0-AE23-CFC0C3A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630-4F44-41BA-8272-92A2D04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61C-DB3E-433A-8E58-DD926F4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2757-A39D-4905-983B-7B2478C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6946-E9A1-413A-8D8D-3372F469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4D78-9BC2-4ACB-A7A8-FDD415C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B17C-8FC7-4BF6-B202-6902388C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B6B9-105D-48D1-B2FC-26A65A1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571-4EDB-4716-8E2F-C73DE5A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4B12-4850-43C8-8A93-F3BC1FE6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20A0-2F8B-4230-80D4-EF9F8C87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759B-E3A5-4FF0-9157-652A74B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681-3FDC-4120-8A11-4F6DF92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133A-E326-4F4F-B754-7E59CD9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F59-AB23-4DCB-B1C3-80D0B74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ABFD-039A-4ECC-B9B5-511157AA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1C9-3B4C-4802-AB68-AB5E3178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A624-B3D3-4BBE-A280-14E213D2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2A80-2BD0-47BC-B86A-13D0FAB6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37025-9DD1-4BCD-A239-93055D2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20CE-61E2-4658-80B1-358EE05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8333E-3A7F-413E-A338-FD9692D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1DE-21E5-45DE-9DEB-73E035C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82F9-03F8-4F61-B3B3-D9B307D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E754-9772-4B13-AE1E-1A9F35E3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17AB-7F39-4152-AE2C-5F62E741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8B0A-45B6-498F-B8C4-2A05821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84A69-3779-4A7D-AAD0-1BF26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5A3A-7765-4181-BD52-9A6AE0E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B1D-5658-4EF4-863F-790C1C4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82-54BC-4F0C-BEFD-90E3E79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182AD-27A9-463A-A673-60C04028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7CB0-7FCB-4D16-8EB9-55C46088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5C6-180A-4147-9738-CFD684D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E844-0EDD-4698-9118-509B0C2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2ACB-3F6D-4167-8E41-96AABFD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2EEC-2D2F-4C07-8EC4-BE699086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5B0B-8BD8-4698-8F98-33BDC8D8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219E-16DC-498B-B8DC-20E5F25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919-0DB2-4279-A85D-6B306BAB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B787-4E7F-4756-B4E4-0B7B9A3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E19-A3DC-4B54-9138-1798831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AFB-89E4-4B54-9195-63F27DA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5B3C-744C-4CF6-81B5-ACE251A7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DE50-58D0-4AE8-8BAA-5262A4FF172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9F4-25A8-49E5-AE50-11B507D3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D391-EFDE-4DC8-8D74-D9F64348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B2661A-9B82-4593-B71D-6566F615683A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6345772" y="1950859"/>
            <a:ext cx="3526138" cy="35891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60B6F-C0D8-4996-B812-CE373BCA70C7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 flipV="1">
            <a:off x="6396110" y="1419540"/>
            <a:ext cx="3475800" cy="53131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C7F72C-E600-4DA2-9846-B470C54DAE71}"/>
              </a:ext>
            </a:extLst>
          </p:cNvPr>
          <p:cNvSpPr/>
          <p:nvPr/>
        </p:nvSpPr>
        <p:spPr>
          <a:xfrm>
            <a:off x="8394701" y="482600"/>
            <a:ext cx="161924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1D2E-53CF-4ADC-808F-0DFBD801DEB1}"/>
              </a:ext>
            </a:extLst>
          </p:cNvPr>
          <p:cNvSpPr/>
          <p:nvPr/>
        </p:nvSpPr>
        <p:spPr>
          <a:xfrm>
            <a:off x="9871910" y="159683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80D8F-C739-41E2-8391-14B36777DDB0}"/>
              </a:ext>
            </a:extLst>
          </p:cNvPr>
          <p:cNvSpPr txBox="1"/>
          <p:nvPr/>
        </p:nvSpPr>
        <p:spPr>
          <a:xfrm>
            <a:off x="3624009" y="0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Self-Contained Node, No Bridge/Float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EE70E-126F-4245-9D99-0BD321EC1B46}"/>
              </a:ext>
            </a:extLst>
          </p:cNvPr>
          <p:cNvSpPr txBox="1"/>
          <p:nvPr/>
        </p:nvSpPr>
        <p:spPr>
          <a:xfrm>
            <a:off x="348821" y="3235588"/>
            <a:ext cx="27430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"nodeserver:10006"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9FAFF-19E4-48AC-9C8D-7346B24ADE1C}"/>
              </a:ext>
            </a:extLst>
          </p:cNvPr>
          <p:cNvSpPr txBox="1"/>
          <p:nvPr/>
        </p:nvSpPr>
        <p:spPr>
          <a:xfrm>
            <a:off x="8513306" y="2158829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40A310-751C-4D7F-9DB0-54BFBD7062CC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EFAEC-D6B4-48FD-ABEA-E8098F3A34FD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31F28-5B8E-48C7-BA57-27AC416A3C0C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66216BB-907A-4916-B3E8-264BF29F3461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F2C48A-0731-4A0B-90F7-B374C4A00C79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A2F150-9AE5-4C0C-A2E9-E09CD449EA1A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343598-CC7E-460E-A2D2-3C4273896FB5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BB180-698F-400D-A2FC-F87AC040C09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147CE-445A-4C1E-A3FF-DA010F17BA62}"/>
              </a:ext>
            </a:extLst>
          </p:cNvPr>
          <p:cNvCxnSpPr>
            <a:cxnSpLocks/>
            <a:stCxn id="71" idx="2"/>
            <a:endCxn id="80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D5979B-1E6F-473D-A27C-3A741F7FF1AA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7BE08-7DD2-498C-BB5E-3992995EB8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363" y="2257699"/>
            <a:ext cx="565582" cy="13582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72E153-B2A6-42DA-BB88-AD4ED602F0D4}"/>
              </a:ext>
            </a:extLst>
          </p:cNvPr>
          <p:cNvSpPr txBox="1"/>
          <p:nvPr/>
        </p:nvSpPr>
        <p:spPr>
          <a:xfrm>
            <a:off x="5367020" y="26346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:10005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alias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banka.com)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C76601-1D26-4F36-B1DF-B0B3EDE60ABC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41574F-0E03-44A6-B231-2327C8A291FE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435FD7-AA13-4CB8-92B8-C625DC2217FD}"/>
              </a:ext>
            </a:extLst>
          </p:cNvPr>
          <p:cNvSpPr/>
          <p:nvPr/>
        </p:nvSpPr>
        <p:spPr>
          <a:xfrm>
            <a:off x="5403131" y="998904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A4EB9-E57F-4DCA-B9E6-CF9A3449D95C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5898097" y="1840175"/>
            <a:ext cx="1524" cy="16241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63C72D-86FD-4AAE-ADCB-151019EC3C55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C1F1F-4994-4101-914F-6B19F1E358C1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FB308-DFC9-409F-AB11-2D820A03A9E5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5EE47-307A-465F-945C-0A386B16D4C5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E04B7-0A0C-435B-869A-1AC3D605BA5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9F47-C117-49B6-8498-ED072C9210BC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DB8D3-9937-4BF4-BB8D-294B539846F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207AB-C3D5-4CE6-A348-92510299983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2CE95-7985-4C87-A75A-AAA75D150E72}"/>
              </a:ext>
            </a:extLst>
          </p:cNvPr>
          <p:cNvCxnSpPr>
            <a:cxnSpLocks/>
            <a:stCxn id="39" idx="2"/>
            <a:endCxn id="31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0F7A7-124C-4E30-8B92-AA8EED7D0A9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5BB70-0C36-45D2-B713-F8BEB16D8EA7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Bridge/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37A48-B2BE-409B-A7F2-8CFEC02EAEEC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9FB7-039A-472D-8C4B-426B5017DB52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8017666" y="2299975"/>
            <a:ext cx="2064796" cy="587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09F4D-5505-4469-9545-0F0F5B4BD44B}"/>
              </a:ext>
            </a:extLst>
          </p:cNvPr>
          <p:cNvSpPr txBox="1"/>
          <p:nvPr/>
        </p:nvSpPr>
        <p:spPr>
          <a:xfrm>
            <a:off x="8530354" y="19986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B22D-CD5E-40F5-B3D0-722BA6EA89E1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1769521" y="2020859"/>
            <a:ext cx="565577" cy="183189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4D2FC1-BD28-434A-9AA4-DCE67AAF6FAD}"/>
              </a:ext>
            </a:extLst>
          </p:cNvPr>
          <p:cNvSpPr/>
          <p:nvPr/>
        </p:nvSpPr>
        <p:spPr>
          <a:xfrm>
            <a:off x="10082462" y="1945952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3792F-FF8F-4F7D-9958-DA0121DF6BC9}"/>
              </a:ext>
            </a:extLst>
          </p:cNvPr>
          <p:cNvSpPr txBox="1"/>
          <p:nvPr/>
        </p:nvSpPr>
        <p:spPr>
          <a:xfrm>
            <a:off x="3303408" y="10466"/>
            <a:ext cx="5585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Combined Bridge/Float Configuration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735C4-A931-4059-A73E-18E5A3886CE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21176" y="2726480"/>
            <a:ext cx="1" cy="86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4272A8-E3C9-48C8-953F-E46524998CB6}"/>
              </a:ext>
            </a:extLst>
          </p:cNvPr>
          <p:cNvSpPr txBox="1"/>
          <p:nvPr/>
        </p:nvSpPr>
        <p:spPr>
          <a:xfrm>
            <a:off x="208065" y="3219592"/>
            <a:ext cx="18565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(see below)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599FD-A01D-4B81-BEDB-166EE981401E}"/>
              </a:ext>
            </a:extLst>
          </p:cNvPr>
          <p:cNvSpPr txBox="1"/>
          <p:nvPr/>
        </p:nvSpPr>
        <p:spPr>
          <a:xfrm>
            <a:off x="6596064" y="3588924"/>
            <a:ext cx="197201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(see below)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594-5F23-4BD2-B565-05AF5A3FD7D9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AC37C-C7B1-4BA1-8DD4-E4F979817622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B7C0-8231-415F-B20C-FCFEA2A86B3C}"/>
              </a:ext>
            </a:extLst>
          </p:cNvPr>
          <p:cNvSpPr txBox="1"/>
          <p:nvPr/>
        </p:nvSpPr>
        <p:spPr>
          <a:xfrm>
            <a:off x="8483503" y="108249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AC0C-150D-4C01-B74D-94DA919939CA}"/>
              </a:ext>
            </a:extLst>
          </p:cNvPr>
          <p:cNvSpPr txBox="1"/>
          <p:nvPr/>
        </p:nvSpPr>
        <p:spPr>
          <a:xfrm>
            <a:off x="7998568" y="981462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C8C3F-F06A-4E11-9DFA-9E2756D8B924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22C62-80DC-4F45-BC70-97CE8BE4B3B0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A5EB4-F4A9-9640-9E6A-1A9A82AABC8A}"/>
              </a:ext>
            </a:extLst>
          </p:cNvPr>
          <p:cNvSpPr/>
          <p:nvPr/>
        </p:nvSpPr>
        <p:spPr>
          <a:xfrm>
            <a:off x="9555390" y="711154"/>
            <a:ext cx="2064796" cy="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Map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Doorman &amp; CRL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A8E3ADB-58E7-D348-A0DA-6570296D63E7}"/>
              </a:ext>
            </a:extLst>
          </p:cNvPr>
          <p:cNvCxnSpPr>
            <a:stCxn id="48" idx="0"/>
          </p:cNvCxnSpPr>
          <p:nvPr/>
        </p:nvCxnSpPr>
        <p:spPr>
          <a:xfrm rot="5400000" flipH="1" flipV="1">
            <a:off x="8059879" y="389699"/>
            <a:ext cx="956809" cy="2034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4CFF97-0EB0-C040-9445-C026FCD4F0C8}"/>
              </a:ext>
            </a:extLst>
          </p:cNvPr>
          <p:cNvCxnSpPr>
            <a:cxnSpLocks/>
          </p:cNvCxnSpPr>
          <p:nvPr/>
        </p:nvCxnSpPr>
        <p:spPr>
          <a:xfrm>
            <a:off x="6760370" y="854765"/>
            <a:ext cx="279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7C8EA-CA93-48F1-AFF3-2A0CEDD3B2B0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C3D36-6932-45EA-BEC5-FC4F30A9904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79A5A-DF9C-47B5-BFCA-C54D6720C03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D9A35C-D8C9-498A-B19F-CD64F6B3A0B3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07AFB-EB54-4829-A99F-AC81BE7C31A8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568A-4E69-4573-BC60-9006B08C0FB0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F0199-EDE2-4EAC-B521-4DBA140B5E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2585-1E47-4C46-8814-3264BB8E4F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242FB-F27D-43CB-91C9-47FC7EC04B04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B76-BBD3-4ED8-AC34-AFA09C99F9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F9BE1-E9B6-46AE-BDF0-9C3752B6892A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455F1-F17B-4FD2-BE99-C42ED5471F4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4901C-9F42-4669-B88D-E1D217D5C6E1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81E2D6-6425-4CFA-89E6-087AEB3092A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521177" y="2726480"/>
            <a:ext cx="0" cy="493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C893A-0327-48E1-A003-AEE788C914C1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47F21-C664-439E-A2DB-91F7F13AD2F4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968-989E-4C6F-9172-5A633D6418C0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C5A90-80BA-4A1F-9914-4304458F9C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9764712" y="2305845"/>
            <a:ext cx="1309186" cy="60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F649-B3F9-41A2-86C2-4B118469FECF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0770B-2946-4424-AA32-9343D70D510C}"/>
              </a:ext>
            </a:extLst>
          </p:cNvPr>
          <p:cNvSpPr txBox="1"/>
          <p:nvPr/>
        </p:nvSpPr>
        <p:spPr>
          <a:xfrm>
            <a:off x="7834869" y="2898964"/>
            <a:ext cx="70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5AD44C-94E2-4E3A-A202-7F194B0ADCD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3B427-9B60-4BDA-BC0A-933FDE923DE9}"/>
              </a:ext>
            </a:extLst>
          </p:cNvPr>
          <p:cNvSpPr/>
          <p:nvPr/>
        </p:nvSpPr>
        <p:spPr>
          <a:xfrm>
            <a:off x="11073898" y="1957879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E92C-CD9B-4134-8060-128371348E4A}"/>
              </a:ext>
            </a:extLst>
          </p:cNvPr>
          <p:cNvCxnSpPr>
            <a:cxnSpLocks/>
            <a:stCxn id="19" idx="2"/>
            <a:endCxn id="42" idx="2"/>
          </p:cNvCxnSpPr>
          <p:nvPr/>
        </p:nvCxnSpPr>
        <p:spPr>
          <a:xfrm rot="5400000" flipH="1" flipV="1">
            <a:off x="9519923" y="667179"/>
            <a:ext cx="60555" cy="4058048"/>
          </a:xfrm>
          <a:prstGeom prst="curvedConnector3">
            <a:avLst>
              <a:gd name="adj1" fmla="val -377508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960A21-1562-4598-B0FE-5275E7A61FCA}"/>
              </a:ext>
            </a:extLst>
          </p:cNvPr>
          <p:cNvSpPr txBox="1"/>
          <p:nvPr/>
        </p:nvSpPr>
        <p:spPr>
          <a:xfrm>
            <a:off x="3729807" y="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and DMZ Float</a:t>
            </a:r>
          </a:p>
        </p:txBody>
      </p:sp>
      <p:cxnSp>
        <p:nvCxnSpPr>
          <p:cNvPr id="66" name="Straight Arrow Connector 76">
            <a:extLst>
              <a:ext uri="{FF2B5EF4-FFF2-40B4-BE49-F238E27FC236}">
                <a16:creationId xmlns:a16="http://schemas.microsoft.com/office/drawing/2014/main" id="{46BAD35C-F511-4701-9AF3-CBFBBBEF3EF8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775133" y="1880592"/>
            <a:ext cx="652107" cy="186904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C781BE-5A32-49F4-9A9C-4C109BAA7176}"/>
              </a:ext>
            </a:extLst>
          </p:cNvPr>
          <p:cNvSpPr txBox="1"/>
          <p:nvPr/>
        </p:nvSpPr>
        <p:spPr>
          <a:xfrm>
            <a:off x="238363" y="3141169"/>
            <a:ext cx="185659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4ABEC3-BADF-4465-9F28-844690268312}"/>
              </a:ext>
            </a:extLst>
          </p:cNvPr>
          <p:cNvSpPr txBox="1"/>
          <p:nvPr/>
        </p:nvSpPr>
        <p:spPr>
          <a:xfrm>
            <a:off x="5898097" y="3229463"/>
            <a:ext cx="2003465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0DD3A-FF27-4FCD-A173-DFB2B6A2DB5F}"/>
              </a:ext>
            </a:extLst>
          </p:cNvPr>
          <p:cNvSpPr txBox="1"/>
          <p:nvPr/>
        </p:nvSpPr>
        <p:spPr>
          <a:xfrm>
            <a:off x="8266487" y="3724426"/>
            <a:ext cx="200347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70AD6-C035-41CA-9D47-989F3CD2C42E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95E6-FFDC-4C5C-ABCF-F668596B0FD4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1601D-AC58-429D-B43F-841E034A4679}"/>
              </a:ext>
            </a:extLst>
          </p:cNvPr>
          <p:cNvSpPr txBox="1"/>
          <p:nvPr/>
        </p:nvSpPr>
        <p:spPr>
          <a:xfrm>
            <a:off x="10037872" y="127131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144F1-C23D-40D4-8570-CA0654370188}"/>
              </a:ext>
            </a:extLst>
          </p:cNvPr>
          <p:cNvSpPr txBox="1"/>
          <p:nvPr/>
        </p:nvSpPr>
        <p:spPr>
          <a:xfrm>
            <a:off x="9676989" y="1103359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F1230-A135-4664-9AFA-A5600A3E1690}"/>
              </a:ext>
            </a:extLst>
          </p:cNvPr>
          <p:cNvSpPr txBox="1"/>
          <p:nvPr/>
        </p:nvSpPr>
        <p:spPr>
          <a:xfrm>
            <a:off x="8514865" y="1133125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B9119-AB3A-4324-9A28-E96BAE3CBEEC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F9101-FCC6-3040-96B0-8E52A19A714B}"/>
              </a:ext>
            </a:extLst>
          </p:cNvPr>
          <p:cNvSpPr/>
          <p:nvPr/>
        </p:nvSpPr>
        <p:spPr>
          <a:xfrm>
            <a:off x="10420944" y="549519"/>
            <a:ext cx="1664661" cy="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Map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Doorman &amp; CRL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F07EF85-3D02-6C4D-A212-CE69C3883444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8505973" y="-30277"/>
            <a:ext cx="930690" cy="290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FDB2C-52ED-4D40-A14F-DEFD84CC5ED5}"/>
              </a:ext>
            </a:extLst>
          </p:cNvPr>
          <p:cNvCxnSpPr>
            <a:cxnSpLocks/>
          </p:cNvCxnSpPr>
          <p:nvPr/>
        </p:nvCxnSpPr>
        <p:spPr>
          <a:xfrm>
            <a:off x="6760370" y="824728"/>
            <a:ext cx="3660574" cy="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F9A5B02-4EB1-8047-A8BA-96837087C3DA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H="1" flipV="1">
            <a:off x="9445275" y="914117"/>
            <a:ext cx="794040" cy="114814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B6073D-4BFC-45B3-A901-B2ADE1C462EB}"/>
              </a:ext>
            </a:extLst>
          </p:cNvPr>
          <p:cNvSpPr/>
          <p:nvPr/>
        </p:nvSpPr>
        <p:spPr>
          <a:xfrm>
            <a:off x="2978150" y="1121954"/>
            <a:ext cx="3782220" cy="225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F2CC6-303B-42F2-912D-30C842E2C2C4}"/>
              </a:ext>
            </a:extLst>
          </p:cNvPr>
          <p:cNvSpPr/>
          <p:nvPr/>
        </p:nvSpPr>
        <p:spPr>
          <a:xfrm>
            <a:off x="612775" y="1928404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746EB-E1D0-496B-8C18-46C68E6C923A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2689225" y="2266145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C7BAE-C127-4EFD-8643-C4315473CB9C}"/>
              </a:ext>
            </a:extLst>
          </p:cNvPr>
          <p:cNvSpPr/>
          <p:nvPr/>
        </p:nvSpPr>
        <p:spPr>
          <a:xfrm>
            <a:off x="3105151" y="1958170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B9246-4A97-4477-97AD-CE0CA87522E5}"/>
              </a:ext>
            </a:extLst>
          </p:cNvPr>
          <p:cNvSpPr/>
          <p:nvPr/>
        </p:nvSpPr>
        <p:spPr>
          <a:xfrm>
            <a:off x="4191001" y="1574788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85C7A3-0797-4240-B570-35C4141A0B7B}"/>
              </a:ext>
            </a:extLst>
          </p:cNvPr>
          <p:cNvSpPr/>
          <p:nvPr/>
        </p:nvSpPr>
        <p:spPr>
          <a:xfrm>
            <a:off x="4191000" y="257412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31DAF8-58B0-473B-9A42-7604FF48624A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4738688" y="1962138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964F3D-6608-4474-B625-212E5B47316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000501" y="1768463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BFDB2-E019-432F-AC12-88DB527166A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738689" y="1962138"/>
            <a:ext cx="695324" cy="68659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47049-8FD8-4AD7-BFBA-9A00C658A662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4000501" y="2266145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6F6A6-90A8-461D-957D-BEAB4E222BDE}"/>
              </a:ext>
            </a:extLst>
          </p:cNvPr>
          <p:cNvSpPr/>
          <p:nvPr/>
        </p:nvSpPr>
        <p:spPr>
          <a:xfrm>
            <a:off x="7024687" y="2228097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3F36F2-48F2-4F37-8760-5AB8CBDD309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29363" y="2648733"/>
            <a:ext cx="69532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16124-ECE5-45F6-9DFF-2F1567A60F5A}"/>
              </a:ext>
            </a:extLst>
          </p:cNvPr>
          <p:cNvSpPr/>
          <p:nvPr/>
        </p:nvSpPr>
        <p:spPr>
          <a:xfrm>
            <a:off x="8394701" y="825488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EC1E9-722D-4A46-9A8C-3F0E1B3F7281}"/>
              </a:ext>
            </a:extLst>
          </p:cNvPr>
          <p:cNvCxnSpPr>
            <a:cxnSpLocks/>
            <a:stCxn id="86" idx="0"/>
            <a:endCxn id="70" idx="2"/>
          </p:cNvCxnSpPr>
          <p:nvPr/>
        </p:nvCxnSpPr>
        <p:spPr>
          <a:xfrm flipV="1">
            <a:off x="7007328" y="3069368"/>
            <a:ext cx="513849" cy="814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1EDBE-DDA2-4915-A484-A83DF90CC965}"/>
              </a:ext>
            </a:extLst>
          </p:cNvPr>
          <p:cNvSpPr/>
          <p:nvPr/>
        </p:nvSpPr>
        <p:spPr>
          <a:xfrm>
            <a:off x="9976250" y="825488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45912-32B7-41CE-A639-D48A7EDBCACD}"/>
              </a:ext>
            </a:extLst>
          </p:cNvPr>
          <p:cNvSpPr/>
          <p:nvPr/>
        </p:nvSpPr>
        <p:spPr>
          <a:xfrm>
            <a:off x="8771733" y="2228097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02ABAB-1A4F-42E0-894B-57E0E71F600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8017666" y="2648733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018A9-65E6-4792-A779-B79B3EEDC41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764712" y="2647787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6563FB-804A-460E-930B-CA628A44A2C6}"/>
              </a:ext>
            </a:extLst>
          </p:cNvPr>
          <p:cNvSpPr txBox="1"/>
          <p:nvPr/>
        </p:nvSpPr>
        <p:spPr>
          <a:xfrm>
            <a:off x="10201387" y="235346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9790E4-D19B-4EE8-8115-70F2B9330771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9268223" y="3069368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37AA465-5122-4269-85C9-822F71FF6F2F}"/>
              </a:ext>
            </a:extLst>
          </p:cNvPr>
          <p:cNvSpPr/>
          <p:nvPr/>
        </p:nvSpPr>
        <p:spPr>
          <a:xfrm>
            <a:off x="11073898" y="2293764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1D1CC0-08B7-43CA-A60B-0D3EE0E06307}"/>
              </a:ext>
            </a:extLst>
          </p:cNvPr>
          <p:cNvSpPr txBox="1"/>
          <p:nvPr/>
        </p:nvSpPr>
        <p:spPr>
          <a:xfrm>
            <a:off x="3070172" y="0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outbound via SOCKS Proxy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DMZ Float</a:t>
            </a:r>
          </a:p>
        </p:txBody>
      </p:sp>
      <p:cxnSp>
        <p:nvCxnSpPr>
          <p:cNvPr id="84" name="Straight Arrow Connector 76">
            <a:extLst>
              <a:ext uri="{FF2B5EF4-FFF2-40B4-BE49-F238E27FC236}">
                <a16:creationId xmlns:a16="http://schemas.microsoft.com/office/drawing/2014/main" id="{75BD3AB8-A70D-4F40-B853-64ADC89B6445}"/>
              </a:ext>
            </a:extLst>
          </p:cNvPr>
          <p:cNvCxnSpPr>
            <a:cxnSpLocks/>
            <a:stCxn id="85" idx="0"/>
            <a:endCxn id="36" idx="1"/>
          </p:cNvCxnSpPr>
          <p:nvPr/>
        </p:nvCxnSpPr>
        <p:spPr>
          <a:xfrm rot="5400000" flipH="1" flipV="1">
            <a:off x="1804361" y="2236711"/>
            <a:ext cx="720689" cy="16704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89DECA-C3FB-4859-AC7E-D4E96699E647}"/>
              </a:ext>
            </a:extLst>
          </p:cNvPr>
          <p:cNvSpPr txBox="1"/>
          <p:nvPr/>
        </p:nvSpPr>
        <p:spPr>
          <a:xfrm>
            <a:off x="543030" y="3432297"/>
            <a:ext cx="157286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EF008-77D3-46BC-B5FF-5BDFA9B2BE13}"/>
              </a:ext>
            </a:extLst>
          </p:cNvPr>
          <p:cNvSpPr txBox="1"/>
          <p:nvPr/>
        </p:nvSpPr>
        <p:spPr>
          <a:xfrm>
            <a:off x="5961441" y="3883757"/>
            <a:ext cx="209177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3A337-3B05-42B2-85B7-53125CDCFFB4}"/>
              </a:ext>
            </a:extLst>
          </p:cNvPr>
          <p:cNvSpPr txBox="1"/>
          <p:nvPr/>
        </p:nvSpPr>
        <p:spPr>
          <a:xfrm>
            <a:off x="8247241" y="4017073"/>
            <a:ext cx="2003465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DEC05-C3E5-4CBE-BB38-921A98A082EF}"/>
              </a:ext>
            </a:extLst>
          </p:cNvPr>
          <p:cNvSpPr/>
          <p:nvPr/>
        </p:nvSpPr>
        <p:spPr>
          <a:xfrm>
            <a:off x="8752485" y="1032804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EAA91-D322-4200-B2B0-8E9E23F83774}"/>
              </a:ext>
            </a:extLst>
          </p:cNvPr>
          <p:cNvCxnSpPr>
            <a:cxnSpLocks/>
            <a:stCxn id="70" idx="0"/>
            <a:endCxn id="88" idx="1"/>
          </p:cNvCxnSpPr>
          <p:nvPr/>
        </p:nvCxnSpPr>
        <p:spPr>
          <a:xfrm flipV="1">
            <a:off x="7521177" y="1357771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A0FE65-0594-4930-96FB-FA45FADA94C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9745464" y="1357771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3861C1-58B9-4FC9-A2D4-787AA044D812}"/>
              </a:ext>
            </a:extLst>
          </p:cNvPr>
          <p:cNvSpPr txBox="1"/>
          <p:nvPr/>
        </p:nvSpPr>
        <p:spPr>
          <a:xfrm>
            <a:off x="10285084" y="160171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6D886-0469-4C05-8134-A8D4B5EA369C}"/>
              </a:ext>
            </a:extLst>
          </p:cNvPr>
          <p:cNvSpPr txBox="1"/>
          <p:nvPr/>
        </p:nvSpPr>
        <p:spPr>
          <a:xfrm>
            <a:off x="7652225" y="156023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B3F405-DDCD-4579-BAC5-013155325149}"/>
              </a:ext>
            </a:extLst>
          </p:cNvPr>
          <p:cNvSpPr txBox="1"/>
          <p:nvPr/>
        </p:nvSpPr>
        <p:spPr>
          <a:xfrm>
            <a:off x="8070358" y="230923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4CD7A-A9E4-4509-B5D0-1A16BF4E722A}"/>
              </a:ext>
            </a:extLst>
          </p:cNvPr>
          <p:cNvSpPr txBox="1"/>
          <p:nvPr/>
        </p:nvSpPr>
        <p:spPr>
          <a:xfrm>
            <a:off x="5367020" y="2977489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2A1FF-D669-4490-A819-49C8590FAE93}"/>
              </a:ext>
            </a:extLst>
          </p:cNvPr>
          <p:cNvSpPr txBox="1"/>
          <p:nvPr/>
        </p:nvSpPr>
        <p:spPr>
          <a:xfrm>
            <a:off x="2999948" y="2603886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4665A-98F6-4A72-A1C0-D4C2A15A193B}"/>
              </a:ext>
            </a:extLst>
          </p:cNvPr>
          <p:cNvSpPr txBox="1"/>
          <p:nvPr/>
        </p:nvSpPr>
        <p:spPr>
          <a:xfrm>
            <a:off x="8483204" y="92818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B2EDB-0B47-4113-9CA6-B50522DFA382}"/>
              </a:ext>
            </a:extLst>
          </p:cNvPr>
          <p:cNvSpPr txBox="1"/>
          <p:nvPr/>
        </p:nvSpPr>
        <p:spPr>
          <a:xfrm>
            <a:off x="10061531" y="266695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CC772-2BF1-4B7C-942E-3A80CABF48DE}"/>
              </a:ext>
            </a:extLst>
          </p:cNvPr>
          <p:cNvSpPr txBox="1"/>
          <p:nvPr/>
        </p:nvSpPr>
        <p:spPr>
          <a:xfrm>
            <a:off x="9730095" y="2692016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4FEF4-1388-462E-8906-936C72C3308F}"/>
              </a:ext>
            </a:extLst>
          </p:cNvPr>
          <p:cNvSpPr txBox="1"/>
          <p:nvPr/>
        </p:nvSpPr>
        <p:spPr>
          <a:xfrm>
            <a:off x="8538266" y="2692016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9C66C-603C-491F-B9A5-1304CD962C94}"/>
              </a:ext>
            </a:extLst>
          </p:cNvPr>
          <p:cNvSpPr/>
          <p:nvPr/>
        </p:nvSpPr>
        <p:spPr>
          <a:xfrm>
            <a:off x="5450422" y="2345478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34692-449C-CA43-B364-BEDC602ECF88}"/>
              </a:ext>
            </a:extLst>
          </p:cNvPr>
          <p:cNvSpPr/>
          <p:nvPr/>
        </p:nvSpPr>
        <p:spPr>
          <a:xfrm>
            <a:off x="10419890" y="534739"/>
            <a:ext cx="1664661" cy="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Map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Doorman &amp; CRL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9EF257-3F92-C644-940C-85D5BC3E00C6}"/>
              </a:ext>
            </a:extLst>
          </p:cNvPr>
          <p:cNvCxnSpPr>
            <a:cxnSpLocks/>
          </p:cNvCxnSpPr>
          <p:nvPr/>
        </p:nvCxnSpPr>
        <p:spPr>
          <a:xfrm>
            <a:off x="9745464" y="1121954"/>
            <a:ext cx="67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48EFEC-6EE6-3D43-95BD-36835046E322}"/>
              </a:ext>
            </a:extLst>
          </p:cNvPr>
          <p:cNvCxnSpPr>
            <a:endCxn id="46" idx="1"/>
          </p:cNvCxnSpPr>
          <p:nvPr/>
        </p:nvCxnSpPr>
        <p:spPr>
          <a:xfrm flipV="1">
            <a:off x="6760370" y="906078"/>
            <a:ext cx="3659520" cy="451693"/>
          </a:xfrm>
          <a:prstGeom prst="bentConnector3">
            <a:avLst>
              <a:gd name="adj1" fmla="val 2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45D03FB-D6AA-FE4E-A6D9-EB54CC1EA749}"/>
              </a:ext>
            </a:extLst>
          </p:cNvPr>
          <p:cNvCxnSpPr>
            <a:stCxn id="75" idx="0"/>
            <a:endCxn id="46" idx="2"/>
          </p:cNvCxnSpPr>
          <p:nvPr/>
        </p:nvCxnSpPr>
        <p:spPr>
          <a:xfrm rot="5400000" flipH="1" flipV="1">
            <a:off x="9784882" y="760758"/>
            <a:ext cx="950680" cy="1983998"/>
          </a:xfrm>
          <a:prstGeom prst="bentConnector3">
            <a:avLst>
              <a:gd name="adj1" fmla="val 2681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3852437" y="0"/>
            <a:ext cx="3847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with External Artemis,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and DMZ Float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2"/>
            <a:endCxn id="38" idx="1"/>
          </p:cNvCxnSpPr>
          <p:nvPr/>
        </p:nvCxnSpPr>
        <p:spPr>
          <a:xfrm>
            <a:off x="4738689" y="1619250"/>
            <a:ext cx="1030976" cy="69467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32211F-A2C2-4131-B637-9DD19FC484A3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5105A-44CD-4E02-B2F1-0AAA7B29815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7521176" y="2726480"/>
            <a:ext cx="1" cy="455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99EDF1-C410-421B-BD9F-3F91848AC55C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F14F09-3524-4555-A9AD-AE8152F0DCE0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4B58A6-A2FC-4B78-9B98-8BBC2FE7F2A3}"/>
              </a:ext>
            </a:extLst>
          </p:cNvPr>
          <p:cNvSpPr txBox="1"/>
          <p:nvPr/>
        </p:nvSpPr>
        <p:spPr>
          <a:xfrm>
            <a:off x="8613787" y="2898964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AF67E9-1DCA-4113-A805-FC516A3E4D5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97D084BD-081E-45B1-93C1-5FCE2DA278A4}"/>
              </a:ext>
            </a:extLst>
          </p:cNvPr>
          <p:cNvCxnSpPr>
            <a:cxnSpLocks/>
            <a:stCxn id="106" idx="2"/>
            <a:endCxn id="117" idx="2"/>
          </p:cNvCxnSpPr>
          <p:nvPr/>
        </p:nvCxnSpPr>
        <p:spPr>
          <a:xfrm rot="5400000" flipH="1" flipV="1">
            <a:off x="9516422" y="663677"/>
            <a:ext cx="67558" cy="4058048"/>
          </a:xfrm>
          <a:prstGeom prst="curvedConnector3">
            <a:avLst>
              <a:gd name="adj1" fmla="val -33837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76">
            <a:extLst>
              <a:ext uri="{FF2B5EF4-FFF2-40B4-BE49-F238E27FC236}">
                <a16:creationId xmlns:a16="http://schemas.microsoft.com/office/drawing/2014/main" id="{9427D5C0-1243-42CC-8764-2AF75E1DA2F8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1982009" y="2557799"/>
            <a:ext cx="652102" cy="13344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4086787-4BB8-4B8E-903B-779CDBD8DEC6}"/>
              </a:ext>
            </a:extLst>
          </p:cNvPr>
          <p:cNvSpPr txBox="1"/>
          <p:nvPr/>
        </p:nvSpPr>
        <p:spPr>
          <a:xfrm>
            <a:off x="177935" y="3551074"/>
            <a:ext cx="29258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E10B1-D8F8-435A-A649-7DB909B4509A}"/>
              </a:ext>
            </a:extLst>
          </p:cNvPr>
          <p:cNvSpPr txBox="1"/>
          <p:nvPr/>
        </p:nvSpPr>
        <p:spPr>
          <a:xfrm>
            <a:off x="3191341" y="3180965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6988F6-61C0-47E6-8D07-63761FD33644}"/>
              </a:ext>
            </a:extLst>
          </p:cNvPr>
          <p:cNvSpPr txBox="1"/>
          <p:nvPr/>
        </p:nvSpPr>
        <p:spPr>
          <a:xfrm>
            <a:off x="7777903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54170" y="2726480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93302" y="222956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112163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D4357B-B864-4552-9E03-AF4058768F22}"/>
              </a:ext>
            </a:extLst>
          </p:cNvPr>
          <p:cNvSpPr txBox="1"/>
          <p:nvPr/>
        </p:nvSpPr>
        <p:spPr>
          <a:xfrm>
            <a:off x="8519706" y="109438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125099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004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2990850" y="1566466"/>
            <a:ext cx="2564605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72" idx="1"/>
          </p:cNvCxnSpPr>
          <p:nvPr/>
        </p:nvCxnSpPr>
        <p:spPr>
          <a:xfrm>
            <a:off x="4751389" y="2406650"/>
            <a:ext cx="999334" cy="67975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AF8DD67-6CFA-4331-9994-DC1C900146CC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DABF2B-4244-404E-BD89-2ED3F0FD9365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>
            <a:off x="6646073" y="3086402"/>
            <a:ext cx="391314" cy="68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A70B6-A782-4278-9F3C-1782EB17E852}"/>
              </a:ext>
            </a:extLst>
          </p:cNvPr>
          <p:cNvGrpSpPr/>
          <p:nvPr/>
        </p:nvGrpSpPr>
        <p:grpSpPr>
          <a:xfrm>
            <a:off x="5841412" y="1477551"/>
            <a:ext cx="1278128" cy="867813"/>
            <a:chOff x="5582643" y="558800"/>
            <a:chExt cx="1278128" cy="86781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F37FD3-154E-4A0C-B95B-F37BE4459CC8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435ACA-4107-4FFE-B443-D6B10F0C40E7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0670" y="1867986"/>
            <a:ext cx="479645" cy="112960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External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7656C6-629E-44FE-AEB6-E46D9453B4D4}"/>
              </a:ext>
            </a:extLst>
          </p:cNvPr>
          <p:cNvSpPr txBox="1"/>
          <p:nvPr/>
        </p:nvSpPr>
        <p:spPr>
          <a:xfrm>
            <a:off x="588639" y="3779718"/>
            <a:ext cx="175211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server names modified)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6959691" y="4135193"/>
            <a:ext cx="11483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168623-161A-4E50-B5DC-013A9B106F53}"/>
              </a:ext>
            </a:extLst>
          </p:cNvPr>
          <p:cNvSpPr txBox="1"/>
          <p:nvPr/>
        </p:nvSpPr>
        <p:spPr>
          <a:xfrm>
            <a:off x="8539385" y="4482668"/>
            <a:ext cx="178816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</a:t>
            </a:r>
          </a:p>
          <a:p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57" idx="2"/>
            <a:endCxn id="103" idx="0"/>
          </p:cNvCxnSpPr>
          <p:nvPr/>
        </p:nvCxnSpPr>
        <p:spPr>
          <a:xfrm flipH="1">
            <a:off x="7533876" y="3513880"/>
            <a:ext cx="1" cy="62131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1464700" y="3356372"/>
            <a:ext cx="1526151" cy="423345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3046015" y="305344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413DF-58B1-49B7-942E-6275179FAC58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B633B-8E22-4C99-8B1B-5499BA2D5989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054B3-0A0D-4DF8-9127-27680E41B845}"/>
              </a:ext>
            </a:extLst>
          </p:cNvPr>
          <p:cNvSpPr/>
          <p:nvPr/>
        </p:nvSpPr>
        <p:spPr>
          <a:xfrm>
            <a:off x="7106135" y="1731651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081F4-1A9D-47ED-A72E-F501650DA134}"/>
              </a:ext>
            </a:extLst>
          </p:cNvPr>
          <p:cNvSpPr txBox="1"/>
          <p:nvPr/>
        </p:nvSpPr>
        <p:spPr>
          <a:xfrm>
            <a:off x="8557137" y="3678150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A4ED1C-6A2B-402E-933A-02F13ABEA05A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F38E62-A3D1-441B-902A-7E0EB42498C0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82AD0-98A0-4EF1-A903-4D48AC1F1D47}"/>
              </a:ext>
            </a:extLst>
          </p:cNvPr>
          <p:cNvSpPr txBox="1"/>
          <p:nvPr/>
        </p:nvSpPr>
        <p:spPr>
          <a:xfrm>
            <a:off x="5543057" y="349058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321424-1FAD-42C7-99A5-B368DF6F5060}"/>
              </a:ext>
            </a:extLst>
          </p:cNvPr>
          <p:cNvSpPr/>
          <p:nvPr/>
        </p:nvSpPr>
        <p:spPr>
          <a:xfrm>
            <a:off x="5750723" y="2695731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514C6-3A93-4012-8821-0D1509433580}"/>
              </a:ext>
            </a:extLst>
          </p:cNvPr>
          <p:cNvSpPr txBox="1"/>
          <p:nvPr/>
        </p:nvSpPr>
        <p:spPr>
          <a:xfrm>
            <a:off x="3105991" y="383218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6DB56D-F4FF-F74C-BC78-4851CA39221E}"/>
              </a:ext>
            </a:extLst>
          </p:cNvPr>
          <p:cNvSpPr/>
          <p:nvPr/>
        </p:nvSpPr>
        <p:spPr>
          <a:xfrm>
            <a:off x="10432005" y="1167389"/>
            <a:ext cx="1664661" cy="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Map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Doorman &amp; CRL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646EE6-2F5C-3E49-8D0A-CD0F566BC9F7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7203858" y="-1661681"/>
            <a:ext cx="221243" cy="6235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B744098-9CB8-4D41-9ABA-83CC45E62624}"/>
              </a:ext>
            </a:extLst>
          </p:cNvPr>
          <p:cNvCxnSpPr>
            <a:endCxn id="61" idx="1"/>
          </p:cNvCxnSpPr>
          <p:nvPr/>
        </p:nvCxnSpPr>
        <p:spPr>
          <a:xfrm flipV="1">
            <a:off x="8030366" y="1538728"/>
            <a:ext cx="2401639" cy="1207798"/>
          </a:xfrm>
          <a:prstGeom prst="bentConnector3">
            <a:avLst>
              <a:gd name="adj1" fmla="val 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7086D81-FF08-0B4A-AD44-7B0DC72B9657}"/>
              </a:ext>
            </a:extLst>
          </p:cNvPr>
          <p:cNvCxnSpPr>
            <a:stCxn id="63" idx="0"/>
          </p:cNvCxnSpPr>
          <p:nvPr/>
        </p:nvCxnSpPr>
        <p:spPr>
          <a:xfrm rot="5400000" flipH="1" flipV="1">
            <a:off x="9379593" y="1620197"/>
            <a:ext cx="953743" cy="115108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2777494" y="27871"/>
            <a:ext cx="6298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nodes, Single External Bridge/Float Configuration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0079" y="239196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6529" y="2621902"/>
            <a:ext cx="407562" cy="109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094091" y="2313927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200979" y="2426244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4738689" y="1619250"/>
            <a:ext cx="9978" cy="8069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3989441" y="1425575"/>
            <a:ext cx="201560" cy="1196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3"/>
            <a:endCxn id="38" idx="1"/>
          </p:cNvCxnSpPr>
          <p:nvPr/>
        </p:nvCxnSpPr>
        <p:spPr>
          <a:xfrm>
            <a:off x="5286376" y="1425575"/>
            <a:ext cx="483289" cy="88835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 flipV="1">
            <a:off x="3989441" y="2619919"/>
            <a:ext cx="211538" cy="1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48082" y="1348767"/>
            <a:ext cx="148949" cy="3751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06" idx="3"/>
            <a:endCxn id="117" idx="1"/>
          </p:cNvCxnSpPr>
          <p:nvPr/>
        </p:nvCxnSpPr>
        <p:spPr>
          <a:xfrm flipV="1">
            <a:off x="8017666" y="2304899"/>
            <a:ext cx="3056232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46323" y="1669765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40824" y="207838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2552560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2730782"/>
            <a:ext cx="307777" cy="9451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0A9EAD-5ED5-8240-90A0-53CCA3C1EBFC}"/>
              </a:ext>
            </a:extLst>
          </p:cNvPr>
          <p:cNvSpPr/>
          <p:nvPr/>
        </p:nvSpPr>
        <p:spPr>
          <a:xfrm>
            <a:off x="2978150" y="3261123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8C9BD0-BFBC-E94D-9241-03B231A7C71F}"/>
              </a:ext>
            </a:extLst>
          </p:cNvPr>
          <p:cNvSpPr/>
          <p:nvPr/>
        </p:nvSpPr>
        <p:spPr>
          <a:xfrm>
            <a:off x="3105151" y="4097339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0856F8-976D-6A46-B13C-5DEF3A9E32BF}"/>
              </a:ext>
            </a:extLst>
          </p:cNvPr>
          <p:cNvSpPr/>
          <p:nvPr/>
        </p:nvSpPr>
        <p:spPr>
          <a:xfrm>
            <a:off x="4191001" y="3713957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4FD137-D4EE-DB4D-8548-F08FA107EE5B}"/>
              </a:ext>
            </a:extLst>
          </p:cNvPr>
          <p:cNvSpPr/>
          <p:nvPr/>
        </p:nvSpPr>
        <p:spPr>
          <a:xfrm>
            <a:off x="4191000" y="4713289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6FC525-B2B2-964D-9373-75BDD3155C62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4738688" y="4101307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EAD105-85A3-CB48-81AD-85899885870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4000501" y="3907632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4C9F4-036F-7C4A-B251-A7C46D193377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4000501" y="4405314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30DA5B-DA76-2947-8E08-F5E23B26D2B7}"/>
              </a:ext>
            </a:extLst>
          </p:cNvPr>
          <p:cNvSpPr txBox="1"/>
          <p:nvPr/>
        </p:nvSpPr>
        <p:spPr>
          <a:xfrm>
            <a:off x="2993302" y="4711622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nodeserver:10016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B2FB1-0B24-5B4C-9CF4-597F7C974A3F}"/>
              </a:ext>
            </a:extLst>
          </p:cNvPr>
          <p:cNvSpPr/>
          <p:nvPr/>
        </p:nvSpPr>
        <p:spPr>
          <a:xfrm>
            <a:off x="611192" y="4874023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79CC46-D128-8044-A2BF-7C89999F1362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 flipV="1">
            <a:off x="5286376" y="2313928"/>
            <a:ext cx="483289" cy="159370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A7019D-266F-634D-A549-60F10522389D}"/>
              </a:ext>
            </a:extLst>
          </p:cNvPr>
          <p:cNvSpPr txBox="1"/>
          <p:nvPr/>
        </p:nvSpPr>
        <p:spPr>
          <a:xfrm>
            <a:off x="602020" y="708110"/>
            <a:ext cx="1672214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8ADB86-4997-5F41-87C0-C7D66F0A8DA5}"/>
              </a:ext>
            </a:extLst>
          </p:cNvPr>
          <p:cNvCxnSpPr>
            <a:stCxn id="56" idx="3"/>
            <a:endCxn id="95" idx="1"/>
          </p:cNvCxnSpPr>
          <p:nvPr/>
        </p:nvCxnSpPr>
        <p:spPr>
          <a:xfrm>
            <a:off x="2274234" y="1462163"/>
            <a:ext cx="703916" cy="4630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25B5B3-068F-264C-BFEA-92CFAD5208E2}"/>
              </a:ext>
            </a:extLst>
          </p:cNvPr>
          <p:cNvSpPr txBox="1"/>
          <p:nvPr/>
        </p:nvSpPr>
        <p:spPr>
          <a:xfrm>
            <a:off x="617163" y="3153579"/>
            <a:ext cx="1672214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5152AD-D693-DB4D-A348-074EB493301A}"/>
              </a:ext>
            </a:extLst>
          </p:cNvPr>
          <p:cNvCxnSpPr>
            <a:stCxn id="63" idx="3"/>
          </p:cNvCxnSpPr>
          <p:nvPr/>
        </p:nvCxnSpPr>
        <p:spPr>
          <a:xfrm>
            <a:off x="2289377" y="3907632"/>
            <a:ext cx="703916" cy="4630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0DE32D7-C6CA-0948-A84E-F11090EE5834}"/>
              </a:ext>
            </a:extLst>
          </p:cNvPr>
          <p:cNvSpPr/>
          <p:nvPr/>
        </p:nvSpPr>
        <p:spPr>
          <a:xfrm>
            <a:off x="10419890" y="3876491"/>
            <a:ext cx="1664661" cy="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Map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Doorman &amp; CRL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F2B0003-62DF-3E49-8DF6-7A26EAB47BF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34009" y="2916187"/>
            <a:ext cx="4985881" cy="1331643"/>
          </a:xfrm>
          <a:prstGeom prst="bentConnector3">
            <a:avLst>
              <a:gd name="adj1" fmla="val 37956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44528BB-ACD7-B04B-B250-32B691CCDF59}"/>
              </a:ext>
            </a:extLst>
          </p:cNvPr>
          <p:cNvCxnSpPr>
            <a:cxnSpLocks/>
            <a:stCxn id="106" idx="2"/>
          </p:cNvCxnSpPr>
          <p:nvPr/>
        </p:nvCxnSpPr>
        <p:spPr>
          <a:xfrm rot="16200000" flipH="1">
            <a:off x="8316423" y="1931234"/>
            <a:ext cx="1307636" cy="2898128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91007-B7DD-9041-BF58-18A133FF34C8}"/>
              </a:ext>
            </a:extLst>
          </p:cNvPr>
          <p:cNvCxnSpPr>
            <a:cxnSpLocks/>
          </p:cNvCxnSpPr>
          <p:nvPr/>
        </p:nvCxnSpPr>
        <p:spPr>
          <a:xfrm flipV="1">
            <a:off x="5434009" y="4441232"/>
            <a:ext cx="4985296" cy="214907"/>
          </a:xfrm>
          <a:prstGeom prst="bentConnector3">
            <a:avLst>
              <a:gd name="adj1" fmla="val 42439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D28045A-5295-084E-B164-BFB9F83742F5}"/>
              </a:ext>
            </a:extLst>
          </p:cNvPr>
          <p:cNvSpPr txBox="1"/>
          <p:nvPr/>
        </p:nvSpPr>
        <p:spPr>
          <a:xfrm>
            <a:off x="8128235" y="565881"/>
            <a:ext cx="167221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mergedSslKeytore.jks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artemisTruststore.jks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AB8AC18-A8AA-E046-9F5C-FAA6662148FF}"/>
              </a:ext>
            </a:extLst>
          </p:cNvPr>
          <p:cNvCxnSpPr>
            <a:stCxn id="80" idx="1"/>
            <a:endCxn id="106" idx="0"/>
          </p:cNvCxnSpPr>
          <p:nvPr/>
        </p:nvCxnSpPr>
        <p:spPr>
          <a:xfrm rot="10800000" flipV="1">
            <a:off x="7521177" y="1258379"/>
            <a:ext cx="607058" cy="62683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0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3970238"/>
            <a:ext cx="4513130" cy="276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7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67315" y="3666280"/>
            <a:ext cx="418962" cy="3039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A02202-3460-44DA-8D3B-D57959275111}"/>
              </a:ext>
            </a:extLst>
          </p:cNvPr>
          <p:cNvSpPr txBox="1"/>
          <p:nvPr/>
        </p:nvSpPr>
        <p:spPr>
          <a:xfrm>
            <a:off x="8559979" y="3665413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67368" y="4374326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2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SOCKS Proxy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4004381"/>
            <a:ext cx="451313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45399" y="3666280"/>
            <a:ext cx="440878" cy="35125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7025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41297" y="4368799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CEEC3-3483-4844-BDF2-17827B31C5B0}"/>
              </a:ext>
            </a:extLst>
          </p:cNvPr>
          <p:cNvSpPr/>
          <p:nvPr/>
        </p:nvSpPr>
        <p:spPr>
          <a:xfrm>
            <a:off x="8760521" y="1486751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1A8E3E-6085-4F7E-B4A7-ECF6FFCF575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29213" y="1811718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9F6864-02C0-4232-9591-182E50FBD61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753500" y="1811718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0FB770B-CE53-4023-B244-00F42A0216B8}"/>
              </a:ext>
            </a:extLst>
          </p:cNvPr>
          <p:cNvSpPr txBox="1"/>
          <p:nvPr/>
        </p:nvSpPr>
        <p:spPr>
          <a:xfrm>
            <a:off x="8485534" y="755191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ctr">
          <a:defRPr sz="16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1641</Words>
  <Application>Microsoft Macintosh PowerPoint</Application>
  <PresentationFormat>Widescreen</PresentationFormat>
  <Paragraphs>505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Nesbit</dc:creator>
  <cp:lastModifiedBy>Ben Wyeth</cp:lastModifiedBy>
  <cp:revision>93</cp:revision>
  <cp:lastPrinted>2019-03-13T16:59:26Z</cp:lastPrinted>
  <dcterms:created xsi:type="dcterms:W3CDTF">2018-04-25T14:41:03Z</dcterms:created>
  <dcterms:modified xsi:type="dcterms:W3CDTF">2019-03-13T17:05:53Z</dcterms:modified>
</cp:coreProperties>
</file>