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0716D-B9FA-41C4-A3AC-CCB712837340}" v="8" dt="2018-11-27T14:44:2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89" autoAdjust="0"/>
  </p:normalViewPr>
  <p:slideViewPr>
    <p:cSldViewPr snapToGrid="0">
      <p:cViewPr varScale="1">
        <p:scale>
          <a:sx n="110" d="100"/>
          <a:sy n="110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olomeyko" userId="00b2e3f7-28be-4fcc-a842-a5ce43ee23f0" providerId="ADAL" clId="{ED20716D-B9FA-41C4-A3AC-CCB712837340}"/>
    <pc:docChg chg="undo custSel modSld">
      <pc:chgData name="Viktor Kolomeyko" userId="00b2e3f7-28be-4fcc-a842-a5ce43ee23f0" providerId="ADAL" clId="{ED20716D-B9FA-41C4-A3AC-CCB712837340}" dt="2018-11-27T14:48:32.237" v="523" actId="1076"/>
      <pc:docMkLst>
        <pc:docMk/>
      </pc:docMkLst>
      <pc:sldChg chg="addSp delSp modSp">
        <pc:chgData name="Viktor Kolomeyko" userId="00b2e3f7-28be-4fcc-a842-a5ce43ee23f0" providerId="ADAL" clId="{ED20716D-B9FA-41C4-A3AC-CCB712837340}" dt="2018-11-27T14:48:32.237" v="523" actId="1076"/>
        <pc:sldMkLst>
          <pc:docMk/>
          <pc:sldMk cId="342299679" sldId="256"/>
        </pc:sldMkLst>
        <pc:spChg chg="mod">
          <ac:chgData name="Viktor Kolomeyko" userId="00b2e3f7-28be-4fcc-a842-a5ce43ee23f0" providerId="ADAL" clId="{ED20716D-B9FA-41C4-A3AC-CCB712837340}" dt="2018-11-27T14:26:03.661" v="340" actId="14100"/>
          <ac:spMkLst>
            <pc:docMk/>
            <pc:sldMk cId="342299679" sldId="256"/>
            <ac:spMk id="2" creationId="{8DD9208E-74E3-40A9-88A5-1C46FF66F09E}"/>
          </ac:spMkLst>
        </pc:spChg>
        <pc:spChg chg="mod">
          <ac:chgData name="Viktor Kolomeyko" userId="00b2e3f7-28be-4fcc-a842-a5ce43ee23f0" providerId="ADAL" clId="{ED20716D-B9FA-41C4-A3AC-CCB712837340}" dt="2018-11-27T14:48:32.237" v="523" actId="1076"/>
          <ac:spMkLst>
            <pc:docMk/>
            <pc:sldMk cId="342299679" sldId="256"/>
            <ac:spMk id="4" creationId="{DB51A1F4-B9DD-403A-9B95-FD708E5E212A}"/>
          </ac:spMkLst>
        </pc:spChg>
        <pc:spChg chg="mod">
          <ac:chgData name="Viktor Kolomeyko" userId="00b2e3f7-28be-4fcc-a842-a5ce43ee23f0" providerId="ADAL" clId="{ED20716D-B9FA-41C4-A3AC-CCB712837340}" dt="2018-11-27T14:46:01.878" v="507" actId="1038"/>
          <ac:spMkLst>
            <pc:docMk/>
            <pc:sldMk cId="342299679" sldId="256"/>
            <ac:spMk id="6" creationId="{5BBDAD27-2245-4FD3-BCFA-D74BD7AD99D3}"/>
          </ac:spMkLst>
        </pc:spChg>
        <pc:spChg chg="mod">
          <ac:chgData name="Viktor Kolomeyko" userId="00b2e3f7-28be-4fcc-a842-a5ce43ee23f0" providerId="ADAL" clId="{ED20716D-B9FA-41C4-A3AC-CCB712837340}" dt="2018-11-27T14:26:07.157" v="341" actId="14100"/>
          <ac:spMkLst>
            <pc:docMk/>
            <pc:sldMk cId="342299679" sldId="256"/>
            <ac:spMk id="7" creationId="{CC4CCEFF-67D8-4855-A963-956D08D81B54}"/>
          </ac:spMkLst>
        </pc:spChg>
        <pc:spChg chg="mod">
          <ac:chgData name="Viktor Kolomeyko" userId="00b2e3f7-28be-4fcc-a842-a5ce43ee23f0" providerId="ADAL" clId="{ED20716D-B9FA-41C4-A3AC-CCB712837340}" dt="2018-11-27T14:26:11.884" v="342" actId="14100"/>
          <ac:spMkLst>
            <pc:docMk/>
            <pc:sldMk cId="342299679" sldId="256"/>
            <ac:spMk id="8" creationId="{AB1C51F6-A4D8-4D66-89B0-054CF2DB2623}"/>
          </ac:spMkLst>
        </pc:spChg>
        <pc:spChg chg="mod">
          <ac:chgData name="Viktor Kolomeyko" userId="00b2e3f7-28be-4fcc-a842-a5ce43ee23f0" providerId="ADAL" clId="{ED20716D-B9FA-41C4-A3AC-CCB712837340}" dt="2018-11-27T14:26:00.224" v="339" actId="14100"/>
          <ac:spMkLst>
            <pc:docMk/>
            <pc:sldMk cId="342299679" sldId="256"/>
            <ac:spMk id="11" creationId="{18B13194-B06A-4989-8D8B-3E6680DB67F2}"/>
          </ac:spMkLst>
        </pc:spChg>
        <pc:spChg chg="mod">
          <ac:chgData name="Viktor Kolomeyko" userId="00b2e3f7-28be-4fcc-a842-a5ce43ee23f0" providerId="ADAL" clId="{ED20716D-B9FA-41C4-A3AC-CCB712837340}" dt="2018-11-27T14:24:30.470" v="268" actId="20577"/>
          <ac:spMkLst>
            <pc:docMk/>
            <pc:sldMk cId="342299679" sldId="256"/>
            <ac:spMk id="23" creationId="{E718CF1A-7713-4AD4-83F0-1C036DF2189D}"/>
          </ac:spMkLst>
        </pc:spChg>
        <pc:spChg chg="mod">
          <ac:chgData name="Viktor Kolomeyko" userId="00b2e3f7-28be-4fcc-a842-a5ce43ee23f0" providerId="ADAL" clId="{ED20716D-B9FA-41C4-A3AC-CCB712837340}" dt="2018-11-27T14:24:36.456" v="271" actId="20577"/>
          <ac:spMkLst>
            <pc:docMk/>
            <pc:sldMk cId="342299679" sldId="256"/>
            <ac:spMk id="29" creationId="{D7D15409-5A57-4AE9-BF73-F7C4DAA1C376}"/>
          </ac:spMkLst>
        </pc:spChg>
        <pc:spChg chg="mod topLvl">
          <ac:chgData name="Viktor Kolomeyko" userId="00b2e3f7-28be-4fcc-a842-a5ce43ee23f0" providerId="ADAL" clId="{ED20716D-B9FA-41C4-A3AC-CCB712837340}" dt="2018-11-27T14:39:51.712" v="379" actId="1036"/>
          <ac:spMkLst>
            <pc:docMk/>
            <pc:sldMk cId="342299679" sldId="256"/>
            <ac:spMk id="38" creationId="{01E32F81-D701-4229-9A5D-9365C8876E1F}"/>
          </ac:spMkLst>
        </pc:spChg>
        <pc:spChg chg="mod ord">
          <ac:chgData name="Viktor Kolomeyko" userId="00b2e3f7-28be-4fcc-a842-a5ce43ee23f0" providerId="ADAL" clId="{ED20716D-B9FA-41C4-A3AC-CCB712837340}" dt="2018-11-27T14:46:48.258" v="515" actId="166"/>
          <ac:spMkLst>
            <pc:docMk/>
            <pc:sldMk cId="342299679" sldId="256"/>
            <ac:spMk id="65" creationId="{BA080AF1-91BE-4CF4-93DD-82BE913DA6BF}"/>
          </ac:spMkLst>
        </pc:spChg>
        <pc:spChg chg="mod">
          <ac:chgData name="Viktor Kolomeyko" userId="00b2e3f7-28be-4fcc-a842-a5ce43ee23f0" providerId="ADAL" clId="{ED20716D-B9FA-41C4-A3AC-CCB712837340}" dt="2018-11-27T14:43:25.288" v="428" actId="1076"/>
          <ac:spMkLst>
            <pc:docMk/>
            <pc:sldMk cId="342299679" sldId="256"/>
            <ac:spMk id="79" creationId="{52E5468C-FB45-4C3F-ADC1-D96CF1BA7F1A}"/>
          </ac:spMkLst>
        </pc:spChg>
        <pc:spChg chg="add mod">
          <ac:chgData name="Viktor Kolomeyko" userId="00b2e3f7-28be-4fcc-a842-a5ce43ee23f0" providerId="ADAL" clId="{ED20716D-B9FA-41C4-A3AC-CCB712837340}" dt="2018-11-27T14:44:18.887" v="436" actId="1076"/>
          <ac:spMkLst>
            <pc:docMk/>
            <pc:sldMk cId="342299679" sldId="256"/>
            <ac:spMk id="105" creationId="{C3CD022D-FAD3-477F-AAA8-4B22234EEEB3}"/>
          </ac:spMkLst>
        </pc:spChg>
        <pc:spChg chg="add mod">
          <ac:chgData name="Viktor Kolomeyko" userId="00b2e3f7-28be-4fcc-a842-a5ce43ee23f0" providerId="ADAL" clId="{ED20716D-B9FA-41C4-A3AC-CCB712837340}" dt="2018-11-27T14:46:14.903" v="514" actId="1038"/>
          <ac:spMkLst>
            <pc:docMk/>
            <pc:sldMk cId="342299679" sldId="256"/>
            <ac:spMk id="109" creationId="{31C01039-9ECE-4968-96A2-1754926A296F}"/>
          </ac:spMkLst>
        </pc:spChg>
        <pc:spChg chg="mod ord">
          <ac:chgData name="Viktor Kolomeyko" userId="00b2e3f7-28be-4fcc-a842-a5ce43ee23f0" providerId="ADAL" clId="{ED20716D-B9FA-41C4-A3AC-CCB712837340}" dt="2018-11-27T14:47:03.037" v="516" actId="166"/>
          <ac:spMkLst>
            <pc:docMk/>
            <pc:sldMk cId="342299679" sldId="256"/>
            <ac:spMk id="112" creationId="{DBAA6DD3-B599-42F5-9141-653F4BFB346F}"/>
          </ac:spMkLst>
        </pc:spChg>
        <pc:spChg chg="mod">
          <ac:chgData name="Viktor Kolomeyko" userId="00b2e3f7-28be-4fcc-a842-a5ce43ee23f0" providerId="ADAL" clId="{ED20716D-B9FA-41C4-A3AC-CCB712837340}" dt="2018-11-27T14:44:05.693" v="434" actId="1076"/>
          <ac:spMkLst>
            <pc:docMk/>
            <pc:sldMk cId="342299679" sldId="256"/>
            <ac:spMk id="127" creationId="{400C61AB-EDF1-4830-A2C1-5B07CF67FF2C}"/>
          </ac:spMkLst>
        </pc:spChg>
        <pc:spChg chg="mod">
          <ac:chgData name="Viktor Kolomeyko" userId="00b2e3f7-28be-4fcc-a842-a5ce43ee23f0" providerId="ADAL" clId="{ED20716D-B9FA-41C4-A3AC-CCB712837340}" dt="2018-11-27T14:43:48.361" v="431" actId="1076"/>
          <ac:spMkLst>
            <pc:docMk/>
            <pc:sldMk cId="342299679" sldId="256"/>
            <ac:spMk id="128" creationId="{E7028DDC-42EC-4C58-B0C1-178975C8EDD7}"/>
          </ac:spMkLst>
        </pc:s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0" creationId="{E461C52C-288E-4079-B43D-D1C0BAD32C5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4" creationId="{2785CDD3-4488-4AF0-A43C-7744FCB2DB1C}"/>
          </ac:grpSpMkLst>
        </pc:grpChg>
        <pc:grpChg chg="del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18" creationId="{24E908AC-7E6A-42BA-81B2-4D71C9EC3F15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1" creationId="{B6536524-82B7-403C-ACEC-D1A17DF74ED0}"/>
          </ac:grpSpMkLst>
        </pc:grpChg>
        <pc:grpChg chg="del mod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24" creationId="{8C9124C0-D215-4D13-AE50-7DF5CB5E17F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7" creationId="{119E280D-1776-477E-9AAF-336202611CAE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0" creationId="{FF4C4234-6956-4F64-B733-E3D134F597C2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3" creationId="{35BE4738-354F-4AC9-A654-5F178DD0CF86}"/>
          </ac:grpSpMkLst>
        </pc:grpChg>
        <pc:grpChg chg="del mod">
          <ac:chgData name="Viktor Kolomeyko" userId="00b2e3f7-28be-4fcc-a842-a5ce43ee23f0" providerId="ADAL" clId="{ED20716D-B9FA-41C4-A3AC-CCB712837340}" dt="2018-11-27T14:14:44.325" v="188" actId="165"/>
          <ac:grpSpMkLst>
            <pc:docMk/>
            <pc:sldMk cId="342299679" sldId="256"/>
            <ac:grpSpMk id="36" creationId="{C06090D9-2831-4ACC-978B-BEF920759BCD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93" creationId="{34649B9B-520C-4160-906C-F9F69AB0B37B}"/>
          </ac:grpSpMkLst>
        </pc:grpChg>
        <pc:picChg chg="mod topLvl">
          <ac:chgData name="Viktor Kolomeyko" userId="00b2e3f7-28be-4fcc-a842-a5ce43ee23f0" providerId="ADAL" clId="{ED20716D-B9FA-41C4-A3AC-CCB712837340}" dt="2018-11-27T14:39:51.712" v="379" actId="1036"/>
          <ac:picMkLst>
            <pc:docMk/>
            <pc:sldMk cId="342299679" sldId="256"/>
            <ac:picMk id="37" creationId="{35DFAFBD-BDB0-4D6E-A31B-11A725008A16}"/>
          </ac:picMkLst>
        </pc:pic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3" creationId="{A929281F-6012-435C-AB62-83503E13F00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1" creationId="{FA2D1032-8CBD-45E2-9A83-E74C24725428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4" creationId="{8D23AEAF-DAA9-48A7-8898-93AD869D898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9" creationId="{A68A3E70-BE8D-4A90-A5CD-18F952AD5A29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52" creationId="{20736254-81DD-415B-8F2F-65F46F13F7F9}"/>
          </ac:cxnSpMkLst>
        </pc:cxnChg>
        <pc:cxnChg chg="del mod">
          <ac:chgData name="Viktor Kolomeyko" userId="00b2e3f7-28be-4fcc-a842-a5ce43ee23f0" providerId="ADAL" clId="{ED20716D-B9FA-41C4-A3AC-CCB712837340}" dt="2018-11-27T14:12:56.112" v="134" actId="478"/>
          <ac:cxnSpMkLst>
            <pc:docMk/>
            <pc:sldMk cId="342299679" sldId="256"/>
            <ac:cxnSpMk id="58" creationId="{C68DF9FE-37F5-4D9D-9E81-CD36174F6829}"/>
          </ac:cxnSpMkLst>
        </pc:cxnChg>
        <pc:cxnChg chg="del mod">
          <ac:chgData name="Viktor Kolomeyko" userId="00b2e3f7-28be-4fcc-a842-a5ce43ee23f0" providerId="ADAL" clId="{ED20716D-B9FA-41C4-A3AC-CCB712837340}" dt="2018-11-27T14:12:53.206" v="133" actId="478"/>
          <ac:cxnSpMkLst>
            <pc:docMk/>
            <pc:sldMk cId="342299679" sldId="256"/>
            <ac:cxnSpMk id="69" creationId="{B55B63C4-6830-43B3-93D8-F96B570F51DC}"/>
          </ac:cxnSpMkLst>
        </pc:cxnChg>
        <pc:cxnChg chg="mod">
          <ac:chgData name="Viktor Kolomeyko" userId="00b2e3f7-28be-4fcc-a842-a5ce43ee23f0" providerId="ADAL" clId="{ED20716D-B9FA-41C4-A3AC-CCB712837340}" dt="2018-11-27T14:43:42.270" v="430" actId="14100"/>
          <ac:cxnSpMkLst>
            <pc:docMk/>
            <pc:sldMk cId="342299679" sldId="256"/>
            <ac:cxnSpMk id="74" creationId="{02DE6C87-439D-4E2B-BA55-610CE3949BCC}"/>
          </ac:cxnSpMkLst>
        </pc:cxnChg>
        <pc:cxnChg chg="add mod">
          <ac:chgData name="Viktor Kolomeyko" userId="00b2e3f7-28be-4fcc-a842-a5ce43ee23f0" providerId="ADAL" clId="{ED20716D-B9FA-41C4-A3AC-CCB712837340}" dt="2018-11-27T14:44:44.003" v="439" actId="14100"/>
          <ac:cxnSpMkLst>
            <pc:docMk/>
            <pc:sldMk cId="342299679" sldId="256"/>
            <ac:cxnSpMk id="77" creationId="{81821258-C435-4E59-BDEF-CB23A615441F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0" creationId="{60EE5446-2769-4C21-81B2-59CA8B303F1A}"/>
          </ac:cxnSpMkLst>
        </pc:cxnChg>
        <pc:cxnChg chg="mod">
          <ac:chgData name="Viktor Kolomeyko" userId="00b2e3f7-28be-4fcc-a842-a5ce43ee23f0" providerId="ADAL" clId="{ED20716D-B9FA-41C4-A3AC-CCB712837340}" dt="2018-11-27T14:48:19.897" v="521" actId="1076"/>
          <ac:cxnSpMkLst>
            <pc:docMk/>
            <pc:sldMk cId="342299679" sldId="256"/>
            <ac:cxnSpMk id="82" creationId="{476842E9-0C9C-460B-8E54-017A143A8C65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3" creationId="{865BEB65-44A2-40B8-8C59-63084B63FB55}"/>
          </ac:cxnSpMkLst>
        </pc:cxnChg>
        <pc:cxnChg chg="mod ord">
          <ac:chgData name="Viktor Kolomeyko" userId="00b2e3f7-28be-4fcc-a842-a5ce43ee23f0" providerId="ADAL" clId="{ED20716D-B9FA-41C4-A3AC-CCB712837340}" dt="2018-11-27T14:47:21.833" v="517" actId="167"/>
          <ac:cxnSpMkLst>
            <pc:docMk/>
            <pc:sldMk cId="342299679" sldId="256"/>
            <ac:cxnSpMk id="84" creationId="{F9285FA3-4B4A-4D00-8853-650AFF3DD34C}"/>
          </ac:cxnSpMkLst>
        </pc:cxnChg>
        <pc:cxnChg chg="mod">
          <ac:chgData name="Viktor Kolomeyko" userId="00b2e3f7-28be-4fcc-a842-a5ce43ee23f0" providerId="ADAL" clId="{ED20716D-B9FA-41C4-A3AC-CCB712837340}" dt="2018-11-27T14:43:22.199" v="427" actId="14100"/>
          <ac:cxnSpMkLst>
            <pc:docMk/>
            <pc:sldMk cId="342299679" sldId="256"/>
            <ac:cxnSpMk id="87" creationId="{9F45EC6F-7B18-49C4-8CEA-DBEA9377B575}"/>
          </ac:cxnSpMkLst>
        </pc:cxnChg>
        <pc:cxnChg chg="mod">
          <ac:chgData name="Viktor Kolomeyko" userId="00b2e3f7-28be-4fcc-a842-a5ce43ee23f0" providerId="ADAL" clId="{ED20716D-B9FA-41C4-A3AC-CCB712837340}" dt="2018-11-27T14:44:00.593" v="433" actId="14100"/>
          <ac:cxnSpMkLst>
            <pc:docMk/>
            <pc:sldMk cId="342299679" sldId="256"/>
            <ac:cxnSpMk id="90" creationId="{5C94A01A-6A9A-43EC-A6E9-8425DB99A8C9}"/>
          </ac:cxnSpMkLst>
        </pc:cxnChg>
        <pc:cxnChg chg="add del mod">
          <ac:chgData name="Viktor Kolomeyko" userId="00b2e3f7-28be-4fcc-a842-a5ce43ee23f0" providerId="ADAL" clId="{ED20716D-B9FA-41C4-A3AC-CCB712837340}" dt="2018-11-27T14:40:33.118" v="386" actId="478"/>
          <ac:cxnSpMkLst>
            <pc:docMk/>
            <pc:sldMk cId="342299679" sldId="256"/>
            <ac:cxnSpMk id="92" creationId="{69C6F54C-7EFB-4E5E-966A-66539C8BB69C}"/>
          </ac:cxnSpMkLst>
        </pc:cxnChg>
        <pc:cxnChg chg="add mod ord">
          <ac:chgData name="Viktor Kolomeyko" userId="00b2e3f7-28be-4fcc-a842-a5ce43ee23f0" providerId="ADAL" clId="{ED20716D-B9FA-41C4-A3AC-CCB712837340}" dt="2018-11-27T14:47:40.956" v="519" actId="167"/>
          <ac:cxnSpMkLst>
            <pc:docMk/>
            <pc:sldMk cId="342299679" sldId="256"/>
            <ac:cxnSpMk id="99" creationId="{EF261D71-F147-4FF6-8736-D33039C0824C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1" creationId="{A03E48E5-F882-4618-8A7B-D58C40981917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4" creationId="{F8A6F9B1-A49B-4C75-9B68-7587AF470570}"/>
          </ac:cxnSpMkLst>
        </pc:cxnChg>
        <pc:cxnChg chg="mod ord">
          <ac:chgData name="Viktor Kolomeyko" userId="00b2e3f7-28be-4fcc-a842-a5ce43ee23f0" providerId="ADAL" clId="{ED20716D-B9FA-41C4-A3AC-CCB712837340}" dt="2018-11-27T14:47:29.732" v="518" actId="167"/>
          <ac:cxnSpMkLst>
            <pc:docMk/>
            <pc:sldMk cId="342299679" sldId="256"/>
            <ac:cxnSpMk id="120" creationId="{2569D05B-4079-4433-B239-6A42D6B30F1F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23" creationId="{E3FA8500-AACA-47D8-8BED-748E568B86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8B9D-B277-4D87-A5F6-57178D3DF074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3F4B-1D79-4ED7-BC0D-4351C35F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Bridge/Float phase</a:t>
            </a:r>
          </a:p>
          <a:p>
            <a:endParaRPr lang="en-GB" dirty="0"/>
          </a:p>
          <a:p>
            <a:r>
              <a:rPr lang="en-GB" dirty="0"/>
              <a:t>Single</a:t>
            </a:r>
            <a:r>
              <a:rPr lang="en-GB" baseline="0" dirty="0"/>
              <a:t> set of Bridge/Float servicing multiple nodes.</a:t>
            </a:r>
          </a:p>
          <a:p>
            <a:endParaRPr lang="en-GB" baseline="0" dirty="0"/>
          </a:p>
          <a:p>
            <a:r>
              <a:rPr lang="en-GB" baseline="0" dirty="0"/>
              <a:t>This will be </a:t>
            </a:r>
            <a:r>
              <a:rPr lang="en-GB" baseline="0" dirty="0" err="1"/>
              <a:t>Corda</a:t>
            </a:r>
            <a:r>
              <a:rPr lang="en-GB" baseline="0" dirty="0"/>
              <a:t> Enterprise 4.0 deliverable.</a:t>
            </a:r>
          </a:p>
          <a:p>
            <a:r>
              <a:rPr lang="en-GB" baseline="0" dirty="0"/>
              <a:t>As for inbound P2P connection there will be a single network endpoint which using Service Name Indication (SNI) extension to TLS allows talking to different legal identities.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BCF7-8ABD-48A5-BBB0-4BE812E4B9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3F4B-1D79-4ED7-BC0D-4351C35F91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7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3F4B-1D79-4ED7-BC0D-4351C35F91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C33-10F1-4036-B271-BF4B5C40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7A4D-B0EB-456D-A14B-FF2197C4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0343-5BCD-475A-86E8-AE30413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31FA-4BEE-450D-8A4A-4EA0434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A91F-5723-41D5-8088-96E34AC2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1B3E-88F9-4F5D-B955-387D4D81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4C778-AA3E-4B0A-9259-17A74960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A593-1954-4871-BD09-A5C0DA26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9AA4-D138-477C-8CFB-80E3C25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1513-7046-4652-9EF1-C0E1941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0BDCD-6899-4898-A1AC-173475705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44E10-6053-49B3-A7C6-C4C5407E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49B-82B6-4332-98B2-408C04B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7A51-B739-4DAE-AEAD-129075B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358D-6977-4211-A788-FF2AE1D0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57AC-B6CF-462B-BC2D-CB4EC34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FACC-CA31-4396-9A32-7F642439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A03B-5F79-4D81-8F1A-41793E2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EB7A-417A-4E17-9641-3FC84EC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CD20-4D31-4105-9A9A-43421C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D5AD-6997-4E2E-8E14-05A3D27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0627-7E86-43A9-A704-5CA39697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69BF-6C89-412A-9C93-B0A49B7C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D686-2038-4F83-97E7-7D6B072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D7EA-BBD3-4CA0-8268-ADB5F217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11CC-EA85-4A53-A179-4BF4042C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87B3-FC86-4275-8E77-49E020295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8BD0-5013-477B-8AE9-A9D60CEC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B5DA-F632-4C58-BF1C-8E0D8418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1B9A6-63AA-42FE-82F8-26C5CC8E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71FF-77D4-422E-AB04-1C2EC34F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AA5-57D7-456A-9EB7-F4D7711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A850-C9D1-4EE2-A0BC-2C91EB08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58EE-1534-4C16-BD11-1483206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0F3F-6EA5-42FA-8ADE-6CB4D0BD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F70F9-5251-4811-8E60-A36D4722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2E5ED-A48E-4F7B-95ED-F853F0A5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45688-F73A-404B-9A9F-E2512F1F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ED592-DB24-4218-9144-A4F918A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1250-CF36-4D8E-82E7-AEC364BB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DCBDF-1539-4093-A310-8FBFD0DA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8750B-8D8A-43F7-B723-26EBB88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BB1E8-A92A-40D0-A567-51C0EA0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93C89-2656-4704-9F42-FF3399B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D32F-E6D6-4AA7-9098-046D2FE3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6C636-8D7A-45CB-B4E1-63C5427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D0B3-DADD-47A7-A649-197DE7A8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1EA-8618-4F52-9A87-C4386D7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6F05-F62A-4AA8-95FE-5D5DCC46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E6171-FC6B-4DE7-847D-F392653B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1FCA-6201-46F4-BDBC-873429E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36BE4-4DDD-4711-BF71-E2E5A0A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D449-3E0D-49D3-B055-58B4D7AB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8D7E-E300-4C7F-AE7F-4A03744A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88B5-B01C-419D-9272-4DF41A3C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2254-2231-4C3F-95DC-2A3734F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9BAB-5E6C-4EC1-80D4-E7F068C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F8BD-5797-44DF-A6FC-EF1FBEE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EBCBF-60EF-4887-8E3B-A87FCC89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EBD8-03EE-4BDE-966C-7E05B1A8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552E-179E-4A6F-BA26-AA8F26E3F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9FAC-773B-4068-A518-7B881B3A4DE8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5F93-6EB2-46B1-9466-6DC884C9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A90E-29A4-4514-867C-1234F10F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3BDCE9-9C21-4424-9DF6-4674947B76E1}"/>
              </a:ext>
            </a:extLst>
          </p:cNvPr>
          <p:cNvSpPr/>
          <p:nvPr/>
        </p:nvSpPr>
        <p:spPr>
          <a:xfrm>
            <a:off x="1544563" y="1503142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Float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A3B732-C95F-4FA8-B73B-9FD4A888B874}"/>
              </a:ext>
            </a:extLst>
          </p:cNvPr>
          <p:cNvCxnSpPr>
            <a:cxnSpLocks/>
          </p:cNvCxnSpPr>
          <p:nvPr/>
        </p:nvCxnSpPr>
        <p:spPr>
          <a:xfrm>
            <a:off x="55703" y="2409865"/>
            <a:ext cx="417974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3E17FE-2D8A-4008-8C08-C10A6A7B7D1E}"/>
              </a:ext>
            </a:extLst>
          </p:cNvPr>
          <p:cNvCxnSpPr>
            <a:cxnSpLocks/>
          </p:cNvCxnSpPr>
          <p:nvPr/>
        </p:nvCxnSpPr>
        <p:spPr>
          <a:xfrm>
            <a:off x="4235450" y="0"/>
            <a:ext cx="0" cy="235585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1C665C-3BA0-410C-8FAC-F9D18A5AC6E4}"/>
              </a:ext>
            </a:extLst>
          </p:cNvPr>
          <p:cNvSpPr txBox="1"/>
          <p:nvPr/>
        </p:nvSpPr>
        <p:spPr>
          <a:xfrm>
            <a:off x="3604337" y="2040534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6FDBC-F94A-44D4-A600-0DE60AF45A64}"/>
              </a:ext>
            </a:extLst>
          </p:cNvPr>
          <p:cNvSpPr/>
          <p:nvPr/>
        </p:nvSpPr>
        <p:spPr>
          <a:xfrm>
            <a:off x="6685080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5138421" y="3064567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EntityA</a:t>
            </a:r>
            <a:endParaRPr lang="en-GB" sz="222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DCBE14-6FE2-499F-B45D-8CD23B4A79B0}"/>
              </a:ext>
            </a:extLst>
          </p:cNvPr>
          <p:cNvSpPr/>
          <p:nvPr/>
        </p:nvSpPr>
        <p:spPr>
          <a:xfrm>
            <a:off x="1544563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SOCKS Proxy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E80D3-D763-4D5C-BB98-07CC85498291}"/>
              </a:ext>
            </a:extLst>
          </p:cNvPr>
          <p:cNvCxnSpPr/>
          <p:nvPr/>
        </p:nvCxnSpPr>
        <p:spPr>
          <a:xfrm>
            <a:off x="285068" y="6225508"/>
            <a:ext cx="169120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BFF177-8DA1-417B-8A53-EFF5346ACB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1150" y="1800801"/>
            <a:ext cx="1233413" cy="21509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2EE35E-D021-412D-A26C-F66B99953218}"/>
              </a:ext>
            </a:extLst>
          </p:cNvPr>
          <p:cNvCxnSpPr>
            <a:cxnSpLocks/>
          </p:cNvCxnSpPr>
          <p:nvPr/>
        </p:nvCxnSpPr>
        <p:spPr>
          <a:xfrm flipH="1">
            <a:off x="285069" y="696925"/>
            <a:ext cx="1259494" cy="3274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7222183-949D-4882-B1C1-795D7471657C}"/>
              </a:ext>
            </a:extLst>
          </p:cNvPr>
          <p:cNvSpPr txBox="1"/>
          <p:nvPr/>
        </p:nvSpPr>
        <p:spPr>
          <a:xfrm>
            <a:off x="285068" y="5873654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External P2P communication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479761-6A8D-47B8-80F4-5EDE1BDCF9A6}"/>
              </a:ext>
            </a:extLst>
          </p:cNvPr>
          <p:cNvCxnSpPr/>
          <p:nvPr/>
        </p:nvCxnSpPr>
        <p:spPr>
          <a:xfrm>
            <a:off x="285068" y="6688584"/>
            <a:ext cx="169120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A6D25D8-815F-4263-A3BF-C87643F115B8}"/>
              </a:ext>
            </a:extLst>
          </p:cNvPr>
          <p:cNvSpPr txBox="1"/>
          <p:nvPr/>
        </p:nvSpPr>
        <p:spPr>
          <a:xfrm>
            <a:off x="285068" y="6319252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RPC connection</a:t>
            </a:r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5696583" y="4730883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EntityA</a:t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3C9BBB-CA95-4029-9F17-1BDB41C62A85}"/>
              </a:ext>
            </a:extLst>
          </p:cNvPr>
          <p:cNvCxnSpPr>
            <a:cxnSpLocks/>
          </p:cNvCxnSpPr>
          <p:nvPr/>
        </p:nvCxnSpPr>
        <p:spPr>
          <a:xfrm>
            <a:off x="285068" y="5785576"/>
            <a:ext cx="1558181" cy="87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AA8C5C-6408-49CF-8CC6-ED931C4B37E6}"/>
              </a:ext>
            </a:extLst>
          </p:cNvPr>
          <p:cNvSpPr txBox="1"/>
          <p:nvPr/>
        </p:nvSpPr>
        <p:spPr>
          <a:xfrm>
            <a:off x="285068" y="53946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JDBC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31564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CA7A92-D695-499E-84A4-6EF95BAB25E8}"/>
              </a:ext>
            </a:extLst>
          </p:cNvPr>
          <p:cNvSpPr txBox="1"/>
          <p:nvPr/>
        </p:nvSpPr>
        <p:spPr>
          <a:xfrm>
            <a:off x="76017" y="144559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7E75FE-24FD-4AAC-BC9A-AE8D141A6946}"/>
              </a:ext>
            </a:extLst>
          </p:cNvPr>
          <p:cNvSpPr txBox="1"/>
          <p:nvPr/>
        </p:nvSpPr>
        <p:spPr>
          <a:xfrm>
            <a:off x="80393" y="33301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Outgoing P2P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20" idx="2"/>
            <a:endCxn id="84" idx="1"/>
          </p:cNvCxnSpPr>
          <p:nvPr/>
        </p:nvCxnSpPr>
        <p:spPr>
          <a:xfrm>
            <a:off x="6226808" y="3737605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17" idx="1"/>
            <a:endCxn id="40" idx="3"/>
          </p:cNvCxnSpPr>
          <p:nvPr/>
        </p:nvCxnSpPr>
        <p:spPr>
          <a:xfrm flipH="1">
            <a:off x="3361849" y="698562"/>
            <a:ext cx="332323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6505903" y="1453001"/>
            <a:ext cx="2175641" cy="68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Shared Artemis Broker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61849" y="890337"/>
            <a:ext cx="3323231" cy="910464"/>
          </a:xfrm>
          <a:prstGeom prst="bentConnector3">
            <a:avLst>
              <a:gd name="adj1" fmla="val 17175"/>
            </a:avLst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1" idx="0"/>
            <a:endCxn id="17" idx="2"/>
          </p:cNvCxnSpPr>
          <p:nvPr/>
        </p:nvCxnSpPr>
        <p:spPr>
          <a:xfrm flipH="1" flipV="1">
            <a:off x="7593723" y="996221"/>
            <a:ext cx="1" cy="45678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97" idx="3"/>
            <a:endCxn id="20" idx="1"/>
          </p:cNvCxnSpPr>
          <p:nvPr/>
        </p:nvCxnSpPr>
        <p:spPr>
          <a:xfrm>
            <a:off x="4581427" y="3401086"/>
            <a:ext cx="55699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20" idx="0"/>
            <a:endCxn id="41" idx="2"/>
          </p:cNvCxnSpPr>
          <p:nvPr/>
        </p:nvCxnSpPr>
        <p:spPr>
          <a:xfrm flipV="1">
            <a:off x="6226808" y="2136599"/>
            <a:ext cx="1366916" cy="927968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7758748" y="3065079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EntityB</a:t>
            </a:r>
            <a:endParaRPr lang="en-GB" sz="2220" dirty="0"/>
          </a:p>
        </p:txBody>
      </p:sp>
      <p:sp>
        <p:nvSpPr>
          <p:cNvPr id="49" name="Cylinder 83">
            <a:extLst>
              <a:ext uri="{FF2B5EF4-FFF2-40B4-BE49-F238E27FC236}">
                <a16:creationId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8316910" y="4731395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EntityB</a:t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sp>
        <p:nvSpPr>
          <p:cNvPr id="50" name="Rectangle: Rounded Corners 96">
            <a:extLst>
              <a:ext uri="{FF2B5EF4-FFF2-40B4-BE49-F238E27FC236}">
                <a16:creationId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105242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A438CD-77FB-4190-9508-CBFA25B9CFB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>
            <a:off x="8847135" y="3738117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flipH="1">
            <a:off x="9935522" y="3401086"/>
            <a:ext cx="588744" cy="5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80326-7DEA-40B5-AD62-B2D775A3CA6F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7593724" y="2136599"/>
            <a:ext cx="1253411" cy="92848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9281F-6012-435C-AB62-83503E13F00B}"/>
              </a:ext>
            </a:extLst>
          </p:cNvPr>
          <p:cNvCxnSpPr>
            <a:cxnSpLocks/>
            <a:stCxn id="37" idx="0"/>
            <a:endCxn id="32" idx="0"/>
          </p:cNvCxnSpPr>
          <p:nvPr/>
        </p:nvCxnSpPr>
        <p:spPr>
          <a:xfrm flipH="1" flipV="1">
            <a:off x="4199667" y="2555379"/>
            <a:ext cx="8544" cy="584112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2420C2-A677-41E0-9E3D-C0705F0FCA2C}"/>
              </a:ext>
            </a:extLst>
          </p:cNvPr>
          <p:cNvSpPr/>
          <p:nvPr/>
        </p:nvSpPr>
        <p:spPr>
          <a:xfrm>
            <a:off x="220436" y="4460658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F261D71-F147-4FF6-8736-D33039C0824C}"/>
              </a:ext>
            </a:extLst>
          </p:cNvPr>
          <p:cNvCxnSpPr>
            <a:cxnSpLocks/>
            <a:stCxn id="28" idx="2"/>
            <a:endCxn id="94" idx="1"/>
          </p:cNvCxnSpPr>
          <p:nvPr/>
        </p:nvCxnSpPr>
        <p:spPr>
          <a:xfrm rot="5400000" flipH="1" flipV="1">
            <a:off x="4082445" y="1284923"/>
            <a:ext cx="2149951" cy="6737887"/>
          </a:xfrm>
          <a:prstGeom prst="curvedConnector4">
            <a:avLst>
              <a:gd name="adj1" fmla="val -20191"/>
              <a:gd name="adj2" fmla="val 59503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569D05B-4079-4433-B239-6A42D6B30F1F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608464" y="1944120"/>
            <a:ext cx="3924282" cy="31944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285FA3-4B4A-4D00-8853-650AFF3DD34C}"/>
              </a:ext>
            </a:extLst>
          </p:cNvPr>
          <p:cNvCxnSpPr>
            <a:cxnSpLocks/>
            <a:stCxn id="34" idx="3"/>
            <a:endCxn id="15" idx="1"/>
          </p:cNvCxnSpPr>
          <p:nvPr/>
        </p:nvCxnSpPr>
        <p:spPr>
          <a:xfrm>
            <a:off x="4592951" y="5112251"/>
            <a:ext cx="3939795" cy="2636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51A1F4-B9DD-403A-9B95-FD708E5E212A}"/>
              </a:ext>
            </a:extLst>
          </p:cNvPr>
          <p:cNvSpPr txBox="1"/>
          <p:nvPr/>
        </p:nvSpPr>
        <p:spPr>
          <a:xfrm>
            <a:off x="3970160" y="1448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Physical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DAD27-2245-4FD3-BCFA-D74BD7AD99D3}"/>
              </a:ext>
            </a:extLst>
          </p:cNvPr>
          <p:cNvSpPr txBox="1"/>
          <p:nvPr/>
        </p:nvSpPr>
        <p:spPr>
          <a:xfrm>
            <a:off x="9303198" y="6172858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D9208E-74E3-40A9-88A5-1C46FF66F09E}"/>
              </a:ext>
            </a:extLst>
          </p:cNvPr>
          <p:cNvSpPr/>
          <p:nvPr/>
        </p:nvSpPr>
        <p:spPr>
          <a:xfrm>
            <a:off x="7873873" y="876555"/>
            <a:ext cx="2071294" cy="5660647"/>
          </a:xfrm>
          <a:prstGeom prst="rect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CCEFF-67D8-4855-A963-956D08D81B54}"/>
              </a:ext>
            </a:extLst>
          </p:cNvPr>
          <p:cNvSpPr/>
          <p:nvPr/>
        </p:nvSpPr>
        <p:spPr>
          <a:xfrm rot="16200000">
            <a:off x="4909104" y="3572433"/>
            <a:ext cx="5660647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C51F6-A4D8-4D66-89B0-054CF2DB2623}"/>
              </a:ext>
            </a:extLst>
          </p:cNvPr>
          <p:cNvSpPr/>
          <p:nvPr/>
        </p:nvSpPr>
        <p:spPr>
          <a:xfrm rot="16200000">
            <a:off x="7249293" y="3572430"/>
            <a:ext cx="5660642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1C52C-288E-4079-B43D-D1C0BAD32C53}"/>
              </a:ext>
            </a:extLst>
          </p:cNvPr>
          <p:cNvGrpSpPr/>
          <p:nvPr/>
        </p:nvGrpSpPr>
        <p:grpSpPr>
          <a:xfrm>
            <a:off x="8490372" y="1337209"/>
            <a:ext cx="794126" cy="1503706"/>
            <a:chOff x="10131167" y="1865773"/>
            <a:chExt cx="794126" cy="1503706"/>
          </a:xfrm>
        </p:grpSpPr>
        <p:pic>
          <p:nvPicPr>
            <p:cNvPr id="1030" name="Picture 6" descr="Image result for server">
              <a:extLst>
                <a:ext uri="{FF2B5EF4-FFF2-40B4-BE49-F238E27FC236}">
                  <a16:creationId xmlns:a16="http://schemas.microsoft.com/office/drawing/2014/main" id="{58862C7F-AE97-438E-A1F2-06DF8731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38B00A-27CB-4A1C-8CF5-2FD2CB9910EE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5CDD3-4488-4AF0-A43C-7744FCB2DB1C}"/>
              </a:ext>
            </a:extLst>
          </p:cNvPr>
          <p:cNvGrpSpPr/>
          <p:nvPr/>
        </p:nvGrpSpPr>
        <p:grpSpPr>
          <a:xfrm>
            <a:off x="8532746" y="4523166"/>
            <a:ext cx="794126" cy="1503706"/>
            <a:chOff x="10131167" y="1865773"/>
            <a:chExt cx="794126" cy="1503706"/>
          </a:xfrm>
        </p:grpSpPr>
        <p:pic>
          <p:nvPicPr>
            <p:cNvPr id="15" name="Picture 6" descr="Image result for server">
              <a:extLst>
                <a:ext uri="{FF2B5EF4-FFF2-40B4-BE49-F238E27FC236}">
                  <a16:creationId xmlns:a16="http://schemas.microsoft.com/office/drawing/2014/main" id="{7E9F840B-4001-4B66-A67F-6646A5BB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D7B7C4-F7FB-4D5E-8975-1AF15FCEFDC1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3194-B06A-4989-8D8B-3E6680DB67F2}"/>
              </a:ext>
            </a:extLst>
          </p:cNvPr>
          <p:cNvSpPr/>
          <p:nvPr/>
        </p:nvSpPr>
        <p:spPr>
          <a:xfrm>
            <a:off x="868933" y="876555"/>
            <a:ext cx="6694231" cy="5660647"/>
          </a:xfrm>
          <a:prstGeom prst="rect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536524-82B7-403C-ACEC-D1A17DF74ED0}"/>
              </a:ext>
            </a:extLst>
          </p:cNvPr>
          <p:cNvGrpSpPr/>
          <p:nvPr/>
        </p:nvGrpSpPr>
        <p:grpSpPr>
          <a:xfrm>
            <a:off x="1157931" y="1334986"/>
            <a:ext cx="1264257" cy="1504101"/>
            <a:chOff x="9897683" y="1865773"/>
            <a:chExt cx="1264257" cy="1504101"/>
          </a:xfrm>
        </p:grpSpPr>
        <p:pic>
          <p:nvPicPr>
            <p:cNvPr id="22" name="Picture 6" descr="Image result for server">
              <a:extLst>
                <a:ext uri="{FF2B5EF4-FFF2-40B4-BE49-F238E27FC236}">
                  <a16:creationId xmlns:a16="http://schemas.microsoft.com/office/drawing/2014/main" id="{E6261F2F-4697-4CB9-AEB5-38A74461B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8CF1A-7713-4AD4-83F0-1C036DF2189D}"/>
                </a:ext>
              </a:extLst>
            </p:cNvPr>
            <p:cNvSpPr txBox="1"/>
            <p:nvPr/>
          </p:nvSpPr>
          <p:spPr>
            <a:xfrm>
              <a:off x="9897683" y="3092875"/>
              <a:ext cx="126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vmNodesPrimary</a:t>
              </a:r>
              <a:endParaRPr lang="en-GB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9E280D-1776-477E-9AAF-336202611CAE}"/>
              </a:ext>
            </a:extLst>
          </p:cNvPr>
          <p:cNvGrpSpPr/>
          <p:nvPr/>
        </p:nvGrpSpPr>
        <p:grpSpPr>
          <a:xfrm>
            <a:off x="1105558" y="4497947"/>
            <a:ext cx="1426481" cy="1528924"/>
            <a:chOff x="9845310" y="1865773"/>
            <a:chExt cx="1426481" cy="1528924"/>
          </a:xfrm>
        </p:grpSpPr>
        <p:pic>
          <p:nvPicPr>
            <p:cNvPr id="28" name="Picture 6" descr="Image result for server">
              <a:extLst>
                <a:ext uri="{FF2B5EF4-FFF2-40B4-BE49-F238E27FC236}">
                  <a16:creationId xmlns:a16="http://schemas.microsoft.com/office/drawing/2014/main" id="{9CF5F568-5B56-4B80-93A6-4C4F443D7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D15409-5A57-4AE9-BF73-F7C4DAA1C376}"/>
                </a:ext>
              </a:extLst>
            </p:cNvPr>
            <p:cNvSpPr txBox="1"/>
            <p:nvPr/>
          </p:nvSpPr>
          <p:spPr>
            <a:xfrm>
              <a:off x="9845310" y="3117698"/>
              <a:ext cx="14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vmNodesSecondary</a:t>
              </a:r>
              <a:endParaRPr lang="en-GB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4C4234-6956-4F64-B733-E3D134F597C2}"/>
              </a:ext>
            </a:extLst>
          </p:cNvPr>
          <p:cNvGrpSpPr/>
          <p:nvPr/>
        </p:nvGrpSpPr>
        <p:grpSpPr>
          <a:xfrm>
            <a:off x="3814338" y="1328672"/>
            <a:ext cx="794126" cy="1503706"/>
            <a:chOff x="10131167" y="1865773"/>
            <a:chExt cx="794126" cy="1503706"/>
          </a:xfrm>
        </p:grpSpPr>
        <p:pic>
          <p:nvPicPr>
            <p:cNvPr id="31" name="Picture 6" descr="Image result for server">
              <a:extLst>
                <a:ext uri="{FF2B5EF4-FFF2-40B4-BE49-F238E27FC236}">
                  <a16:creationId xmlns:a16="http://schemas.microsoft.com/office/drawing/2014/main" id="{C890814E-33C5-4798-A613-A2D130A94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CC0534-A58E-4296-BCDD-FBA72E432A80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BE4738-354F-4AC9-A654-5F178DD0CF86}"/>
              </a:ext>
            </a:extLst>
          </p:cNvPr>
          <p:cNvGrpSpPr/>
          <p:nvPr/>
        </p:nvGrpSpPr>
        <p:grpSpPr>
          <a:xfrm>
            <a:off x="3798825" y="4496803"/>
            <a:ext cx="794126" cy="1503706"/>
            <a:chOff x="10131167" y="1865773"/>
            <a:chExt cx="794126" cy="1503706"/>
          </a:xfrm>
        </p:grpSpPr>
        <p:pic>
          <p:nvPicPr>
            <p:cNvPr id="34" name="Picture 6" descr="Image result for server">
              <a:extLst>
                <a:ext uri="{FF2B5EF4-FFF2-40B4-BE49-F238E27FC236}">
                  <a16:creationId xmlns:a16="http://schemas.microsoft.com/office/drawing/2014/main" id="{B7272D5C-C10B-473E-A461-9A6085DBF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C151C4-B7F7-44B1-AB16-F8651637757E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vmInfra2</a:t>
              </a:r>
            </a:p>
          </p:txBody>
        </p:sp>
      </p:grpSp>
      <p:pic>
        <p:nvPicPr>
          <p:cNvPr id="37" name="Picture 6" descr="Image result for server">
            <a:extLst>
              <a:ext uri="{FF2B5EF4-FFF2-40B4-BE49-F238E27FC236}">
                <a16:creationId xmlns:a16="http://schemas.microsoft.com/office/drawing/2014/main" id="{35DFAFBD-BDB0-4D6E-A31B-11A72500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5" y="3139491"/>
            <a:ext cx="567331" cy="8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1E32F81-D701-4229-9A5D-9365C8876E1F}"/>
              </a:ext>
            </a:extLst>
          </p:cNvPr>
          <p:cNvSpPr txBox="1"/>
          <p:nvPr/>
        </p:nvSpPr>
        <p:spPr>
          <a:xfrm rot="16200000">
            <a:off x="3346343" y="3463473"/>
            <a:ext cx="918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vmZkWitness</a:t>
            </a:r>
            <a:endParaRPr lang="en-GB" sz="1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2D1032-8CBD-45E2-9A83-E74C24725428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4195888" y="3968107"/>
            <a:ext cx="12323" cy="52869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8A3E70-BE8D-4A90-A5CD-18F952AD5A2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2185541" y="1944120"/>
            <a:ext cx="1628797" cy="631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254-81DD-415B-8F2F-65F46F13F7F9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2185541" y="5112251"/>
            <a:ext cx="1613284" cy="114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2DE6C87-439D-4E2B-BA55-610CE3949BCC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9320491" y="3578891"/>
            <a:ext cx="227407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76842E9-0C9C-460B-8E54-017A143A8C65}"/>
              </a:ext>
            </a:extLst>
          </p:cNvPr>
          <p:cNvCxnSpPr>
            <a:cxnSpLocks/>
            <a:stCxn id="31" idx="3"/>
            <a:endCxn id="1030" idx="1"/>
          </p:cNvCxnSpPr>
          <p:nvPr/>
        </p:nvCxnSpPr>
        <p:spPr>
          <a:xfrm>
            <a:off x="4608464" y="1944120"/>
            <a:ext cx="3881908" cy="853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F45EC6F-7B18-49C4-8CEA-DBEA9377B575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9284498" y="1952657"/>
            <a:ext cx="235922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94A01A-6A9A-43EC-A6E9-8425DB99A8C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326872" y="5138614"/>
            <a:ext cx="2267692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4649B9B-520C-4160-906C-F9F69AB0B37B}"/>
              </a:ext>
            </a:extLst>
          </p:cNvPr>
          <p:cNvGrpSpPr/>
          <p:nvPr/>
        </p:nvGrpSpPr>
        <p:grpSpPr>
          <a:xfrm>
            <a:off x="8526365" y="2963443"/>
            <a:ext cx="794126" cy="1503706"/>
            <a:chOff x="10131167" y="1865773"/>
            <a:chExt cx="794126" cy="1503706"/>
          </a:xfrm>
        </p:grpSpPr>
        <p:pic>
          <p:nvPicPr>
            <p:cNvPr id="94" name="Picture 6" descr="Image result for server">
              <a:extLst>
                <a:ext uri="{FF2B5EF4-FFF2-40B4-BE49-F238E27FC236}">
                  <a16:creationId xmlns:a16="http://schemas.microsoft.com/office/drawing/2014/main" id="{3C6E4D50-5142-415D-98C5-3A34B0575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09F4AC-1C81-49FC-8B7C-293A3842C49C}"/>
                </a:ext>
              </a:extLst>
            </p:cNvPr>
            <p:cNvSpPr txBox="1"/>
            <p:nvPr/>
          </p:nvSpPr>
          <p:spPr>
            <a:xfrm>
              <a:off x="10144856" y="3092480"/>
              <a:ext cx="725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vmSocks</a:t>
              </a:r>
              <a:endParaRPr lang="en-GB" sz="1200" dirty="0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3E48E5-F882-4618-8A7B-D58C40981917}"/>
              </a:ext>
            </a:extLst>
          </p:cNvPr>
          <p:cNvCxnSpPr>
            <a:cxnSpLocks/>
            <a:stCxn id="31" idx="3"/>
            <a:endCxn id="94" idx="1"/>
          </p:cNvCxnSpPr>
          <p:nvPr/>
        </p:nvCxnSpPr>
        <p:spPr>
          <a:xfrm>
            <a:off x="4608464" y="1944120"/>
            <a:ext cx="3917901" cy="163477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A6F9B1-A49B-4C75-9B68-7587AF470570}"/>
              </a:ext>
            </a:extLst>
          </p:cNvPr>
          <p:cNvCxnSpPr>
            <a:cxnSpLocks/>
            <a:stCxn id="34" idx="3"/>
            <a:endCxn id="94" idx="1"/>
          </p:cNvCxnSpPr>
          <p:nvPr/>
        </p:nvCxnSpPr>
        <p:spPr>
          <a:xfrm flipV="1">
            <a:off x="4592951" y="3578891"/>
            <a:ext cx="3933414" cy="153336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3FA8500-AACA-47D8-8BED-748E568B86EF}"/>
              </a:ext>
            </a:extLst>
          </p:cNvPr>
          <p:cNvCxnSpPr>
            <a:cxnSpLocks/>
            <a:stCxn id="34" idx="3"/>
            <a:endCxn id="1030" idx="1"/>
          </p:cNvCxnSpPr>
          <p:nvPr/>
        </p:nvCxnSpPr>
        <p:spPr>
          <a:xfrm flipV="1">
            <a:off x="4592951" y="1952657"/>
            <a:ext cx="3897421" cy="31595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E5468C-FB45-4C3F-ADC1-D96CF1BA7F1A}"/>
              </a:ext>
            </a:extLst>
          </p:cNvPr>
          <p:cNvSpPr txBox="1"/>
          <p:nvPr/>
        </p:nvSpPr>
        <p:spPr>
          <a:xfrm>
            <a:off x="10214058" y="159457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C61AB-EDF1-4830-A2C1-5B07CF67FF2C}"/>
              </a:ext>
            </a:extLst>
          </p:cNvPr>
          <p:cNvSpPr txBox="1"/>
          <p:nvPr/>
        </p:nvSpPr>
        <p:spPr>
          <a:xfrm>
            <a:off x="10176371" y="480887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028DDC-42EC-4C58-B0C1-178975C8EDD7}"/>
              </a:ext>
            </a:extLst>
          </p:cNvPr>
          <p:cNvSpPr txBox="1"/>
          <p:nvPr/>
        </p:nvSpPr>
        <p:spPr>
          <a:xfrm>
            <a:off x="10212499" y="324433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P2P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EE5446-2769-4C21-81B2-59CA8B303F1A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2185541" y="1944120"/>
            <a:ext cx="1628797" cy="3169275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5BEB65-44A2-40B8-8C59-63084B63FB55}"/>
              </a:ext>
            </a:extLst>
          </p:cNvPr>
          <p:cNvCxnSpPr>
            <a:cxnSpLocks/>
            <a:stCxn id="34" idx="1"/>
            <a:endCxn id="22" idx="3"/>
          </p:cNvCxnSpPr>
          <p:nvPr/>
        </p:nvCxnSpPr>
        <p:spPr>
          <a:xfrm flipH="1" flipV="1">
            <a:off x="2185541" y="1950434"/>
            <a:ext cx="1613284" cy="3161817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3CD022D-FAD3-477F-AAA8-4B22234EEEB3}"/>
              </a:ext>
            </a:extLst>
          </p:cNvPr>
          <p:cNvSpPr txBox="1"/>
          <p:nvPr/>
        </p:nvSpPr>
        <p:spPr>
          <a:xfrm>
            <a:off x="10241324" y="3592883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C01039-9ECE-4968-96A2-1754926A296F}"/>
              </a:ext>
            </a:extLst>
          </p:cNvPr>
          <p:cNvSpPr txBox="1"/>
          <p:nvPr/>
        </p:nvSpPr>
        <p:spPr>
          <a:xfrm>
            <a:off x="2949335" y="835851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080AF1-91BE-4CF4-93DD-82BE913DA6BF}"/>
              </a:ext>
            </a:extLst>
          </p:cNvPr>
          <p:cNvSpPr txBox="1"/>
          <p:nvPr/>
        </p:nvSpPr>
        <p:spPr>
          <a:xfrm rot="16200000">
            <a:off x="6532344" y="5155168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 (outgoing only)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AA6DD3-B599-42F5-9141-653F4BFB346F}"/>
              </a:ext>
            </a:extLst>
          </p:cNvPr>
          <p:cNvSpPr txBox="1"/>
          <p:nvPr/>
        </p:nvSpPr>
        <p:spPr>
          <a:xfrm rot="16200000">
            <a:off x="9619637" y="58902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A9F134-E642-493C-8C12-09ABEA8CCA65}"/>
              </a:ext>
            </a:extLst>
          </p:cNvPr>
          <p:cNvSpPr/>
          <p:nvPr/>
        </p:nvSpPr>
        <p:spPr>
          <a:xfrm>
            <a:off x="220436" y="1289660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B3C9B-0EBD-4437-B9CC-EB04BACF9FB5}"/>
              </a:ext>
            </a:extLst>
          </p:cNvPr>
          <p:cNvSpPr txBox="1"/>
          <p:nvPr/>
        </p:nvSpPr>
        <p:spPr>
          <a:xfrm rot="16200000">
            <a:off x="-368830" y="1873176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0EF15B-74C9-4BA0-85B9-C8F510D3F112}"/>
              </a:ext>
            </a:extLst>
          </p:cNvPr>
          <p:cNvSpPr txBox="1"/>
          <p:nvPr/>
        </p:nvSpPr>
        <p:spPr>
          <a:xfrm rot="16200000">
            <a:off x="-370231" y="5039545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B6783-BB5D-4BDE-93EB-0C9E46899EB7}"/>
              </a:ext>
            </a:extLst>
          </p:cNvPr>
          <p:cNvSpPr txBox="1"/>
          <p:nvPr/>
        </p:nvSpPr>
        <p:spPr>
          <a:xfrm>
            <a:off x="875194" y="6172931"/>
            <a:ext cx="1276440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Green Zone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F4DFE6-CF91-4F27-92D0-CB23D844CEED}"/>
              </a:ext>
            </a:extLst>
          </p:cNvPr>
          <p:cNvSpPr txBox="1"/>
          <p:nvPr/>
        </p:nvSpPr>
        <p:spPr>
          <a:xfrm>
            <a:off x="2949335" y="6109454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cxnSp>
        <p:nvCxnSpPr>
          <p:cNvPr id="97" name="Connector: Elbow 98">
            <a:extLst>
              <a:ext uri="{FF2B5EF4-FFF2-40B4-BE49-F238E27FC236}">
                <a16:creationId xmlns:a16="http://schemas.microsoft.com/office/drawing/2014/main" id="{FD5B10C7-87B1-4CA5-AECE-6CC7D38B23C8}"/>
              </a:ext>
            </a:extLst>
          </p:cNvPr>
          <p:cNvCxnSpPr>
            <a:cxnSpLocks/>
            <a:stCxn id="22" idx="0"/>
            <a:endCxn id="94" idx="1"/>
          </p:cNvCxnSpPr>
          <p:nvPr/>
        </p:nvCxnSpPr>
        <p:spPr>
          <a:xfrm rot="16200000" flipH="1">
            <a:off x="4035468" y="-912005"/>
            <a:ext cx="2243905" cy="6737887"/>
          </a:xfrm>
          <a:prstGeom prst="curvedConnector4">
            <a:avLst>
              <a:gd name="adj1" fmla="val -10188"/>
              <a:gd name="adj2" fmla="val 59350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E91B7E-C92B-41D3-9113-903D14C819B6}"/>
              </a:ext>
            </a:extLst>
          </p:cNvPr>
          <p:cNvCxnSpPr>
            <a:cxnSpLocks/>
          </p:cNvCxnSpPr>
          <p:nvPr/>
        </p:nvCxnSpPr>
        <p:spPr>
          <a:xfrm flipV="1">
            <a:off x="4592951" y="1090933"/>
            <a:ext cx="7050770" cy="504556"/>
          </a:xfrm>
          <a:prstGeom prst="bentConnector3">
            <a:avLst>
              <a:gd name="adj1" fmla="val 30115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415E1339-D75B-4647-B5AE-8808E41C534D}"/>
              </a:ext>
            </a:extLst>
          </p:cNvPr>
          <p:cNvCxnSpPr>
            <a:cxnSpLocks/>
          </p:cNvCxnSpPr>
          <p:nvPr/>
        </p:nvCxnSpPr>
        <p:spPr>
          <a:xfrm>
            <a:off x="4592951" y="5317525"/>
            <a:ext cx="7050770" cy="757353"/>
          </a:xfrm>
          <a:prstGeom prst="bentConnector3">
            <a:avLst>
              <a:gd name="adj1" fmla="val 28509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66B005-91B0-4855-9C28-5DDFDF4F4C59}"/>
              </a:ext>
            </a:extLst>
          </p:cNvPr>
          <p:cNvSpPr txBox="1"/>
          <p:nvPr/>
        </p:nvSpPr>
        <p:spPr>
          <a:xfrm>
            <a:off x="10212499" y="1137580"/>
            <a:ext cx="167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CRL Fetch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D5FFA167-CFD6-46CE-B652-CEFECAE75B95}"/>
              </a:ext>
            </a:extLst>
          </p:cNvPr>
          <p:cNvCxnSpPr>
            <a:cxnSpLocks/>
          </p:cNvCxnSpPr>
          <p:nvPr/>
        </p:nvCxnSpPr>
        <p:spPr>
          <a:xfrm flipV="1">
            <a:off x="9284498" y="1489319"/>
            <a:ext cx="24800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810F2F48-C805-4F73-92F8-6E68F3B1EF24}"/>
              </a:ext>
            </a:extLst>
          </p:cNvPr>
          <p:cNvCxnSpPr>
            <a:cxnSpLocks/>
          </p:cNvCxnSpPr>
          <p:nvPr/>
        </p:nvCxnSpPr>
        <p:spPr>
          <a:xfrm flipV="1">
            <a:off x="9078813" y="5631166"/>
            <a:ext cx="257128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F692459-8026-407C-86FF-32E5A5C32A0C}"/>
              </a:ext>
            </a:extLst>
          </p:cNvPr>
          <p:cNvSpPr txBox="1"/>
          <p:nvPr/>
        </p:nvSpPr>
        <p:spPr>
          <a:xfrm>
            <a:off x="10207109" y="5696201"/>
            <a:ext cx="167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CRL Fetch</a:t>
            </a:r>
          </a:p>
        </p:txBody>
      </p:sp>
    </p:spTree>
    <p:extLst>
      <p:ext uri="{BB962C8B-B14F-4D97-AF65-F5344CB8AC3E}">
        <p14:creationId xmlns:p14="http://schemas.microsoft.com/office/powerpoint/2010/main" val="3422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C12E5840-0634-4A47-AADA-F1BF87D47639}"/>
              </a:ext>
            </a:extLst>
          </p:cNvPr>
          <p:cNvSpPr/>
          <p:nvPr/>
        </p:nvSpPr>
        <p:spPr>
          <a:xfrm>
            <a:off x="6804535" y="1440666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A1F4-B9DD-403A-9B95-FD708E5E212A}"/>
              </a:ext>
            </a:extLst>
          </p:cNvPr>
          <p:cNvSpPr txBox="1"/>
          <p:nvPr/>
        </p:nvSpPr>
        <p:spPr>
          <a:xfrm>
            <a:off x="4867618" y="0"/>
            <a:ext cx="24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Inside </a:t>
            </a:r>
            <a:r>
              <a:rPr lang="en-GB" sz="3600" dirty="0" err="1"/>
              <a:t>Infras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586AB-62E0-4910-90EA-171F1A6EDCC3}"/>
              </a:ext>
            </a:extLst>
          </p:cNvPr>
          <p:cNvSpPr/>
          <p:nvPr/>
        </p:nvSpPr>
        <p:spPr>
          <a:xfrm>
            <a:off x="1275908" y="1432332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75A9E-2045-42CE-9DF9-397BA8B83DEE}"/>
              </a:ext>
            </a:extLst>
          </p:cNvPr>
          <p:cNvSpPr txBox="1"/>
          <p:nvPr/>
        </p:nvSpPr>
        <p:spPr>
          <a:xfrm>
            <a:off x="1275907" y="1063000"/>
            <a:ext cx="4114257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Infra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22E7A-C9CC-48C7-B780-0C402C208706}"/>
              </a:ext>
            </a:extLst>
          </p:cNvPr>
          <p:cNvSpPr/>
          <p:nvPr/>
        </p:nvSpPr>
        <p:spPr>
          <a:xfrm>
            <a:off x="2588755" y="1867541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  <a:p>
            <a:pPr algn="ctr"/>
            <a:r>
              <a:rPr lang="en-GB" dirty="0"/>
              <a:t>(follower)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09FEF-E41B-4E30-95A7-1768A42DB52E}"/>
              </a:ext>
            </a:extLst>
          </p:cNvPr>
          <p:cNvSpPr/>
          <p:nvPr/>
        </p:nvSpPr>
        <p:spPr>
          <a:xfrm>
            <a:off x="1545943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 Master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190EE5-005D-4908-AD42-B49577274EDC}"/>
              </a:ext>
            </a:extLst>
          </p:cNvPr>
          <p:cNvSpPr/>
          <p:nvPr/>
        </p:nvSpPr>
        <p:spPr>
          <a:xfrm>
            <a:off x="3573217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1D3DF-F70D-4343-ABFD-DC27FD596E29}"/>
              </a:ext>
            </a:extLst>
          </p:cNvPr>
          <p:cNvSpPr txBox="1"/>
          <p:nvPr/>
        </p:nvSpPr>
        <p:spPr>
          <a:xfrm>
            <a:off x="6804536" y="1063000"/>
            <a:ext cx="4114256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Infra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DF55B4-CBA7-4B55-AA5B-169476A13032}"/>
              </a:ext>
            </a:extLst>
          </p:cNvPr>
          <p:cNvSpPr/>
          <p:nvPr/>
        </p:nvSpPr>
        <p:spPr>
          <a:xfrm>
            <a:off x="8118048" y="1865089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  <a:p>
            <a:pPr algn="ctr"/>
            <a:r>
              <a:rPr lang="en-GB" dirty="0"/>
              <a:t>(leader)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4B3542-A0D1-4BD6-B923-42C7FD2B973F}"/>
              </a:ext>
            </a:extLst>
          </p:cNvPr>
          <p:cNvSpPr/>
          <p:nvPr/>
        </p:nvSpPr>
        <p:spPr>
          <a:xfrm>
            <a:off x="7134128" y="3353257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</a:t>
            </a:r>
            <a:br>
              <a:rPr lang="en-GB" dirty="0"/>
            </a:br>
            <a:r>
              <a:rPr lang="en-GB" dirty="0"/>
              <a:t>Slave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0FA7FD-E477-486B-A891-6932D09215D7}"/>
              </a:ext>
            </a:extLst>
          </p:cNvPr>
          <p:cNvSpPr/>
          <p:nvPr/>
        </p:nvSpPr>
        <p:spPr>
          <a:xfrm>
            <a:off x="9136018" y="3341792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9D20D5-6D0D-435E-84F0-2B7F6CD4D27E}"/>
              </a:ext>
            </a:extLst>
          </p:cNvPr>
          <p:cNvSpPr/>
          <p:nvPr/>
        </p:nvSpPr>
        <p:spPr>
          <a:xfrm>
            <a:off x="2956066" y="5631734"/>
            <a:ext cx="5381175" cy="1198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3B1015-6BFA-42FC-945E-D1BA33762F51}"/>
              </a:ext>
            </a:extLst>
          </p:cNvPr>
          <p:cNvSpPr txBox="1"/>
          <p:nvPr/>
        </p:nvSpPr>
        <p:spPr>
          <a:xfrm>
            <a:off x="2956066" y="5262402"/>
            <a:ext cx="5381175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zkWitness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A46A86-F2D4-43A8-B927-0020DA1E3B9D}"/>
              </a:ext>
            </a:extLst>
          </p:cNvPr>
          <p:cNvSpPr/>
          <p:nvPr/>
        </p:nvSpPr>
        <p:spPr>
          <a:xfrm>
            <a:off x="5608895" y="5839668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84FF7A-16F8-4741-B44F-5AD69247259B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12651" y="3767095"/>
            <a:ext cx="1333292" cy="11464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C584C77-37C6-498A-B21B-ED37DE81366B}"/>
              </a:ext>
            </a:extLst>
          </p:cNvPr>
          <p:cNvSpPr txBox="1"/>
          <p:nvPr/>
        </p:nvSpPr>
        <p:spPr>
          <a:xfrm>
            <a:off x="267318" y="344392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</a:t>
            </a:r>
            <a:br>
              <a:rPr lang="en-GB" dirty="0"/>
            </a:br>
            <a:r>
              <a:rPr lang="en-GB" dirty="0"/>
              <a:t>Comm.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48607C-FA96-421A-9E4B-593B739CC70E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917240" y="3778560"/>
            <a:ext cx="1216888" cy="0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CBA0B7-E8DA-4586-8460-23FF8EA3A9DD}"/>
              </a:ext>
            </a:extLst>
          </p:cNvPr>
          <p:cNvSpPr txBox="1"/>
          <p:nvPr/>
        </p:nvSpPr>
        <p:spPr>
          <a:xfrm>
            <a:off x="5976716" y="3439592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</a:t>
            </a:r>
            <a:br>
              <a:rPr lang="en-GB" dirty="0"/>
            </a:br>
            <a:r>
              <a:rPr lang="en-GB" dirty="0"/>
              <a:t>Comm.</a:t>
            </a:r>
          </a:p>
        </p:txBody>
      </p:sp>
      <p:cxnSp>
        <p:nvCxnSpPr>
          <p:cNvPr id="89" name="Connector: Elbow 98">
            <a:extLst>
              <a:ext uri="{FF2B5EF4-FFF2-40B4-BE49-F238E27FC236}">
                <a16:creationId xmlns:a16="http://schemas.microsoft.com/office/drawing/2014/main" id="{7FF747FE-B97B-4457-B021-8692C28093AC}"/>
              </a:ext>
            </a:extLst>
          </p:cNvPr>
          <p:cNvCxnSpPr>
            <a:cxnSpLocks/>
            <a:stCxn id="76" idx="3"/>
            <a:endCxn id="72" idx="2"/>
          </p:cNvCxnSpPr>
          <p:nvPr/>
        </p:nvCxnSpPr>
        <p:spPr>
          <a:xfrm flipV="1">
            <a:off x="7097454" y="4192397"/>
            <a:ext cx="2782844" cy="2072574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8">
            <a:extLst>
              <a:ext uri="{FF2B5EF4-FFF2-40B4-BE49-F238E27FC236}">
                <a16:creationId xmlns:a16="http://schemas.microsoft.com/office/drawing/2014/main" id="{51F8103D-CAFB-4AF7-B9F0-E151D9413D78}"/>
              </a:ext>
            </a:extLst>
          </p:cNvPr>
          <p:cNvCxnSpPr>
            <a:cxnSpLocks/>
            <a:stCxn id="76" idx="1"/>
            <a:endCxn id="67" idx="2"/>
          </p:cNvCxnSpPr>
          <p:nvPr/>
        </p:nvCxnSpPr>
        <p:spPr>
          <a:xfrm rot="10800000">
            <a:off x="4317497" y="4192397"/>
            <a:ext cx="1291398" cy="2072574"/>
          </a:xfrm>
          <a:prstGeom prst="curved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8">
            <a:extLst>
              <a:ext uri="{FF2B5EF4-FFF2-40B4-BE49-F238E27FC236}">
                <a16:creationId xmlns:a16="http://schemas.microsoft.com/office/drawing/2014/main" id="{66285E57-8600-4AFD-BF8C-CD7CA125D29A}"/>
              </a:ext>
            </a:extLst>
          </p:cNvPr>
          <p:cNvCxnSpPr>
            <a:cxnSpLocks/>
            <a:stCxn id="72" idx="2"/>
            <a:endCxn id="67" idx="2"/>
          </p:cNvCxnSpPr>
          <p:nvPr/>
        </p:nvCxnSpPr>
        <p:spPr>
          <a:xfrm rot="5400000">
            <a:off x="7098898" y="1410997"/>
            <a:ext cx="12700" cy="5562801"/>
          </a:xfrm>
          <a:prstGeom prst="curvedConnector3">
            <a:avLst>
              <a:gd name="adj1" fmla="val 6404646"/>
            </a:avLst>
          </a:prstGeom>
          <a:ln w="2540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8AEC7B-3F71-41A8-8CFE-00D0D5DFC635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2290223" y="2290392"/>
            <a:ext cx="5827825" cy="105140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7EBF35E-4E26-4E80-AA52-BF7339BF0183}"/>
              </a:ext>
            </a:extLst>
          </p:cNvPr>
          <p:cNvCxnSpPr>
            <a:cxnSpLocks/>
            <a:stCxn id="70" idx="1"/>
            <a:endCxn id="67" idx="0"/>
          </p:cNvCxnSpPr>
          <p:nvPr/>
        </p:nvCxnSpPr>
        <p:spPr>
          <a:xfrm flipH="1">
            <a:off x="4317497" y="2290392"/>
            <a:ext cx="3800551" cy="105140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B5ED638-7346-4A9D-89F4-363A87C193C3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878408" y="2715694"/>
            <a:ext cx="983920" cy="63756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03A20C-A590-4E1F-A4ED-FC94736A746F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8862328" y="2715694"/>
            <a:ext cx="1017970" cy="62609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98">
            <a:extLst>
              <a:ext uri="{FF2B5EF4-FFF2-40B4-BE49-F238E27FC236}">
                <a16:creationId xmlns:a16="http://schemas.microsoft.com/office/drawing/2014/main" id="{09E6B729-F850-4433-A1FC-A045BCECA86C}"/>
              </a:ext>
            </a:extLst>
          </p:cNvPr>
          <p:cNvCxnSpPr>
            <a:cxnSpLocks/>
            <a:stCxn id="71" idx="2"/>
            <a:endCxn id="66" idx="2"/>
          </p:cNvCxnSpPr>
          <p:nvPr/>
        </p:nvCxnSpPr>
        <p:spPr>
          <a:xfrm rot="5400000" flipH="1">
            <a:off x="5078583" y="1404038"/>
            <a:ext cx="11465" cy="5588185"/>
          </a:xfrm>
          <a:prstGeom prst="curvedConnector3">
            <a:avLst>
              <a:gd name="adj1" fmla="val -7280035"/>
            </a:avLst>
          </a:prstGeom>
          <a:ln w="25400">
            <a:solidFill>
              <a:srgbClr val="00B05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21E347A-91D8-4518-990F-339DF8BE655C}"/>
              </a:ext>
            </a:extLst>
          </p:cNvPr>
          <p:cNvCxnSpPr>
            <a:cxnSpLocks/>
            <a:stCxn id="18" idx="2"/>
            <a:endCxn id="67" idx="0"/>
          </p:cNvCxnSpPr>
          <p:nvPr/>
        </p:nvCxnSpPr>
        <p:spPr>
          <a:xfrm>
            <a:off x="3333035" y="2718146"/>
            <a:ext cx="984462" cy="623646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E5528F0-D018-4F1E-A7FD-18B7D0EC90E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920111" y="2355699"/>
            <a:ext cx="5960187" cy="98609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04BE03-F5E1-4DCB-B6F1-66C995BE5C6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9606607" y="2290392"/>
            <a:ext cx="2500329" cy="0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77854-4D7E-4CF7-9DB5-29491CF823DE}"/>
              </a:ext>
            </a:extLst>
          </p:cNvPr>
          <p:cNvSpPr txBox="1"/>
          <p:nvPr/>
        </p:nvSpPr>
        <p:spPr>
          <a:xfrm>
            <a:off x="10934369" y="1945923"/>
            <a:ext cx="10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Outgoing</a:t>
            </a:r>
            <a:br>
              <a:rPr lang="en-GB" dirty="0"/>
            </a:br>
            <a:r>
              <a:rPr lang="en-GB" dirty="0"/>
              <a:t>to Proxy</a:t>
            </a:r>
          </a:p>
        </p:txBody>
      </p:sp>
    </p:spTree>
    <p:extLst>
      <p:ext uri="{BB962C8B-B14F-4D97-AF65-F5344CB8AC3E}">
        <p14:creationId xmlns:p14="http://schemas.microsoft.com/office/powerpoint/2010/main" val="12606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FAEFE-41AC-4DE7-B460-00BA373DE141}"/>
              </a:ext>
            </a:extLst>
          </p:cNvPr>
          <p:cNvSpPr/>
          <p:nvPr/>
        </p:nvSpPr>
        <p:spPr>
          <a:xfrm>
            <a:off x="3317360" y="1315374"/>
            <a:ext cx="4114256" cy="3139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AA38E-D558-4EAB-8238-F9855E386A8D}"/>
              </a:ext>
            </a:extLst>
          </p:cNvPr>
          <p:cNvSpPr txBox="1"/>
          <p:nvPr/>
        </p:nvSpPr>
        <p:spPr>
          <a:xfrm>
            <a:off x="3317359" y="946042"/>
            <a:ext cx="4114257" cy="36933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vmInfra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E8198-AFA9-4C55-8EEB-93A16A2D634F}"/>
              </a:ext>
            </a:extLst>
          </p:cNvPr>
          <p:cNvSpPr/>
          <p:nvPr/>
        </p:nvSpPr>
        <p:spPr>
          <a:xfrm>
            <a:off x="4630207" y="1750583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Bridge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51D4-380A-4A8C-9B50-2EFAD5F0ACB9}"/>
              </a:ext>
            </a:extLst>
          </p:cNvPr>
          <p:cNvSpPr/>
          <p:nvPr/>
        </p:nvSpPr>
        <p:spPr>
          <a:xfrm>
            <a:off x="3587395" y="3224834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Artemis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D3E45-BC12-4F5B-94FC-4302BE5CF4EA}"/>
              </a:ext>
            </a:extLst>
          </p:cNvPr>
          <p:cNvSpPr/>
          <p:nvPr/>
        </p:nvSpPr>
        <p:spPr>
          <a:xfrm>
            <a:off x="5614669" y="3224834"/>
            <a:ext cx="1488559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ZK Cluster</a:t>
            </a:r>
          </a:p>
        </p:txBody>
      </p:sp>
    </p:spTree>
    <p:extLst>
      <p:ext uri="{BB962C8B-B14F-4D97-AF65-F5344CB8AC3E}">
        <p14:creationId xmlns:p14="http://schemas.microsoft.com/office/powerpoint/2010/main" val="19883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167</Words>
  <Application>Microsoft Office PowerPoint</Application>
  <PresentationFormat>Widescreen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Kolomeyko</dc:creator>
  <cp:lastModifiedBy>Viktor Kolomeyko</cp:lastModifiedBy>
  <cp:revision>38</cp:revision>
  <dcterms:created xsi:type="dcterms:W3CDTF">2018-11-27T11:41:13Z</dcterms:created>
  <dcterms:modified xsi:type="dcterms:W3CDTF">2019-08-13T13:05:42Z</dcterms:modified>
</cp:coreProperties>
</file>