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1563" r:id="rId3"/>
    <p:sldId id="1578" r:id="rId4"/>
    <p:sldId id="259" r:id="rId5"/>
    <p:sldId id="1580" r:id="rId6"/>
    <p:sldId id="1582" r:id="rId7"/>
    <p:sldId id="1583" r:id="rId8"/>
    <p:sldId id="257" r:id="rId9"/>
  </p:sldIdLst>
  <p:sldSz cx="9144000" cy="5143500" type="screen16x9"/>
  <p:notesSz cx="6735763" cy="9866313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2269" autoAdjust="0"/>
  </p:normalViewPr>
  <p:slideViewPr>
    <p:cSldViewPr snapToGrid="0">
      <p:cViewPr>
        <p:scale>
          <a:sx n="160" d="100"/>
          <a:sy n="160" d="100"/>
        </p:scale>
        <p:origin x="328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88DDE-CD08-B348-8984-86DA771519F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497A2-819A-0645-B724-14EA5E268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77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Single Bridge/Float phase</a:t>
            </a:r>
          </a:p>
          <a:p>
            <a:endParaRPr lang="en-GB" dirty="0"/>
          </a:p>
          <a:p>
            <a:r>
              <a:rPr lang="en-GB" dirty="0"/>
              <a:t>Single</a:t>
            </a:r>
            <a:r>
              <a:rPr lang="en-GB" baseline="0" dirty="0"/>
              <a:t> set of Bridge/Float servicing multiple nodes.</a:t>
            </a:r>
          </a:p>
          <a:p>
            <a:endParaRPr lang="en-GB" baseline="0" dirty="0"/>
          </a:p>
          <a:p>
            <a:r>
              <a:rPr lang="en-GB" baseline="0" dirty="0"/>
              <a:t>This was Corda Enterprise 4.0 deliverable.</a:t>
            </a:r>
          </a:p>
          <a:p>
            <a:r>
              <a:rPr lang="en-GB" baseline="0" dirty="0"/>
              <a:t>As for inbound P2P connection there is a single network endpoint which using Service Name Indication (SNI) extension to TLS allows talking to different legal identities.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FBCF7-8ABD-48A5-BBB0-4BE812E4B95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188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Note: Step 2 represents forbidden operation as far as Float is concerned.</a:t>
            </a:r>
          </a:p>
          <a:p>
            <a:r>
              <a:rPr lang="en-GB" dirty="0"/>
              <a:t>Firewall policy rules for Float may not allow any outgoing 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497A2-819A-0645-B724-14EA5E268A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77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Step 2 broken down onto multiple stages, such that CRL retrieval is now happening by Bridge and communicated back to Float through the tunnel.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497A2-819A-0645-B724-14EA5E268A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51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Mode EXTERNAL_SOURCE been introduced and made default option in “Float” mode only but not in “</a:t>
            </a:r>
            <a:r>
              <a:rPr lang="en-GB" dirty="0" err="1"/>
              <a:t>SenderReceiver</a:t>
            </a:r>
            <a:r>
              <a:rPr lang="en-GB" dirty="0"/>
              <a:t>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497A2-819A-0645-B724-14EA5E268A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13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hyperlink" Target="https://twitter.com/inside_r3" TargetMode="External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hyperlink" Target="https://www.linkedin.com/company/r3cev-llc/" TargetMode="External"/><Relationship Id="rId4" Type="http://schemas.openxmlformats.org/officeDocument/2006/relationships/hyperlink" Target="http://www.r3.com/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_series_B_5.jpg" descr="BG_series_B_5.jpg">
            <a:extLst>
              <a:ext uri="{FF2B5EF4-FFF2-40B4-BE49-F238E27FC236}">
                <a16:creationId xmlns:a16="http://schemas.microsoft.com/office/drawing/2014/main" id="{3DD926F8-CBB9-5942-AAF7-C69C46F1D7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itle Text">
            <a:extLst>
              <a:ext uri="{FF2B5EF4-FFF2-40B4-BE49-F238E27FC236}">
                <a16:creationId xmlns:a16="http://schemas.microsoft.com/office/drawing/2014/main" id="{AA5EC036-2AC7-3C44-9271-E7E2B5F4999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219449" y="2410998"/>
            <a:ext cx="4802333" cy="174307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slide font is Calibri Light 33pt</a:t>
            </a:r>
            <a:endParaRPr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0546A0C3-F478-2F4C-B205-500CB0BD1ADF}"/>
              </a:ext>
            </a:extLst>
          </p:cNvPr>
          <p:cNvSpPr/>
          <p:nvPr/>
        </p:nvSpPr>
        <p:spPr>
          <a:xfrm>
            <a:off x="3285968" y="4341023"/>
            <a:ext cx="2581589" cy="0"/>
          </a:xfrm>
          <a:prstGeom prst="line">
            <a:avLst/>
          </a:prstGeom>
          <a:ln w="38100">
            <a:solidFill>
              <a:srgbClr val="FFFFFF">
                <a:alpha val="50000"/>
              </a:srgbClr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pic>
        <p:nvPicPr>
          <p:cNvPr id="20" name="Image" descr="Image">
            <a:extLst>
              <a:ext uri="{FF2B5EF4-FFF2-40B4-BE49-F238E27FC236}">
                <a16:creationId xmlns:a16="http://schemas.microsoft.com/office/drawing/2014/main" id="{7FB7F306-4E01-FD4A-BB68-33E9F8DFB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278" y="726865"/>
            <a:ext cx="1462193" cy="114342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Body Level One…">
            <a:extLst>
              <a:ext uri="{FF2B5EF4-FFF2-40B4-BE49-F238E27FC236}">
                <a16:creationId xmlns:a16="http://schemas.microsoft.com/office/drawing/2014/main" id="{4A16ECBA-90DC-8C49-8295-DF86049197BC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238500" y="4485110"/>
            <a:ext cx="4783282" cy="43911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spcBef>
                <a:spcPts val="1125"/>
              </a:spcBef>
              <a:buSzTx/>
              <a:buNone/>
              <a:defRPr sz="1200" b="0" i="0" cap="none" spc="113" baseline="0">
                <a:solidFill>
                  <a:srgbClr val="FFFFFF"/>
                </a:solidFill>
                <a:latin typeface="Calibri Regular" charset="0"/>
                <a:ea typeface="Calibri Regular" charset="0"/>
                <a:cs typeface="Calibri Regular" charset="0"/>
                <a:sym typeface="Poppins Medium"/>
              </a:defRPr>
            </a:lvl1pPr>
            <a:lvl2pPr marL="0" indent="85725">
              <a:spcBef>
                <a:spcPts val="1125"/>
              </a:spcBef>
              <a:buSzTx/>
              <a:buNone/>
              <a:defRPr sz="1200" b="0" i="0" cap="all" spc="113">
                <a:solidFill>
                  <a:srgbClr val="FFFFFF"/>
                </a:solidFill>
                <a:latin typeface="Calibri Regular" charset="0"/>
                <a:ea typeface="Calibri Regular" charset="0"/>
                <a:cs typeface="Calibri Regular" charset="0"/>
                <a:sym typeface="Poppins Medium"/>
              </a:defRPr>
            </a:lvl2pPr>
            <a:lvl3pPr marL="0" indent="171450">
              <a:spcBef>
                <a:spcPts val="1125"/>
              </a:spcBef>
              <a:buSzTx/>
              <a:buNone/>
              <a:defRPr sz="1200" b="0" i="0" cap="all" spc="113">
                <a:solidFill>
                  <a:srgbClr val="FFFFFF"/>
                </a:solidFill>
                <a:latin typeface="Calibri Regular" charset="0"/>
                <a:ea typeface="Calibri Regular" charset="0"/>
                <a:cs typeface="Calibri Regular" charset="0"/>
                <a:sym typeface="Poppins Medium"/>
              </a:defRPr>
            </a:lvl3pPr>
            <a:lvl4pPr marL="0" indent="257175">
              <a:spcBef>
                <a:spcPts val="1125"/>
              </a:spcBef>
              <a:buSzTx/>
              <a:buNone/>
              <a:defRPr sz="1200" b="0" i="0" cap="all" spc="113">
                <a:solidFill>
                  <a:srgbClr val="FFFFFF"/>
                </a:solidFill>
                <a:latin typeface="Calibri Regular" charset="0"/>
                <a:ea typeface="Calibri Regular" charset="0"/>
                <a:cs typeface="Calibri Regular" charset="0"/>
                <a:sym typeface="Poppins Medium"/>
              </a:defRPr>
            </a:lvl4pPr>
            <a:lvl5pPr marL="0" indent="342900">
              <a:spcBef>
                <a:spcPts val="1125"/>
              </a:spcBef>
              <a:buSzTx/>
              <a:buNone/>
              <a:defRPr sz="1200" b="0" i="0" cap="all" spc="113">
                <a:solidFill>
                  <a:srgbClr val="FFFFFF"/>
                </a:solidFill>
                <a:latin typeface="Calibri Regular" charset="0"/>
                <a:ea typeface="Calibri Regular" charset="0"/>
                <a:cs typeface="Calibri Regular" charset="0"/>
                <a:sym typeface="Poppins Medium"/>
              </a:defRPr>
            </a:lvl5pPr>
          </a:lstStyle>
          <a:p>
            <a:pPr lvl="0"/>
            <a:r>
              <a:rPr lang="en-US"/>
              <a:t>Calibri Regular 12pt – ALL CAPS FOR 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DE0B103F-73C3-C448-B336-5014C3B0E83F}"/>
              </a:ext>
            </a:extLst>
          </p:cNvPr>
          <p:cNvSpPr/>
          <p:nvPr userDrawn="1"/>
        </p:nvSpPr>
        <p:spPr>
          <a:xfrm>
            <a:off x="3285968" y="4341023"/>
            <a:ext cx="2581589" cy="0"/>
          </a:xfrm>
          <a:prstGeom prst="line">
            <a:avLst/>
          </a:prstGeom>
          <a:ln w="38100">
            <a:solidFill>
              <a:srgbClr val="FFFFFF">
                <a:alpha val="50000"/>
              </a:srgbClr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A0189EFE-888D-4743-AD7A-9213BFEFD05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85278" y="726865"/>
            <a:ext cx="1462193" cy="114342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1134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C9CC57-F9D5-A447-BA45-6792DF6F2D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Sub title Text">
            <a:extLst>
              <a:ext uri="{FF2B5EF4-FFF2-40B4-BE49-F238E27FC236}">
                <a16:creationId xmlns:a16="http://schemas.microsoft.com/office/drawing/2014/main" id="{812770B9-E9EB-E947-820E-CCE09A424C03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3086100" y="376511"/>
            <a:ext cx="5464869" cy="8078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000" b="0" i="0">
                <a:latin typeface="Calibri Light" charset="0"/>
                <a:ea typeface="Calibri Light" charset="0"/>
                <a:cs typeface="Calibri Light" charset="0"/>
                <a:sym typeface="Poppins Light"/>
              </a:defRPr>
            </a:lvl1pPr>
          </a:lstStyle>
          <a:p>
            <a:pPr lvl="0"/>
            <a:r>
              <a:rPr lang="en-US"/>
              <a:t>Edit Subtitle</a:t>
            </a:r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4457B0E3-507E-3C46-9A45-357F9D3BB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Line">
            <a:extLst>
              <a:ext uri="{FF2B5EF4-FFF2-40B4-BE49-F238E27FC236}">
                <a16:creationId xmlns:a16="http://schemas.microsoft.com/office/drawing/2014/main" id="{DB0B252F-9776-7F4D-9B39-A728415A9B6D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257A3C04-4D06-B340-B541-DE62D2F75A7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1450" y="352698"/>
            <a:ext cx="2802074" cy="807874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200" b="0" i="0">
                <a:solidFill>
                  <a:srgbClr val="D8232A"/>
                </a:solidFill>
                <a:latin typeface="Calibri Regular" charset="0"/>
                <a:ea typeface="Calibri Regular" charset="0"/>
                <a:cs typeface="Calibri Regular" charset="0"/>
                <a:sym typeface="Poppins Medium"/>
              </a:defRPr>
            </a:lvl1pPr>
          </a:lstStyle>
          <a:p>
            <a:r>
              <a:rPr lang="en-US"/>
              <a:t>Click to edit Title</a:t>
            </a:r>
            <a:endParaRPr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54ABEC4-2889-214D-B8C6-107046F2EA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875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5A221DC4-5D23-BF4D-889F-DA6E20BA83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Line">
            <a:extLst>
              <a:ext uri="{FF2B5EF4-FFF2-40B4-BE49-F238E27FC236}">
                <a16:creationId xmlns:a16="http://schemas.microsoft.com/office/drawing/2014/main" id="{96E31E2C-4AFA-5747-83FF-DBE52A00AC0F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D8E43C1-B993-3148-AF70-7544DBAA6D7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6238" y="1239233"/>
            <a:ext cx="8174732" cy="345281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376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Text">
            <a:extLst>
              <a:ext uri="{FF2B5EF4-FFF2-40B4-BE49-F238E27FC236}">
                <a16:creationId xmlns:a16="http://schemas.microsoft.com/office/drawing/2014/main" id="{EAE66D6A-7416-7046-8022-CC509B71A4E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6213" y="352699"/>
            <a:ext cx="8776646" cy="87489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200" b="0" i="0">
                <a:solidFill>
                  <a:srgbClr val="D8232A"/>
                </a:solidFill>
                <a:latin typeface="Calibri Regular" charset="0"/>
                <a:ea typeface="Calibri Regular" charset="0"/>
                <a:cs typeface="Calibri Regular" charset="0"/>
                <a:sym typeface="Poppins Medium"/>
              </a:defRPr>
            </a:lvl1pPr>
          </a:lstStyle>
          <a:p>
            <a:r>
              <a:rPr lang="en-US"/>
              <a:t>Click to edit Title</a:t>
            </a:r>
            <a:endParaRPr/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5DCB1DEB-096A-3B40-9C54-4DA99D739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ne">
            <a:extLst>
              <a:ext uri="{FF2B5EF4-FFF2-40B4-BE49-F238E27FC236}">
                <a16:creationId xmlns:a16="http://schemas.microsoft.com/office/drawing/2014/main" id="{BEF7C117-3372-FE45-8633-A818A278B534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EF8B211-75E4-DC45-9A7F-4A0C617EFFB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0494" y="4857750"/>
            <a:ext cx="37461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794719C1-FC28-7A46-A7A6-5599159A45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Line">
            <a:extLst>
              <a:ext uri="{FF2B5EF4-FFF2-40B4-BE49-F238E27FC236}">
                <a16:creationId xmlns:a16="http://schemas.microsoft.com/office/drawing/2014/main" id="{31154D4B-F1DF-AB45-A1D0-F97C68470128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453508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_series_A_31.jpg" descr="BG_series_A_31.jpg">
            <a:extLst>
              <a:ext uri="{FF2B5EF4-FFF2-40B4-BE49-F238E27FC236}">
                <a16:creationId xmlns:a16="http://schemas.microsoft.com/office/drawing/2014/main" id="{330C0941-480B-8A4D-BC97-3B7380D61E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26" r="26"/>
          <a:stretch>
            <a:fillRect/>
          </a:stretch>
        </p:blipFill>
        <p:spPr>
          <a:xfrm>
            <a:off x="2381" y="0"/>
            <a:ext cx="9139238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>
            <a:extLst>
              <a:ext uri="{FF2B5EF4-FFF2-40B4-BE49-F238E27FC236}">
                <a16:creationId xmlns:a16="http://schemas.microsoft.com/office/drawing/2014/main" id="{EAE66D6A-7416-7046-8022-CC509B71A4E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6213" y="352699"/>
            <a:ext cx="8776646" cy="87489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200" b="0" i="0">
                <a:solidFill>
                  <a:srgbClr val="D8232A"/>
                </a:solidFill>
                <a:latin typeface="Calibri Regular" charset="0"/>
                <a:ea typeface="Calibri Regular" charset="0"/>
                <a:cs typeface="Calibri Regular" charset="0"/>
                <a:sym typeface="Poppins Medium"/>
              </a:defRPr>
            </a:lvl1pPr>
          </a:lstStyle>
          <a:p>
            <a:r>
              <a:rPr lang="en-US"/>
              <a:t>Click to edit Title</a:t>
            </a:r>
            <a:endParaRPr/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5DCB1DEB-096A-3B40-9C54-4DA99D739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ne">
            <a:extLst>
              <a:ext uri="{FF2B5EF4-FFF2-40B4-BE49-F238E27FC236}">
                <a16:creationId xmlns:a16="http://schemas.microsoft.com/office/drawing/2014/main" id="{BEF7C117-3372-FE45-8633-A818A278B534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EF8B211-75E4-DC45-9A7F-4A0C617EFFB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0494" y="4857750"/>
            <a:ext cx="395954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794719C1-FC28-7A46-A7A6-5599159A45F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Line">
            <a:extLst>
              <a:ext uri="{FF2B5EF4-FFF2-40B4-BE49-F238E27FC236}">
                <a16:creationId xmlns:a16="http://schemas.microsoft.com/office/drawing/2014/main" id="{31154D4B-F1DF-AB45-A1D0-F97C68470128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716256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 title Text">
            <a:extLst>
              <a:ext uri="{FF2B5EF4-FFF2-40B4-BE49-F238E27FC236}">
                <a16:creationId xmlns:a16="http://schemas.microsoft.com/office/drawing/2014/main" id="{812770B9-E9EB-E947-820E-CCE09A424C03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4454319" y="376511"/>
            <a:ext cx="4096650" cy="80787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000" b="0" i="0">
                <a:latin typeface="Calibri Light" charset="0"/>
                <a:ea typeface="Calibri Light" charset="0"/>
                <a:cs typeface="Calibri Light" charset="0"/>
                <a:sym typeface="Poppins Light"/>
              </a:defRPr>
            </a:lvl1pPr>
          </a:lstStyle>
          <a:p>
            <a:pPr lvl="0"/>
            <a:r>
              <a:rPr lang="en-US"/>
              <a:t>Edit Subtitle</a:t>
            </a:r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4457B0E3-507E-3C46-9A45-357F9D3BB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Line">
            <a:extLst>
              <a:ext uri="{FF2B5EF4-FFF2-40B4-BE49-F238E27FC236}">
                <a16:creationId xmlns:a16="http://schemas.microsoft.com/office/drawing/2014/main" id="{DB0B252F-9776-7F4D-9B39-A728415A9B6D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257A3C04-4D06-B340-B541-DE62D2F75A7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1449" y="352698"/>
            <a:ext cx="4051415" cy="807874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200" b="0" i="0">
                <a:solidFill>
                  <a:srgbClr val="D8232A"/>
                </a:solidFill>
                <a:latin typeface="Calibri Regular" charset="0"/>
                <a:ea typeface="Calibri Regular" charset="0"/>
                <a:cs typeface="Calibri Regular" charset="0"/>
                <a:sym typeface="Poppins Medium"/>
              </a:defRPr>
            </a:lvl1pPr>
          </a:lstStyle>
          <a:p>
            <a:r>
              <a:rPr lang="en-US"/>
              <a:t>Click to edit Title</a:t>
            </a:r>
            <a:endParaRPr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54ABEC4-2889-214D-B8C6-107046F2EA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875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5A221DC4-5D23-BF4D-889F-DA6E20BA83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Line">
            <a:extLst>
              <a:ext uri="{FF2B5EF4-FFF2-40B4-BE49-F238E27FC236}">
                <a16:creationId xmlns:a16="http://schemas.microsoft.com/office/drawing/2014/main" id="{96E31E2C-4AFA-5747-83FF-DBE52A00AC0F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D8E43C1-B993-3148-AF70-7544DBAA6D7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6238" y="1239233"/>
            <a:ext cx="3846626" cy="345281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CD8E43C1-B993-3148-AF70-7544DBAA6D7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54318" y="1239233"/>
            <a:ext cx="4096651" cy="345281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8186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EC0FA2-D696-9244-AB6E-4B1B38F145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Sub title Text">
            <a:extLst>
              <a:ext uri="{FF2B5EF4-FFF2-40B4-BE49-F238E27FC236}">
                <a16:creationId xmlns:a16="http://schemas.microsoft.com/office/drawing/2014/main" id="{812770B9-E9EB-E947-820E-CCE09A424C03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4454319" y="376511"/>
            <a:ext cx="4096650" cy="8078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000" b="0" i="0">
                <a:latin typeface="Calibri Light" charset="0"/>
                <a:ea typeface="Calibri Light" charset="0"/>
                <a:cs typeface="Calibri Light" charset="0"/>
                <a:sym typeface="Poppins Light"/>
              </a:defRPr>
            </a:lvl1pPr>
          </a:lstStyle>
          <a:p>
            <a:pPr lvl="0"/>
            <a:r>
              <a:rPr lang="en-US"/>
              <a:t>Edit Subtitle</a:t>
            </a:r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4457B0E3-507E-3C46-9A45-357F9D3BB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Line">
            <a:extLst>
              <a:ext uri="{FF2B5EF4-FFF2-40B4-BE49-F238E27FC236}">
                <a16:creationId xmlns:a16="http://schemas.microsoft.com/office/drawing/2014/main" id="{DB0B252F-9776-7F4D-9B39-A728415A9B6D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257A3C04-4D06-B340-B541-DE62D2F75A7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1449" y="352698"/>
            <a:ext cx="4051415" cy="807874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200" b="0" i="0">
                <a:solidFill>
                  <a:srgbClr val="D8232A"/>
                </a:solidFill>
                <a:latin typeface="Calibri Regular" charset="0"/>
                <a:ea typeface="Calibri Regular" charset="0"/>
                <a:cs typeface="Calibri Regular" charset="0"/>
                <a:sym typeface="Poppins Medium"/>
              </a:defRPr>
            </a:lvl1pPr>
          </a:lstStyle>
          <a:p>
            <a:r>
              <a:rPr lang="en-US"/>
              <a:t>Click to edit Title</a:t>
            </a:r>
            <a:endParaRPr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54ABEC4-2889-214D-B8C6-107046F2EA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875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5A221DC4-5D23-BF4D-889F-DA6E20BA83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Line">
            <a:extLst>
              <a:ext uri="{FF2B5EF4-FFF2-40B4-BE49-F238E27FC236}">
                <a16:creationId xmlns:a16="http://schemas.microsoft.com/office/drawing/2014/main" id="{96E31E2C-4AFA-5747-83FF-DBE52A00AC0F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D8E43C1-B993-3148-AF70-7544DBAA6D7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6238" y="1239233"/>
            <a:ext cx="3846626" cy="345281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CD8E43C1-B993-3148-AF70-7544DBAA6D7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54318" y="1239233"/>
            <a:ext cx="4096651" cy="345281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2110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7D0F2067-ABDF-014C-A1FD-E10F6DC2E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ne">
            <a:extLst>
              <a:ext uri="{FF2B5EF4-FFF2-40B4-BE49-F238E27FC236}">
                <a16:creationId xmlns:a16="http://schemas.microsoft.com/office/drawing/2014/main" id="{2A2F8571-E2B5-0149-931B-983E5467D687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33BD7B13-9780-B548-83B8-4518000E2189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37152" y="1208455"/>
            <a:ext cx="3785466" cy="44180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1800" b="1" i="0" cap="all" spc="94">
                <a:solidFill>
                  <a:srgbClr val="D8232A"/>
                </a:solidFill>
                <a:latin typeface="Calibri Bold" charset="0"/>
                <a:ea typeface="Calibri Bold" charset="0"/>
                <a:cs typeface="Calibri Bold" charset="0"/>
                <a:sym typeface="Poppins Bold"/>
              </a:defRPr>
            </a:lvl1pPr>
          </a:lstStyle>
          <a:p>
            <a:pPr lvl="0"/>
            <a:r>
              <a:rPr lang="en-US"/>
              <a:t>Edit Subtitle 2</a:t>
            </a:r>
          </a:p>
        </p:txBody>
      </p:sp>
      <p:sp>
        <p:nvSpPr>
          <p:cNvPr id="7" name="Title Text">
            <a:extLst>
              <a:ext uri="{FF2B5EF4-FFF2-40B4-BE49-F238E27FC236}">
                <a16:creationId xmlns:a16="http://schemas.microsoft.com/office/drawing/2014/main" id="{B4CB0062-356F-7640-B67B-A004D09BAEF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1451" y="352698"/>
            <a:ext cx="8788872" cy="807874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200" b="0" i="0">
                <a:solidFill>
                  <a:srgbClr val="D8232A"/>
                </a:solidFill>
                <a:latin typeface="Calibri Regular" charset="0"/>
                <a:ea typeface="Calibri Regular" charset="0"/>
                <a:cs typeface="Calibri Regular" charset="0"/>
                <a:sym typeface="Poppins Medium"/>
              </a:defRPr>
            </a:lvl1pPr>
          </a:lstStyle>
          <a:p>
            <a:r>
              <a:rPr lang="en-US"/>
              <a:t>Click to edit Title</a:t>
            </a:r>
            <a:endParaRPr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AB0461B-8F20-AC42-B041-769E000555B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875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CA9AF990-63F5-0D40-8A14-3D4DD21D37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Line">
            <a:extLst>
              <a:ext uri="{FF2B5EF4-FFF2-40B4-BE49-F238E27FC236}">
                <a16:creationId xmlns:a16="http://schemas.microsoft.com/office/drawing/2014/main" id="{6FCA39EA-2FC7-D546-BC94-88FBB38C8218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0C2C1404-C147-4C4E-97BC-8EED26DC6F46}"/>
              </a:ext>
            </a:extLst>
          </p:cNvPr>
          <p:cNvSpPr txBox="1">
            <a:spLocks noGrp="1"/>
          </p:cNvSpPr>
          <p:nvPr>
            <p:ph type="body" sz="quarter" idx="17" hasCustomPrompt="1"/>
          </p:nvPr>
        </p:nvSpPr>
        <p:spPr>
          <a:xfrm>
            <a:off x="4463531" y="1208455"/>
            <a:ext cx="3791008" cy="44180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1800" b="1" i="0" cap="all" spc="94">
                <a:solidFill>
                  <a:srgbClr val="D8232A"/>
                </a:solidFill>
                <a:latin typeface="Calibri Bold" charset="0"/>
                <a:ea typeface="Calibri Bold" charset="0"/>
                <a:cs typeface="Calibri Bold" charset="0"/>
                <a:sym typeface="Poppins Bold"/>
              </a:defRPr>
            </a:lvl1pPr>
          </a:lstStyle>
          <a:p>
            <a:pPr lvl="0"/>
            <a:r>
              <a:rPr lang="en-US"/>
              <a:t>Edit Subtitle 2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D8E43C1-B993-3148-AF70-7544DBAA6D7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7152" y="1662419"/>
            <a:ext cx="3785466" cy="310445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CD8E43C1-B993-3148-AF70-7544DBAA6D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63532" y="1662418"/>
            <a:ext cx="3791008" cy="310445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5441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B47E27-ED4E-2742-BF58-962C3A2B99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7D0F2067-ABDF-014C-A1FD-E10F6DC2E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ne">
            <a:extLst>
              <a:ext uri="{FF2B5EF4-FFF2-40B4-BE49-F238E27FC236}">
                <a16:creationId xmlns:a16="http://schemas.microsoft.com/office/drawing/2014/main" id="{2A2F8571-E2B5-0149-931B-983E5467D687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33BD7B13-9780-B548-83B8-4518000E2189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37152" y="1208455"/>
            <a:ext cx="3785466" cy="44180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1800" b="1" i="0" cap="all" spc="94">
                <a:solidFill>
                  <a:srgbClr val="D8232A"/>
                </a:solidFill>
                <a:latin typeface="Calibri Bold" charset="0"/>
                <a:ea typeface="Calibri Bold" charset="0"/>
                <a:cs typeface="Calibri Bold" charset="0"/>
                <a:sym typeface="Poppins Bold"/>
              </a:defRPr>
            </a:lvl1pPr>
          </a:lstStyle>
          <a:p>
            <a:pPr lvl="0"/>
            <a:r>
              <a:rPr lang="en-US"/>
              <a:t>Edit Subtitle 2</a:t>
            </a:r>
          </a:p>
        </p:txBody>
      </p:sp>
      <p:sp>
        <p:nvSpPr>
          <p:cNvPr id="7" name="Title Text">
            <a:extLst>
              <a:ext uri="{FF2B5EF4-FFF2-40B4-BE49-F238E27FC236}">
                <a16:creationId xmlns:a16="http://schemas.microsoft.com/office/drawing/2014/main" id="{B4CB0062-356F-7640-B67B-A004D09BAEF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1451" y="352698"/>
            <a:ext cx="8788872" cy="807874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200" b="0" i="0">
                <a:solidFill>
                  <a:srgbClr val="D8232A"/>
                </a:solidFill>
                <a:latin typeface="Calibri Regular" charset="0"/>
                <a:ea typeface="Calibri Regular" charset="0"/>
                <a:cs typeface="Calibri Regular" charset="0"/>
                <a:sym typeface="Poppins Medium"/>
              </a:defRPr>
            </a:lvl1pPr>
          </a:lstStyle>
          <a:p>
            <a:r>
              <a:rPr lang="en-US"/>
              <a:t>Click to edit Title</a:t>
            </a:r>
            <a:endParaRPr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AB0461B-8F20-AC42-B041-769E000555B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875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CA9AF990-63F5-0D40-8A14-3D4DD21D37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Line">
            <a:extLst>
              <a:ext uri="{FF2B5EF4-FFF2-40B4-BE49-F238E27FC236}">
                <a16:creationId xmlns:a16="http://schemas.microsoft.com/office/drawing/2014/main" id="{6FCA39EA-2FC7-D546-BC94-88FBB38C8218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0C2C1404-C147-4C4E-97BC-8EED26DC6F46}"/>
              </a:ext>
            </a:extLst>
          </p:cNvPr>
          <p:cNvSpPr txBox="1">
            <a:spLocks noGrp="1"/>
          </p:cNvSpPr>
          <p:nvPr>
            <p:ph type="body" sz="quarter" idx="17" hasCustomPrompt="1"/>
          </p:nvPr>
        </p:nvSpPr>
        <p:spPr>
          <a:xfrm>
            <a:off x="4463531" y="1208455"/>
            <a:ext cx="3791008" cy="44180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1800" b="1" i="0" cap="all" spc="94">
                <a:solidFill>
                  <a:srgbClr val="D8232A"/>
                </a:solidFill>
                <a:latin typeface="Calibri Bold" charset="0"/>
                <a:ea typeface="Calibri Bold" charset="0"/>
                <a:cs typeface="Calibri Bold" charset="0"/>
                <a:sym typeface="Poppins Bold"/>
              </a:defRPr>
            </a:lvl1pPr>
          </a:lstStyle>
          <a:p>
            <a:pPr lvl="0"/>
            <a:r>
              <a:rPr lang="en-US"/>
              <a:t>Edit Subtitle 2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D8E43C1-B993-3148-AF70-7544DBAA6D7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7152" y="1662419"/>
            <a:ext cx="3785466" cy="310445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CD8E43C1-B993-3148-AF70-7544DBAA6D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63532" y="1662418"/>
            <a:ext cx="3791008" cy="310445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0868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7D0F2067-ABDF-014C-A1FD-E10F6DC2E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ne">
            <a:extLst>
              <a:ext uri="{FF2B5EF4-FFF2-40B4-BE49-F238E27FC236}">
                <a16:creationId xmlns:a16="http://schemas.microsoft.com/office/drawing/2014/main" id="{2A2F8571-E2B5-0149-931B-983E5467D687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33BD7B13-9780-B548-83B8-4518000E2189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37152" y="1208455"/>
            <a:ext cx="3415506" cy="44180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1800" b="1" i="0" cap="all" spc="94">
                <a:solidFill>
                  <a:srgbClr val="D8232A"/>
                </a:solidFill>
                <a:latin typeface="Calibri Bold" charset="0"/>
                <a:ea typeface="Calibri Bold" charset="0"/>
                <a:cs typeface="Calibri Bold" charset="0"/>
                <a:sym typeface="Poppins Bold"/>
              </a:defRPr>
            </a:lvl1pPr>
          </a:lstStyle>
          <a:p>
            <a:pPr lvl="0"/>
            <a:r>
              <a:rPr lang="en-US"/>
              <a:t>Edit Subtitle 2</a:t>
            </a:r>
          </a:p>
        </p:txBody>
      </p:sp>
      <p:sp>
        <p:nvSpPr>
          <p:cNvPr id="7" name="Title Text">
            <a:extLst>
              <a:ext uri="{FF2B5EF4-FFF2-40B4-BE49-F238E27FC236}">
                <a16:creationId xmlns:a16="http://schemas.microsoft.com/office/drawing/2014/main" id="{B4CB0062-356F-7640-B67B-A004D09BAEF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1451" y="352698"/>
            <a:ext cx="8788872" cy="807874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200" b="0" i="0">
                <a:solidFill>
                  <a:srgbClr val="D8232A"/>
                </a:solidFill>
                <a:latin typeface="Calibri Regular" charset="0"/>
                <a:ea typeface="Calibri Regular" charset="0"/>
                <a:cs typeface="Calibri Regular" charset="0"/>
                <a:sym typeface="Poppins Medium"/>
              </a:defRPr>
            </a:lvl1pPr>
          </a:lstStyle>
          <a:p>
            <a:r>
              <a:rPr lang="en-US"/>
              <a:t>Click to edit Title</a:t>
            </a:r>
            <a:endParaRPr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AB0461B-8F20-AC42-B041-769E000555B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875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CA9AF990-63F5-0D40-8A14-3D4DD21D37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Line">
            <a:extLst>
              <a:ext uri="{FF2B5EF4-FFF2-40B4-BE49-F238E27FC236}">
                <a16:creationId xmlns:a16="http://schemas.microsoft.com/office/drawing/2014/main" id="{6FCA39EA-2FC7-D546-BC94-88FBB38C8218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CD8E43C1-B993-3148-AF70-7544DBAA6D7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7152" y="1662419"/>
            <a:ext cx="3415506" cy="310445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9564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D5AC8A-9C0D-8040-899D-559BB0561E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7D0F2067-ABDF-014C-A1FD-E10F6DC2E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ne">
            <a:extLst>
              <a:ext uri="{FF2B5EF4-FFF2-40B4-BE49-F238E27FC236}">
                <a16:creationId xmlns:a16="http://schemas.microsoft.com/office/drawing/2014/main" id="{2A2F8571-E2B5-0149-931B-983E5467D687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33BD7B13-9780-B548-83B8-4518000E2189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37152" y="1208455"/>
            <a:ext cx="3415506" cy="44180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1800" b="1" i="0" cap="all" spc="94">
                <a:solidFill>
                  <a:srgbClr val="D8232A"/>
                </a:solidFill>
                <a:latin typeface="Calibri Bold" charset="0"/>
                <a:ea typeface="Calibri Bold" charset="0"/>
                <a:cs typeface="Calibri Bold" charset="0"/>
                <a:sym typeface="Poppins Bold"/>
              </a:defRPr>
            </a:lvl1pPr>
          </a:lstStyle>
          <a:p>
            <a:pPr lvl="0"/>
            <a:r>
              <a:rPr lang="en-US"/>
              <a:t>Edit Subtitle 2</a:t>
            </a:r>
          </a:p>
        </p:txBody>
      </p:sp>
      <p:sp>
        <p:nvSpPr>
          <p:cNvPr id="7" name="Title Text">
            <a:extLst>
              <a:ext uri="{FF2B5EF4-FFF2-40B4-BE49-F238E27FC236}">
                <a16:creationId xmlns:a16="http://schemas.microsoft.com/office/drawing/2014/main" id="{B4CB0062-356F-7640-B67B-A004D09BAEF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1451" y="352698"/>
            <a:ext cx="8788872" cy="807874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200" b="0" i="0">
                <a:solidFill>
                  <a:srgbClr val="D8232A"/>
                </a:solidFill>
                <a:latin typeface="Calibri Regular" charset="0"/>
                <a:ea typeface="Calibri Regular" charset="0"/>
                <a:cs typeface="Calibri Regular" charset="0"/>
                <a:sym typeface="Poppins Medium"/>
              </a:defRPr>
            </a:lvl1pPr>
          </a:lstStyle>
          <a:p>
            <a:r>
              <a:rPr lang="en-US"/>
              <a:t>Click to edit Title</a:t>
            </a:r>
            <a:endParaRPr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AB0461B-8F20-AC42-B041-769E000555B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875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CA9AF990-63F5-0D40-8A14-3D4DD21D37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Line">
            <a:extLst>
              <a:ext uri="{FF2B5EF4-FFF2-40B4-BE49-F238E27FC236}">
                <a16:creationId xmlns:a16="http://schemas.microsoft.com/office/drawing/2014/main" id="{6FCA39EA-2FC7-D546-BC94-88FBB38C8218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CD8E43C1-B993-3148-AF70-7544DBAA6D7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7152" y="1662419"/>
            <a:ext cx="3415506" cy="310445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9736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 title Text">
            <a:extLst>
              <a:ext uri="{FF2B5EF4-FFF2-40B4-BE49-F238E27FC236}">
                <a16:creationId xmlns:a16="http://schemas.microsoft.com/office/drawing/2014/main" id="{A5155F4D-D3E6-3543-8AAD-3858A1378ED3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4781550" y="376511"/>
            <a:ext cx="4168428" cy="8078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000" b="0" i="0">
                <a:latin typeface="Calibri Light" charset="0"/>
                <a:ea typeface="Calibri Light" charset="0"/>
                <a:cs typeface="Calibri Light" charset="0"/>
                <a:sym typeface="Poppins Light"/>
              </a:defRPr>
            </a:lvl1pPr>
          </a:lstStyle>
          <a:p>
            <a:pPr lvl="0"/>
            <a:r>
              <a:rPr lang="en-US"/>
              <a:t>Subtitle is Calibri Light, dark grey 20pt</a:t>
            </a: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7D0F2067-ABDF-014C-A1FD-E10F6DC2E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ne">
            <a:extLst>
              <a:ext uri="{FF2B5EF4-FFF2-40B4-BE49-F238E27FC236}">
                <a16:creationId xmlns:a16="http://schemas.microsoft.com/office/drawing/2014/main" id="{2A2F8571-E2B5-0149-931B-983E5467D687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33BD7B13-9780-B548-83B8-4518000E2189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4781550" y="1208455"/>
            <a:ext cx="3415506" cy="44180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1200" b="1" i="0" cap="all" spc="94">
                <a:solidFill>
                  <a:srgbClr val="D8232A"/>
                </a:solidFill>
                <a:latin typeface="Calibri Bold" charset="0"/>
                <a:ea typeface="Calibri Bold" charset="0"/>
                <a:cs typeface="Calibri Bold" charset="0"/>
                <a:sym typeface="Poppins Bold"/>
              </a:defRPr>
            </a:lvl1pPr>
          </a:lstStyle>
          <a:p>
            <a:pPr lvl="0"/>
            <a:r>
              <a:rPr lang="en-US"/>
              <a:t>Subtitle in body is Calibri bold, red all caps</a:t>
            </a:r>
          </a:p>
        </p:txBody>
      </p:sp>
      <p:sp>
        <p:nvSpPr>
          <p:cNvPr id="7" name="Title Text">
            <a:extLst>
              <a:ext uri="{FF2B5EF4-FFF2-40B4-BE49-F238E27FC236}">
                <a16:creationId xmlns:a16="http://schemas.microsoft.com/office/drawing/2014/main" id="{B4CB0062-356F-7640-B67B-A004D09BAEF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1450" y="352698"/>
            <a:ext cx="4485915" cy="807874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200" b="0" i="0">
                <a:solidFill>
                  <a:srgbClr val="D8232A"/>
                </a:solidFill>
                <a:latin typeface="Calibri Regular" charset="0"/>
                <a:ea typeface="Calibri Regular" charset="0"/>
                <a:cs typeface="Calibri Regular" charset="0"/>
                <a:sym typeface="Poppins Medium"/>
              </a:defRPr>
            </a:lvl1pPr>
          </a:lstStyle>
          <a:p>
            <a:r>
              <a:rPr lang="en-US"/>
              <a:t>Title text is Calibri Regular, red 22pt</a:t>
            </a:r>
            <a:endParaRPr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AB0461B-8F20-AC42-B041-769E000555B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875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CA9AF990-63F5-0D40-8A14-3D4DD21D37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Line">
            <a:extLst>
              <a:ext uri="{FF2B5EF4-FFF2-40B4-BE49-F238E27FC236}">
                <a16:creationId xmlns:a16="http://schemas.microsoft.com/office/drawing/2014/main" id="{6FCA39EA-2FC7-D546-BC94-88FBB38C8218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CD8E43C1-B993-3148-AF70-7544DBAA6D7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1673" y="1208455"/>
            <a:ext cx="4135691" cy="310445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868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G_series_B_3.jpg" descr="BG_series_B_3.jpg">
            <a:extLst>
              <a:ext uri="{FF2B5EF4-FFF2-40B4-BE49-F238E27FC236}">
                <a16:creationId xmlns:a16="http://schemas.microsoft.com/office/drawing/2014/main" id="{61319D53-8767-8540-8B03-4933EBFDE0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55FD277B-9962-8340-9015-2BE2AFF87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43" y="820317"/>
            <a:ext cx="874014" cy="683467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Text">
            <a:extLst>
              <a:ext uri="{FF2B5EF4-FFF2-40B4-BE49-F238E27FC236}">
                <a16:creationId xmlns:a16="http://schemas.microsoft.com/office/drawing/2014/main" id="{1232D0B7-6F62-A845-B2D9-4B35AE6B2BC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057775" y="2410998"/>
            <a:ext cx="3724420" cy="174307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slide font is Calibri Light 33pt</a:t>
            </a:r>
            <a:endParaRPr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029CF999-1FE0-8F40-BE37-FFA8D9DB956C}"/>
              </a:ext>
            </a:extLst>
          </p:cNvPr>
          <p:cNvSpPr/>
          <p:nvPr/>
        </p:nvSpPr>
        <p:spPr>
          <a:xfrm>
            <a:off x="5124293" y="4341023"/>
            <a:ext cx="2581589" cy="0"/>
          </a:xfrm>
          <a:prstGeom prst="line">
            <a:avLst/>
          </a:prstGeom>
          <a:ln w="38100">
            <a:solidFill>
              <a:srgbClr val="FFFFFF">
                <a:alpha val="50000"/>
              </a:srgbClr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0" name="Body Level One…">
            <a:extLst>
              <a:ext uri="{FF2B5EF4-FFF2-40B4-BE49-F238E27FC236}">
                <a16:creationId xmlns:a16="http://schemas.microsoft.com/office/drawing/2014/main" id="{6FB7835D-DA58-F14F-B892-E3650F36497D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076825" y="4485110"/>
            <a:ext cx="4007214" cy="43911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spcBef>
                <a:spcPts val="1125"/>
              </a:spcBef>
              <a:buSzTx/>
              <a:buNone/>
              <a:defRPr sz="1200" b="0" i="0" cap="none" spc="113" baseline="0">
                <a:solidFill>
                  <a:srgbClr val="FFFFFF"/>
                </a:solidFill>
                <a:latin typeface="Calibri Regular" charset="0"/>
                <a:ea typeface="Calibri Regular" charset="0"/>
                <a:cs typeface="Calibri Regular" charset="0"/>
                <a:sym typeface="Poppins Medium"/>
              </a:defRPr>
            </a:lvl1pPr>
            <a:lvl2pPr marL="0" indent="85725">
              <a:spcBef>
                <a:spcPts val="1125"/>
              </a:spcBef>
              <a:buSzTx/>
              <a:buNone/>
              <a:defRPr sz="1200" b="0" i="0" cap="all" spc="113">
                <a:solidFill>
                  <a:srgbClr val="FFFFFF"/>
                </a:solidFill>
                <a:latin typeface="Calibri Regular" charset="0"/>
                <a:ea typeface="Calibri Regular" charset="0"/>
                <a:cs typeface="Calibri Regular" charset="0"/>
                <a:sym typeface="Poppins Medium"/>
              </a:defRPr>
            </a:lvl2pPr>
            <a:lvl3pPr marL="0" indent="171450">
              <a:spcBef>
                <a:spcPts val="1125"/>
              </a:spcBef>
              <a:buSzTx/>
              <a:buNone/>
              <a:defRPr sz="1200" b="0" i="0" cap="all" spc="113">
                <a:solidFill>
                  <a:srgbClr val="FFFFFF"/>
                </a:solidFill>
                <a:latin typeface="Calibri Regular" charset="0"/>
                <a:ea typeface="Calibri Regular" charset="0"/>
                <a:cs typeface="Calibri Regular" charset="0"/>
                <a:sym typeface="Poppins Medium"/>
              </a:defRPr>
            </a:lvl3pPr>
            <a:lvl4pPr marL="0" indent="257175">
              <a:spcBef>
                <a:spcPts val="1125"/>
              </a:spcBef>
              <a:buSzTx/>
              <a:buNone/>
              <a:defRPr sz="1200" b="0" i="0" cap="all" spc="113">
                <a:solidFill>
                  <a:srgbClr val="FFFFFF"/>
                </a:solidFill>
                <a:latin typeface="Calibri Regular" charset="0"/>
                <a:ea typeface="Calibri Regular" charset="0"/>
                <a:cs typeface="Calibri Regular" charset="0"/>
                <a:sym typeface="Poppins Medium"/>
              </a:defRPr>
            </a:lvl4pPr>
            <a:lvl5pPr marL="0" indent="342900">
              <a:spcBef>
                <a:spcPts val="1125"/>
              </a:spcBef>
              <a:buSzTx/>
              <a:buNone/>
              <a:defRPr sz="1200" b="0" i="0" cap="all" spc="113">
                <a:solidFill>
                  <a:srgbClr val="FFFFFF"/>
                </a:solidFill>
                <a:latin typeface="Calibri Regular" charset="0"/>
                <a:ea typeface="Calibri Regular" charset="0"/>
                <a:cs typeface="Calibri Regular" charset="0"/>
                <a:sym typeface="Poppins Medium"/>
              </a:defRPr>
            </a:lvl5pPr>
          </a:lstStyle>
          <a:p>
            <a:pPr lvl="0"/>
            <a:r>
              <a:rPr lang="en-US"/>
              <a:t>Calibri Regular 12pt – ALL CAPS FOR 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116A8F91-9C28-8246-9E3D-83728FE7F4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8543" y="820317"/>
            <a:ext cx="874014" cy="683467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Line">
            <a:extLst>
              <a:ext uri="{FF2B5EF4-FFF2-40B4-BE49-F238E27FC236}">
                <a16:creationId xmlns:a16="http://schemas.microsoft.com/office/drawing/2014/main" id="{5594B9E7-A0C4-3542-8E27-22F8A79D7F2B}"/>
              </a:ext>
            </a:extLst>
          </p:cNvPr>
          <p:cNvSpPr/>
          <p:nvPr userDrawn="1"/>
        </p:nvSpPr>
        <p:spPr>
          <a:xfrm>
            <a:off x="5124293" y="4341023"/>
            <a:ext cx="2581589" cy="0"/>
          </a:xfrm>
          <a:prstGeom prst="line">
            <a:avLst/>
          </a:prstGeom>
          <a:ln w="38100">
            <a:solidFill>
              <a:srgbClr val="FFFFFF">
                <a:alpha val="50000"/>
              </a:srgbClr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6900214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BB238A9-012F-F740-A068-F51FA9C94C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7D0F2067-ABDF-014C-A1FD-E10F6DC2E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ne">
            <a:extLst>
              <a:ext uri="{FF2B5EF4-FFF2-40B4-BE49-F238E27FC236}">
                <a16:creationId xmlns:a16="http://schemas.microsoft.com/office/drawing/2014/main" id="{2A2F8571-E2B5-0149-931B-983E5467D687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AB0461B-8F20-AC42-B041-769E000555B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875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CA9AF990-63F5-0D40-8A14-3D4DD21D37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Line">
            <a:extLst>
              <a:ext uri="{FF2B5EF4-FFF2-40B4-BE49-F238E27FC236}">
                <a16:creationId xmlns:a16="http://schemas.microsoft.com/office/drawing/2014/main" id="{6FCA39EA-2FC7-D546-BC94-88FBB38C8218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3" name="Sub title Text">
            <a:extLst>
              <a:ext uri="{FF2B5EF4-FFF2-40B4-BE49-F238E27FC236}">
                <a16:creationId xmlns:a16="http://schemas.microsoft.com/office/drawing/2014/main" id="{A5155F4D-D3E6-3543-8AAD-3858A1378ED3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4781550" y="376511"/>
            <a:ext cx="4168428" cy="8078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000" b="0" i="0">
                <a:latin typeface="Calibri Light" charset="0"/>
                <a:ea typeface="Calibri Light" charset="0"/>
                <a:cs typeface="Calibri Light" charset="0"/>
                <a:sym typeface="Poppins Light"/>
              </a:defRPr>
            </a:lvl1pPr>
          </a:lstStyle>
          <a:p>
            <a:pPr lvl="0"/>
            <a:r>
              <a:rPr lang="en-US"/>
              <a:t>Subtitle is Calibri Light, dark grey 20pt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33BD7B13-9780-B548-83B8-4518000E2189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4781550" y="1208455"/>
            <a:ext cx="3415506" cy="44180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1200" b="1" i="0" cap="all" spc="94">
                <a:solidFill>
                  <a:srgbClr val="D8232A"/>
                </a:solidFill>
                <a:latin typeface="Calibri Bold" charset="0"/>
                <a:ea typeface="Calibri Bold" charset="0"/>
                <a:cs typeface="Calibri Bold" charset="0"/>
                <a:sym typeface="Poppins Bold"/>
              </a:defRPr>
            </a:lvl1pPr>
          </a:lstStyle>
          <a:p>
            <a:pPr lvl="0"/>
            <a:r>
              <a:rPr lang="en-US"/>
              <a:t>Subtitle in body is Calibri bold, red all caps</a:t>
            </a:r>
          </a:p>
        </p:txBody>
      </p:sp>
      <p:sp>
        <p:nvSpPr>
          <p:cNvPr id="15" name="Title Text">
            <a:extLst>
              <a:ext uri="{FF2B5EF4-FFF2-40B4-BE49-F238E27FC236}">
                <a16:creationId xmlns:a16="http://schemas.microsoft.com/office/drawing/2014/main" id="{B4CB0062-356F-7640-B67B-A004D09BAEF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1450" y="352698"/>
            <a:ext cx="4485915" cy="807874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200" b="0" i="0">
                <a:solidFill>
                  <a:srgbClr val="D8232A"/>
                </a:solidFill>
                <a:latin typeface="Calibri Regular" charset="0"/>
                <a:ea typeface="Calibri Regular" charset="0"/>
                <a:cs typeface="Calibri Regular" charset="0"/>
                <a:sym typeface="Poppins Medium"/>
              </a:defRPr>
            </a:lvl1pPr>
          </a:lstStyle>
          <a:p>
            <a:r>
              <a:rPr lang="en-US"/>
              <a:t>Title text is Calibri Regular, red 22pt</a:t>
            </a:r>
            <a:endParaRPr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D8E43C1-B993-3148-AF70-7544DBAA6D7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1673" y="1208455"/>
            <a:ext cx="4135691" cy="310445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189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 title Text">
            <a:extLst>
              <a:ext uri="{FF2B5EF4-FFF2-40B4-BE49-F238E27FC236}">
                <a16:creationId xmlns:a16="http://schemas.microsoft.com/office/drawing/2014/main" id="{DB2B891F-0C63-EB42-80D8-9E16592773C2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4781550" y="376511"/>
            <a:ext cx="4168428" cy="8078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000" b="0" i="0">
                <a:latin typeface="Calibri Light" charset="0"/>
                <a:ea typeface="Calibri Light" charset="0"/>
                <a:cs typeface="Calibri Light" charset="0"/>
                <a:sym typeface="Poppins Light"/>
              </a:defRPr>
            </a:lvl1pPr>
          </a:lstStyle>
          <a:p>
            <a:pPr lvl="0"/>
            <a:r>
              <a:rPr lang="en-US"/>
              <a:t>Edit Subtitle</a:t>
            </a:r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E6C6D8C7-A003-FC4C-B495-19733893A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Line">
            <a:extLst>
              <a:ext uri="{FF2B5EF4-FFF2-40B4-BE49-F238E27FC236}">
                <a16:creationId xmlns:a16="http://schemas.microsoft.com/office/drawing/2014/main" id="{6A02D45B-2E0F-AA42-8FC4-116CE1A4F119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89EEC230-2964-4542-A438-F748EDD3DF7D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967413" y="1248115"/>
            <a:ext cx="2961183" cy="8078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1200" b="1" i="0" cap="all" spc="94">
                <a:solidFill>
                  <a:srgbClr val="D8232A"/>
                </a:solidFill>
                <a:latin typeface="Calibri Bold" charset="0"/>
                <a:ea typeface="Calibri Bold" charset="0"/>
                <a:cs typeface="Calibri Bold" charset="0"/>
                <a:sym typeface="Poppins Bold"/>
              </a:defRPr>
            </a:lvl1pPr>
          </a:lstStyle>
          <a:p>
            <a:pPr lvl="0"/>
            <a:r>
              <a:rPr lang="en-US"/>
              <a:t>Edit Subtitle 2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42A4BE4-898D-3C43-8891-1A75CC4682AC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875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Text">
            <a:extLst>
              <a:ext uri="{FF2B5EF4-FFF2-40B4-BE49-F238E27FC236}">
                <a16:creationId xmlns:a16="http://schemas.microsoft.com/office/drawing/2014/main" id="{F43D312A-B445-6848-9A2D-F766F524CE0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1450" y="352698"/>
            <a:ext cx="4485915" cy="807874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200" b="0" i="0">
                <a:solidFill>
                  <a:srgbClr val="D8232A"/>
                </a:solidFill>
                <a:latin typeface="Calibri Regular" charset="0"/>
                <a:ea typeface="Calibri Regular" charset="0"/>
                <a:cs typeface="Calibri Regular" charset="0"/>
                <a:sym typeface="Poppins Medium"/>
              </a:defRPr>
            </a:lvl1pPr>
          </a:lstStyle>
          <a:p>
            <a:r>
              <a:rPr lang="en-US"/>
              <a:t>Click to edit Title</a:t>
            </a:r>
            <a:endParaRPr/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BAC6D06D-54D1-904B-9F64-1D1E065BA2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Line">
            <a:extLst>
              <a:ext uri="{FF2B5EF4-FFF2-40B4-BE49-F238E27FC236}">
                <a16:creationId xmlns:a16="http://schemas.microsoft.com/office/drawing/2014/main" id="{CB9FB198-033A-B949-9E23-4637D810D38C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D8E43C1-B993-3148-AF70-7544DBAA6D7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1673" y="1248115"/>
            <a:ext cx="2494796" cy="310445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CD8E43C1-B993-3148-AF70-7544DBAA6D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099981" y="1248115"/>
            <a:ext cx="2617647" cy="310445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63776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85E93EC-351B-9042-8851-3AAB2244F6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Sub title Text">
            <a:extLst>
              <a:ext uri="{FF2B5EF4-FFF2-40B4-BE49-F238E27FC236}">
                <a16:creationId xmlns:a16="http://schemas.microsoft.com/office/drawing/2014/main" id="{DB2B891F-0C63-EB42-80D8-9E16592773C2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4781550" y="376511"/>
            <a:ext cx="4168428" cy="8078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000" b="0" i="0">
                <a:latin typeface="Calibri Light" charset="0"/>
                <a:ea typeface="Calibri Light" charset="0"/>
                <a:cs typeface="Calibri Light" charset="0"/>
                <a:sym typeface="Poppins Light"/>
              </a:defRPr>
            </a:lvl1pPr>
          </a:lstStyle>
          <a:p>
            <a:pPr lvl="0"/>
            <a:r>
              <a:rPr lang="en-US"/>
              <a:t>Edit Subtitle</a:t>
            </a:r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E6C6D8C7-A003-FC4C-B495-19733893A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Line">
            <a:extLst>
              <a:ext uri="{FF2B5EF4-FFF2-40B4-BE49-F238E27FC236}">
                <a16:creationId xmlns:a16="http://schemas.microsoft.com/office/drawing/2014/main" id="{6A02D45B-2E0F-AA42-8FC4-116CE1A4F119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89EEC230-2964-4542-A438-F748EDD3DF7D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967413" y="1248115"/>
            <a:ext cx="2961183" cy="8078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1200" b="1" i="0" cap="all" spc="94">
                <a:solidFill>
                  <a:srgbClr val="D8232A"/>
                </a:solidFill>
                <a:latin typeface="Calibri Bold" charset="0"/>
                <a:ea typeface="Calibri Bold" charset="0"/>
                <a:cs typeface="Calibri Bold" charset="0"/>
                <a:sym typeface="Poppins Bold"/>
              </a:defRPr>
            </a:lvl1pPr>
          </a:lstStyle>
          <a:p>
            <a:pPr lvl="0"/>
            <a:r>
              <a:rPr lang="en-US"/>
              <a:t>Edit Subtitle 2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42A4BE4-898D-3C43-8891-1A75CC4682AC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875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Text">
            <a:extLst>
              <a:ext uri="{FF2B5EF4-FFF2-40B4-BE49-F238E27FC236}">
                <a16:creationId xmlns:a16="http://schemas.microsoft.com/office/drawing/2014/main" id="{F43D312A-B445-6848-9A2D-F766F524CE0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1450" y="352698"/>
            <a:ext cx="4485915" cy="807874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200" b="0" i="0">
                <a:solidFill>
                  <a:srgbClr val="D8232A"/>
                </a:solidFill>
                <a:latin typeface="Calibri Regular" charset="0"/>
                <a:ea typeface="Calibri Regular" charset="0"/>
                <a:cs typeface="Calibri Regular" charset="0"/>
                <a:sym typeface="Poppins Medium"/>
              </a:defRPr>
            </a:lvl1pPr>
          </a:lstStyle>
          <a:p>
            <a:r>
              <a:rPr lang="en-US"/>
              <a:t>Click to edit Title</a:t>
            </a:r>
            <a:endParaRPr/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BAC6D06D-54D1-904B-9F64-1D1E065BA2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Line">
            <a:extLst>
              <a:ext uri="{FF2B5EF4-FFF2-40B4-BE49-F238E27FC236}">
                <a16:creationId xmlns:a16="http://schemas.microsoft.com/office/drawing/2014/main" id="{CB9FB198-033A-B949-9E23-4637D810D38C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D8E43C1-B993-3148-AF70-7544DBAA6D7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1673" y="1248115"/>
            <a:ext cx="2578308" cy="310445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CD8E43C1-B993-3148-AF70-7544DBAA6D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099981" y="1248115"/>
            <a:ext cx="2544074" cy="310445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08264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 title Text">
            <a:extLst>
              <a:ext uri="{FF2B5EF4-FFF2-40B4-BE49-F238E27FC236}">
                <a16:creationId xmlns:a16="http://schemas.microsoft.com/office/drawing/2014/main" id="{89890701-5B77-894D-B778-389CAA908B9B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4781550" y="376511"/>
            <a:ext cx="4168428" cy="8078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000" b="0" i="0">
                <a:latin typeface="Calibri Light" charset="0"/>
                <a:ea typeface="Calibri Light" charset="0"/>
                <a:cs typeface="Calibri Light" charset="0"/>
                <a:sym typeface="Poppins Light"/>
              </a:defRPr>
            </a:lvl1pPr>
          </a:lstStyle>
          <a:p>
            <a:pPr lvl="0"/>
            <a:r>
              <a:rPr lang="en-US"/>
              <a:t>Edit Subtitle</a:t>
            </a:r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BF5133FA-0FA1-E14C-8BB8-2BA61E7F3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Line">
            <a:extLst>
              <a:ext uri="{FF2B5EF4-FFF2-40B4-BE49-F238E27FC236}">
                <a16:creationId xmlns:a16="http://schemas.microsoft.com/office/drawing/2014/main" id="{4FA8E63F-832A-3948-A713-82B3373CC294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5" name="Title Text">
            <a:extLst>
              <a:ext uri="{FF2B5EF4-FFF2-40B4-BE49-F238E27FC236}">
                <a16:creationId xmlns:a16="http://schemas.microsoft.com/office/drawing/2014/main" id="{C06EEE53-30F4-9542-B7E2-56154DE2592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1450" y="352698"/>
            <a:ext cx="4485915" cy="807874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200" b="0" i="0">
                <a:solidFill>
                  <a:srgbClr val="D8232A"/>
                </a:solidFill>
                <a:latin typeface="Calibri Regular" charset="0"/>
                <a:ea typeface="Calibri Regular" charset="0"/>
                <a:cs typeface="Calibri Regular" charset="0"/>
                <a:sym typeface="Poppins Medium"/>
              </a:defRPr>
            </a:lvl1pPr>
          </a:lstStyle>
          <a:p>
            <a:r>
              <a:rPr lang="en-US"/>
              <a:t>Click to edit Title</a:t>
            </a:r>
            <a:endParaRPr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7821D9AB-A68F-5441-B1BB-FD3292E3C35F}"/>
              </a:ext>
            </a:extLst>
          </p:cNvPr>
          <p:cNvSpPr/>
          <p:nvPr/>
        </p:nvSpPr>
        <p:spPr>
          <a:xfrm>
            <a:off x="6148437" y="1560554"/>
            <a:ext cx="2067868" cy="0"/>
          </a:xfrm>
          <a:prstGeom prst="line">
            <a:avLst/>
          </a:prstGeom>
          <a:ln w="76200">
            <a:solidFill>
              <a:srgbClr val="C6CFEF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7940E763-B797-DF4D-9B08-19ADF4630341}"/>
              </a:ext>
            </a:extLst>
          </p:cNvPr>
          <p:cNvSpPr/>
          <p:nvPr/>
        </p:nvSpPr>
        <p:spPr>
          <a:xfrm>
            <a:off x="6148436" y="3346492"/>
            <a:ext cx="2067868" cy="0"/>
          </a:xfrm>
          <a:prstGeom prst="line">
            <a:avLst/>
          </a:prstGeom>
          <a:ln w="38100">
            <a:solidFill>
              <a:srgbClr val="C6CFEF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0" name="Double click to add quote">
            <a:extLst>
              <a:ext uri="{FF2B5EF4-FFF2-40B4-BE49-F238E27FC236}">
                <a16:creationId xmlns:a16="http://schemas.microsoft.com/office/drawing/2014/main" id="{A55FD4FF-A5F6-3547-AC64-5B7577DEDD3D}"/>
              </a:ext>
            </a:extLst>
          </p:cNvPr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6157913" y="1641023"/>
            <a:ext cx="2048916" cy="163214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1200" b="0" i="0">
                <a:solidFill>
                  <a:srgbClr val="53585F"/>
                </a:solidFill>
                <a:latin typeface="Calibri Light" charset="0"/>
                <a:ea typeface="+mn-ea"/>
                <a:cs typeface="Calibri Light" charset="0"/>
                <a:sym typeface="Poppins ExtraLight"/>
              </a:defRPr>
            </a:lvl1pPr>
          </a:lstStyle>
          <a:p>
            <a:pPr lvl="0"/>
            <a:r>
              <a:rPr lang="en-US"/>
              <a:t>Insert quote or key facts here – Calibri light italic 12pt, dark grey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F17513B7-95D9-D14F-9508-AA802AB20006}"/>
              </a:ext>
            </a:extLst>
          </p:cNvPr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6178572" y="3316904"/>
            <a:ext cx="2067868" cy="221023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spcBef>
                <a:spcPts val="563"/>
              </a:spcBef>
              <a:buSzTx/>
              <a:buNone/>
              <a:defRPr sz="800" b="1" i="0" spc="64">
                <a:solidFill>
                  <a:srgbClr val="53585F"/>
                </a:solidFill>
                <a:latin typeface="Calibri Bold" charset="0"/>
                <a:ea typeface="Calibri Bold" charset="0"/>
                <a:cs typeface="Calibri Bold" charset="0"/>
                <a:sym typeface="Poppins Bold"/>
              </a:defRPr>
            </a:lvl1pPr>
          </a:lstStyle>
          <a:p>
            <a:pPr lvl="0"/>
            <a:r>
              <a:rPr lang="en-US"/>
              <a:t>Attribution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0D833A6-6A33-EE4F-AA1A-4E9D24BFD40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875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pic>
        <p:nvPicPr>
          <p:cNvPr id="13" name="Image" descr="Image">
            <a:extLst>
              <a:ext uri="{FF2B5EF4-FFF2-40B4-BE49-F238E27FC236}">
                <a16:creationId xmlns:a16="http://schemas.microsoft.com/office/drawing/2014/main" id="{227BE422-6810-D644-9477-BA14C4DBEB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Line">
            <a:extLst>
              <a:ext uri="{FF2B5EF4-FFF2-40B4-BE49-F238E27FC236}">
                <a16:creationId xmlns:a16="http://schemas.microsoft.com/office/drawing/2014/main" id="{10399FF5-7B7A-C846-882C-9F2EB9A5B1A7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A7A1D7D1-3D88-A647-804A-C59C4E3F2E86}"/>
              </a:ext>
            </a:extLst>
          </p:cNvPr>
          <p:cNvSpPr/>
          <p:nvPr userDrawn="1"/>
        </p:nvSpPr>
        <p:spPr>
          <a:xfrm>
            <a:off x="6148437" y="1560554"/>
            <a:ext cx="2067868" cy="0"/>
          </a:xfrm>
          <a:prstGeom prst="line">
            <a:avLst/>
          </a:prstGeom>
          <a:ln w="38100">
            <a:solidFill>
              <a:srgbClr val="C6CFEF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220F6043-0437-AF47-B1E4-8F8573BCB099}"/>
              </a:ext>
            </a:extLst>
          </p:cNvPr>
          <p:cNvSpPr/>
          <p:nvPr userDrawn="1"/>
        </p:nvSpPr>
        <p:spPr>
          <a:xfrm>
            <a:off x="6148436" y="3346492"/>
            <a:ext cx="2067868" cy="0"/>
          </a:xfrm>
          <a:prstGeom prst="line">
            <a:avLst/>
          </a:prstGeom>
          <a:ln w="38100">
            <a:solidFill>
              <a:srgbClr val="C6CFEF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CD8E43C1-B993-3148-AF70-7544DBAA6D7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1673" y="1248115"/>
            <a:ext cx="2548172" cy="310445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CD8E43C1-B993-3148-AF70-7544DBAA6D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099981" y="1248115"/>
            <a:ext cx="2565095" cy="310445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1465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D8D8CF-BF48-7E4B-ACE8-0DDCF48D15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Sub title Text">
            <a:extLst>
              <a:ext uri="{FF2B5EF4-FFF2-40B4-BE49-F238E27FC236}">
                <a16:creationId xmlns:a16="http://schemas.microsoft.com/office/drawing/2014/main" id="{89890701-5B77-894D-B778-389CAA908B9B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4781550" y="376511"/>
            <a:ext cx="4168428" cy="8078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000" b="0" i="0">
                <a:latin typeface="Calibri Light" charset="0"/>
                <a:ea typeface="Calibri Light" charset="0"/>
                <a:cs typeface="Calibri Light" charset="0"/>
                <a:sym typeface="Poppins Light"/>
              </a:defRPr>
            </a:lvl1pPr>
          </a:lstStyle>
          <a:p>
            <a:pPr lvl="0"/>
            <a:r>
              <a:rPr lang="en-US"/>
              <a:t>Edit Subtitle</a:t>
            </a:r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BF5133FA-0FA1-E14C-8BB8-2BA61E7F3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Line">
            <a:extLst>
              <a:ext uri="{FF2B5EF4-FFF2-40B4-BE49-F238E27FC236}">
                <a16:creationId xmlns:a16="http://schemas.microsoft.com/office/drawing/2014/main" id="{4FA8E63F-832A-3948-A713-82B3373CC294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5" name="Title Text">
            <a:extLst>
              <a:ext uri="{FF2B5EF4-FFF2-40B4-BE49-F238E27FC236}">
                <a16:creationId xmlns:a16="http://schemas.microsoft.com/office/drawing/2014/main" id="{C06EEE53-30F4-9542-B7E2-56154DE2592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1450" y="352698"/>
            <a:ext cx="4485915" cy="807874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200" b="0" i="0">
                <a:solidFill>
                  <a:srgbClr val="D8232A"/>
                </a:solidFill>
                <a:latin typeface="Calibri Regular" charset="0"/>
                <a:ea typeface="Calibri Regular" charset="0"/>
                <a:cs typeface="Calibri Regular" charset="0"/>
                <a:sym typeface="Poppins Medium"/>
              </a:defRPr>
            </a:lvl1pPr>
          </a:lstStyle>
          <a:p>
            <a:r>
              <a:rPr lang="en-US"/>
              <a:t>Click to edit Title</a:t>
            </a:r>
            <a:endParaRPr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7821D9AB-A68F-5441-B1BB-FD3292E3C35F}"/>
              </a:ext>
            </a:extLst>
          </p:cNvPr>
          <p:cNvSpPr/>
          <p:nvPr/>
        </p:nvSpPr>
        <p:spPr>
          <a:xfrm>
            <a:off x="6148437" y="1560554"/>
            <a:ext cx="2067868" cy="0"/>
          </a:xfrm>
          <a:prstGeom prst="line">
            <a:avLst/>
          </a:prstGeom>
          <a:ln w="76200">
            <a:solidFill>
              <a:srgbClr val="C6CFEF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7940E763-B797-DF4D-9B08-19ADF4630341}"/>
              </a:ext>
            </a:extLst>
          </p:cNvPr>
          <p:cNvSpPr/>
          <p:nvPr/>
        </p:nvSpPr>
        <p:spPr>
          <a:xfrm>
            <a:off x="6148436" y="3346492"/>
            <a:ext cx="2067868" cy="0"/>
          </a:xfrm>
          <a:prstGeom prst="line">
            <a:avLst/>
          </a:prstGeom>
          <a:ln w="38100">
            <a:solidFill>
              <a:srgbClr val="C6CFEF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0" name="Double click to add quote">
            <a:extLst>
              <a:ext uri="{FF2B5EF4-FFF2-40B4-BE49-F238E27FC236}">
                <a16:creationId xmlns:a16="http://schemas.microsoft.com/office/drawing/2014/main" id="{A55FD4FF-A5F6-3547-AC64-5B7577DEDD3D}"/>
              </a:ext>
            </a:extLst>
          </p:cNvPr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6157913" y="1641023"/>
            <a:ext cx="2048916" cy="163214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1200" b="0" i="0">
                <a:solidFill>
                  <a:srgbClr val="53585F"/>
                </a:solidFill>
                <a:latin typeface="Calibri Light" charset="0"/>
                <a:ea typeface="+mn-ea"/>
                <a:cs typeface="Calibri Light" charset="0"/>
                <a:sym typeface="Poppins ExtraLight"/>
              </a:defRPr>
            </a:lvl1pPr>
          </a:lstStyle>
          <a:p>
            <a:pPr lvl="0"/>
            <a:r>
              <a:rPr lang="en-US"/>
              <a:t>Insert quote or key facts here – Calibri light italic 12pt, dark grey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F17513B7-95D9-D14F-9508-AA802AB20006}"/>
              </a:ext>
            </a:extLst>
          </p:cNvPr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6178572" y="3316904"/>
            <a:ext cx="2067868" cy="221023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spcBef>
                <a:spcPts val="563"/>
              </a:spcBef>
              <a:buSzTx/>
              <a:buNone/>
              <a:defRPr sz="800" b="1" i="0" spc="64">
                <a:solidFill>
                  <a:srgbClr val="53585F"/>
                </a:solidFill>
                <a:latin typeface="Calibri Bold" charset="0"/>
                <a:ea typeface="Calibri Bold" charset="0"/>
                <a:cs typeface="Calibri Bold" charset="0"/>
                <a:sym typeface="Poppins Bold"/>
              </a:defRPr>
            </a:lvl1pPr>
          </a:lstStyle>
          <a:p>
            <a:pPr lvl="0"/>
            <a:r>
              <a:rPr lang="en-US"/>
              <a:t>Attribution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0D833A6-6A33-EE4F-AA1A-4E9D24BFD40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875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pic>
        <p:nvPicPr>
          <p:cNvPr id="13" name="Image" descr="Image">
            <a:extLst>
              <a:ext uri="{FF2B5EF4-FFF2-40B4-BE49-F238E27FC236}">
                <a16:creationId xmlns:a16="http://schemas.microsoft.com/office/drawing/2014/main" id="{227BE422-6810-D644-9477-BA14C4DBEB3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Line">
            <a:extLst>
              <a:ext uri="{FF2B5EF4-FFF2-40B4-BE49-F238E27FC236}">
                <a16:creationId xmlns:a16="http://schemas.microsoft.com/office/drawing/2014/main" id="{10399FF5-7B7A-C846-882C-9F2EB9A5B1A7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A7A1D7D1-3D88-A647-804A-C59C4E3F2E86}"/>
              </a:ext>
            </a:extLst>
          </p:cNvPr>
          <p:cNvSpPr/>
          <p:nvPr userDrawn="1"/>
        </p:nvSpPr>
        <p:spPr>
          <a:xfrm>
            <a:off x="6148437" y="1560554"/>
            <a:ext cx="2067868" cy="0"/>
          </a:xfrm>
          <a:prstGeom prst="line">
            <a:avLst/>
          </a:prstGeom>
          <a:ln w="38100">
            <a:solidFill>
              <a:srgbClr val="C6CFEF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220F6043-0437-AF47-B1E4-8F8573BCB099}"/>
              </a:ext>
            </a:extLst>
          </p:cNvPr>
          <p:cNvSpPr/>
          <p:nvPr userDrawn="1"/>
        </p:nvSpPr>
        <p:spPr>
          <a:xfrm>
            <a:off x="6148436" y="3346492"/>
            <a:ext cx="2067868" cy="0"/>
          </a:xfrm>
          <a:prstGeom prst="line">
            <a:avLst/>
          </a:prstGeom>
          <a:ln w="38100">
            <a:solidFill>
              <a:srgbClr val="C6CFEF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CD8E43C1-B993-3148-AF70-7544DBAA6D7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1673" y="1248115"/>
            <a:ext cx="2548172" cy="310445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CD8E43C1-B993-3148-AF70-7544DBAA6D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099981" y="1248115"/>
            <a:ext cx="2533564" cy="310445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96344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 title Text">
            <a:extLst>
              <a:ext uri="{FF2B5EF4-FFF2-40B4-BE49-F238E27FC236}">
                <a16:creationId xmlns:a16="http://schemas.microsoft.com/office/drawing/2014/main" id="{89890701-5B77-894D-B778-389CAA908B9B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544329" y="376511"/>
            <a:ext cx="6405649" cy="8078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000" b="0" i="0">
                <a:latin typeface="Calibri Light" charset="0"/>
                <a:ea typeface="Calibri Light" charset="0"/>
                <a:cs typeface="Calibri Light" charset="0"/>
                <a:sym typeface="Poppins Light"/>
              </a:defRPr>
            </a:lvl1pPr>
          </a:lstStyle>
          <a:p>
            <a:pPr lvl="0"/>
            <a:r>
              <a:rPr lang="en-US"/>
              <a:t>Edit Subtitle</a:t>
            </a:r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BF5133FA-0FA1-E14C-8BB8-2BA61E7F3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Line">
            <a:extLst>
              <a:ext uri="{FF2B5EF4-FFF2-40B4-BE49-F238E27FC236}">
                <a16:creationId xmlns:a16="http://schemas.microsoft.com/office/drawing/2014/main" id="{4FA8E63F-832A-3948-A713-82B3373CC294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5" name="Title Text">
            <a:extLst>
              <a:ext uri="{FF2B5EF4-FFF2-40B4-BE49-F238E27FC236}">
                <a16:creationId xmlns:a16="http://schemas.microsoft.com/office/drawing/2014/main" id="{C06EEE53-30F4-9542-B7E2-56154DE2592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1450" y="352698"/>
            <a:ext cx="2372879" cy="807874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200" b="0" i="0">
                <a:solidFill>
                  <a:srgbClr val="D8232A"/>
                </a:solidFill>
                <a:latin typeface="Calibri Regular" charset="0"/>
                <a:ea typeface="Calibri Regular" charset="0"/>
                <a:cs typeface="Calibri Regular" charset="0"/>
                <a:sym typeface="Poppins Medium"/>
              </a:defRPr>
            </a:lvl1pPr>
          </a:lstStyle>
          <a:p>
            <a:r>
              <a:rPr lang="en-US"/>
              <a:t>Click to edit Title</a:t>
            </a:r>
            <a:endParaRPr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0D833A6-6A33-EE4F-AA1A-4E9D24BFD40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875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pic>
        <p:nvPicPr>
          <p:cNvPr id="13" name="Image" descr="Image">
            <a:extLst>
              <a:ext uri="{FF2B5EF4-FFF2-40B4-BE49-F238E27FC236}">
                <a16:creationId xmlns:a16="http://schemas.microsoft.com/office/drawing/2014/main" id="{227BE422-6810-D644-9477-BA14C4DBEB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Line">
            <a:extLst>
              <a:ext uri="{FF2B5EF4-FFF2-40B4-BE49-F238E27FC236}">
                <a16:creationId xmlns:a16="http://schemas.microsoft.com/office/drawing/2014/main" id="{10399FF5-7B7A-C846-882C-9F2EB9A5B1A7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CD8E43C1-B993-3148-AF70-7544DBAA6D7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44329" y="1358610"/>
            <a:ext cx="2986026" cy="310445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CD8E43C1-B993-3148-AF70-7544DBAA6D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97194" y="1358610"/>
            <a:ext cx="2986026" cy="310445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26292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5153375-5F1A-3041-81EC-978C4A991C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Sub title Text">
            <a:extLst>
              <a:ext uri="{FF2B5EF4-FFF2-40B4-BE49-F238E27FC236}">
                <a16:creationId xmlns:a16="http://schemas.microsoft.com/office/drawing/2014/main" id="{89890701-5B77-894D-B778-389CAA908B9B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544329" y="376511"/>
            <a:ext cx="6405649" cy="8078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000" b="0" i="0">
                <a:latin typeface="Calibri Light" charset="0"/>
                <a:ea typeface="Calibri Light" charset="0"/>
                <a:cs typeface="Calibri Light" charset="0"/>
                <a:sym typeface="Poppins Light"/>
              </a:defRPr>
            </a:lvl1pPr>
          </a:lstStyle>
          <a:p>
            <a:pPr lvl="0"/>
            <a:r>
              <a:rPr lang="en-US"/>
              <a:t>Edit Subtitle</a:t>
            </a:r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BF5133FA-0FA1-E14C-8BB8-2BA61E7F3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Line">
            <a:extLst>
              <a:ext uri="{FF2B5EF4-FFF2-40B4-BE49-F238E27FC236}">
                <a16:creationId xmlns:a16="http://schemas.microsoft.com/office/drawing/2014/main" id="{4FA8E63F-832A-3948-A713-82B3373CC294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5" name="Title Text">
            <a:extLst>
              <a:ext uri="{FF2B5EF4-FFF2-40B4-BE49-F238E27FC236}">
                <a16:creationId xmlns:a16="http://schemas.microsoft.com/office/drawing/2014/main" id="{C06EEE53-30F4-9542-B7E2-56154DE2592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1450" y="352698"/>
            <a:ext cx="2372879" cy="807874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200" b="0" i="0">
                <a:solidFill>
                  <a:srgbClr val="D8232A"/>
                </a:solidFill>
                <a:latin typeface="Calibri Regular" charset="0"/>
                <a:ea typeface="Calibri Regular" charset="0"/>
                <a:cs typeface="Calibri Regular" charset="0"/>
                <a:sym typeface="Poppins Medium"/>
              </a:defRPr>
            </a:lvl1pPr>
          </a:lstStyle>
          <a:p>
            <a:r>
              <a:rPr lang="en-US"/>
              <a:t>Click to edit Title</a:t>
            </a:r>
            <a:endParaRPr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0D833A6-6A33-EE4F-AA1A-4E9D24BFD40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875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pic>
        <p:nvPicPr>
          <p:cNvPr id="13" name="Image" descr="Image">
            <a:extLst>
              <a:ext uri="{FF2B5EF4-FFF2-40B4-BE49-F238E27FC236}">
                <a16:creationId xmlns:a16="http://schemas.microsoft.com/office/drawing/2014/main" id="{227BE422-6810-D644-9477-BA14C4DBEB3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Line">
            <a:extLst>
              <a:ext uri="{FF2B5EF4-FFF2-40B4-BE49-F238E27FC236}">
                <a16:creationId xmlns:a16="http://schemas.microsoft.com/office/drawing/2014/main" id="{10399FF5-7B7A-C846-882C-9F2EB9A5B1A7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CD8E43C1-B993-3148-AF70-7544DBAA6D7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44329" y="1358610"/>
            <a:ext cx="2986026" cy="310445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D8E43C1-B993-3148-AF70-7544DBAA6D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97194" y="1358610"/>
            <a:ext cx="2986026" cy="310445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14775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 title Text">
            <a:extLst>
              <a:ext uri="{FF2B5EF4-FFF2-40B4-BE49-F238E27FC236}">
                <a16:creationId xmlns:a16="http://schemas.microsoft.com/office/drawing/2014/main" id="{1C1458B1-B718-B945-867D-0CA7DAD96E96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3086100" y="376511"/>
            <a:ext cx="5464869" cy="8078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000" b="0" i="0">
                <a:latin typeface="Calibri Light" charset="0"/>
                <a:ea typeface="Calibri Light" charset="0"/>
                <a:cs typeface="Calibri Light" charset="0"/>
                <a:sym typeface="Poppins Light"/>
              </a:defRPr>
            </a:lvl1pPr>
          </a:lstStyle>
          <a:p>
            <a:pPr lvl="0"/>
            <a:r>
              <a:rPr lang="en-US"/>
              <a:t>Edit Subtitle</a:t>
            </a: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C7853434-6E62-854F-AD79-256D981A1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ne">
            <a:extLst>
              <a:ext uri="{FF2B5EF4-FFF2-40B4-BE49-F238E27FC236}">
                <a16:creationId xmlns:a16="http://schemas.microsoft.com/office/drawing/2014/main" id="{3DB5897B-83E6-5447-A1EA-D7B8955C3581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" name="Title Text">
            <a:extLst>
              <a:ext uri="{FF2B5EF4-FFF2-40B4-BE49-F238E27FC236}">
                <a16:creationId xmlns:a16="http://schemas.microsoft.com/office/drawing/2014/main" id="{77E751E5-29A9-8C45-A7D9-F3072BF6854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1450" y="352698"/>
            <a:ext cx="2802074" cy="807874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200" b="0" i="0">
                <a:solidFill>
                  <a:srgbClr val="D8232A"/>
                </a:solidFill>
                <a:latin typeface="Calibri Regular" charset="0"/>
                <a:ea typeface="Calibri Regular" charset="0"/>
                <a:cs typeface="Calibri Regular" charset="0"/>
                <a:sym typeface="Poppins Medium"/>
              </a:defRPr>
            </a:lvl1pPr>
          </a:lstStyle>
          <a:p>
            <a:r>
              <a:rPr lang="en-US"/>
              <a:t>Click to edit Title</a:t>
            </a:r>
            <a:endParaRPr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5A666DC-131B-9744-ACC3-50CDE3A4070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875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4F33F7D3-81E6-8845-BFA0-371B2D8738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Line">
            <a:extLst>
              <a:ext uri="{FF2B5EF4-FFF2-40B4-BE49-F238E27FC236}">
                <a16:creationId xmlns:a16="http://schemas.microsoft.com/office/drawing/2014/main" id="{31161603-FCBE-0A45-AE73-BB13CEE99EF3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CD8E43C1-B993-3148-AF70-7544DBAA6D7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86099" y="1358610"/>
            <a:ext cx="5464869" cy="310445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754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0CE2798-36C1-154A-BC17-F50E73A589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Sub title Text">
            <a:extLst>
              <a:ext uri="{FF2B5EF4-FFF2-40B4-BE49-F238E27FC236}">
                <a16:creationId xmlns:a16="http://schemas.microsoft.com/office/drawing/2014/main" id="{1C1458B1-B718-B945-867D-0CA7DAD96E96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3086100" y="376511"/>
            <a:ext cx="5464869" cy="8078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000" b="0" i="0">
                <a:latin typeface="Calibri Light" charset="0"/>
                <a:ea typeface="Calibri Light" charset="0"/>
                <a:cs typeface="Calibri Light" charset="0"/>
                <a:sym typeface="Poppins Light"/>
              </a:defRPr>
            </a:lvl1pPr>
          </a:lstStyle>
          <a:p>
            <a:pPr lvl="0"/>
            <a:r>
              <a:rPr lang="en-US"/>
              <a:t>Edit Subtitle</a:t>
            </a: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C7853434-6E62-854F-AD79-256D981A1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ne">
            <a:extLst>
              <a:ext uri="{FF2B5EF4-FFF2-40B4-BE49-F238E27FC236}">
                <a16:creationId xmlns:a16="http://schemas.microsoft.com/office/drawing/2014/main" id="{3DB5897B-83E6-5447-A1EA-D7B8955C3581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" name="Title Text">
            <a:extLst>
              <a:ext uri="{FF2B5EF4-FFF2-40B4-BE49-F238E27FC236}">
                <a16:creationId xmlns:a16="http://schemas.microsoft.com/office/drawing/2014/main" id="{77E751E5-29A9-8C45-A7D9-F3072BF6854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1450" y="352698"/>
            <a:ext cx="2802074" cy="807874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200" b="0" i="0">
                <a:solidFill>
                  <a:srgbClr val="D8232A"/>
                </a:solidFill>
                <a:latin typeface="Calibri Regular" charset="0"/>
                <a:ea typeface="Calibri Regular" charset="0"/>
                <a:cs typeface="Calibri Regular" charset="0"/>
                <a:sym typeface="Poppins Medium"/>
              </a:defRPr>
            </a:lvl1pPr>
          </a:lstStyle>
          <a:p>
            <a:r>
              <a:rPr lang="en-US"/>
              <a:t>Click to edit Title</a:t>
            </a:r>
            <a:endParaRPr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5A666DC-131B-9744-ACC3-50CDE3A4070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875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4F33F7D3-81E6-8845-BFA0-371B2D8738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Line">
            <a:extLst>
              <a:ext uri="{FF2B5EF4-FFF2-40B4-BE49-F238E27FC236}">
                <a16:creationId xmlns:a16="http://schemas.microsoft.com/office/drawing/2014/main" id="{31161603-FCBE-0A45-AE73-BB13CEE99EF3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D8E43C1-B993-3148-AF70-7544DBAA6D7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86099" y="1347603"/>
            <a:ext cx="5464869" cy="310445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64233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>
            <a:extLst>
              <a:ext uri="{FF2B5EF4-FFF2-40B4-BE49-F238E27FC236}">
                <a16:creationId xmlns:a16="http://schemas.microsoft.com/office/drawing/2014/main" id="{61B9E339-F5C6-9F4C-A2D5-F1C2B52A1EF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6213" y="352699"/>
            <a:ext cx="3496478" cy="87489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200" b="0" i="0">
                <a:solidFill>
                  <a:srgbClr val="D8232A"/>
                </a:solidFill>
                <a:latin typeface="Calibri Regular" charset="0"/>
                <a:ea typeface="Calibri Regular" charset="0"/>
                <a:cs typeface="Calibri Regular" charset="0"/>
                <a:sym typeface="Poppins Medium"/>
              </a:defRPr>
            </a:lvl1pPr>
          </a:lstStyle>
          <a:p>
            <a:r>
              <a:rPr lang="en-US"/>
              <a:t>Click to edit Title</a:t>
            </a:r>
            <a:endParaRPr/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DC7B9C30-DB60-4B4E-9ECC-A12390F5C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Line">
            <a:extLst>
              <a:ext uri="{FF2B5EF4-FFF2-40B4-BE49-F238E27FC236}">
                <a16:creationId xmlns:a16="http://schemas.microsoft.com/office/drawing/2014/main" id="{F022F017-B336-A448-8754-300C09C9A32A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83BB0B6-49E4-5043-A55F-36C9D68F395D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0494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ouble-click to edit subtitle">
            <a:extLst>
              <a:ext uri="{FF2B5EF4-FFF2-40B4-BE49-F238E27FC236}">
                <a16:creationId xmlns:a16="http://schemas.microsoft.com/office/drawing/2014/main" id="{C06616EE-EA82-D048-96C3-DC94E88FE03B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3856836" y="383922"/>
            <a:ext cx="4320889" cy="40011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000" b="0" i="0">
                <a:solidFill>
                  <a:srgbClr val="D8232A"/>
                </a:solidFill>
                <a:latin typeface="Calibri Light" charset="0"/>
                <a:ea typeface="Calibri Light" charset="0"/>
                <a:cs typeface="Calibri Light" charset="0"/>
                <a:sym typeface="Poppins Light"/>
              </a:defRPr>
            </a:lvl1pPr>
          </a:lstStyle>
          <a:p>
            <a:pPr lvl="0"/>
            <a:r>
              <a:rPr lang="en-US"/>
              <a:t>Edit Subtitle</a:t>
            </a:r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37AAB470-5E92-A34D-88D7-CDFF07423B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Line">
            <a:extLst>
              <a:ext uri="{FF2B5EF4-FFF2-40B4-BE49-F238E27FC236}">
                <a16:creationId xmlns:a16="http://schemas.microsoft.com/office/drawing/2014/main" id="{1C2DD66A-806D-DB4A-93BD-D864E23CB733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CD8E43C1-B993-3148-AF70-7544DBAA6D7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56836" y="1358610"/>
            <a:ext cx="4320889" cy="310445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184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G_series_C_3.jpg" descr="BG_series_C_3.jpg">
            <a:extLst>
              <a:ext uri="{FF2B5EF4-FFF2-40B4-BE49-F238E27FC236}">
                <a16:creationId xmlns:a16="http://schemas.microsoft.com/office/drawing/2014/main" id="{CF471A11-0FF0-6B46-BC97-0BD77B7CD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CE97EFA-67FD-2647-A0CB-D34D9D6C10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51558" y="1855448"/>
            <a:ext cx="1863192" cy="1244600"/>
          </a:xfrm>
        </p:spPr>
        <p:txBody>
          <a:bodyPr>
            <a:noAutofit/>
          </a:bodyPr>
          <a:lstStyle>
            <a:lvl1pPr marL="0" indent="0" algn="ctr">
              <a:buNone/>
              <a:defRPr sz="9600" b="0" i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7" name="Title Text">
            <a:extLst>
              <a:ext uri="{FF2B5EF4-FFF2-40B4-BE49-F238E27FC236}">
                <a16:creationId xmlns:a16="http://schemas.microsoft.com/office/drawing/2014/main" id="{57830E45-E1AE-4A4D-B0F8-C7455911C35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714750" y="1967394"/>
            <a:ext cx="3724420" cy="129566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2775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Title slide font is Calibri Light 33pt</a:t>
            </a:r>
            <a:endParaRPr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EB50530A-95C7-9544-9186-D3C74F1D4453}"/>
              </a:ext>
            </a:extLst>
          </p:cNvPr>
          <p:cNvSpPr/>
          <p:nvPr/>
        </p:nvSpPr>
        <p:spPr>
          <a:xfrm>
            <a:off x="2216105" y="3276392"/>
            <a:ext cx="1127759" cy="0"/>
          </a:xfrm>
          <a:prstGeom prst="lin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C2088AC4-2D9F-DB4A-B29B-88F3E9E46E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90198" y="1802869"/>
            <a:ext cx="1585912" cy="254529"/>
          </a:xfrm>
        </p:spPr>
        <p:txBody>
          <a:bodyPr>
            <a:noAutofit/>
          </a:bodyPr>
          <a:lstStyle>
            <a:lvl1pPr marL="0" indent="0" algn="ctr">
              <a:buNone/>
              <a:defRPr sz="1100" b="1" i="0" spc="600">
                <a:solidFill>
                  <a:srgbClr val="000000"/>
                </a:solidFill>
                <a:latin typeface="Calibri Bold" charset="0"/>
                <a:cs typeface="Calibri Bold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SECTION</a:t>
            </a:r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622F5BCB-C626-2948-B438-6A31F3F43C57}"/>
              </a:ext>
            </a:extLst>
          </p:cNvPr>
          <p:cNvSpPr/>
          <p:nvPr userDrawn="1"/>
        </p:nvSpPr>
        <p:spPr>
          <a:xfrm>
            <a:off x="2216105" y="3276392"/>
            <a:ext cx="1127759" cy="0"/>
          </a:xfrm>
          <a:prstGeom prst="lin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9268358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G_series_A_30.jpg" descr="BG_series_A_30.jpg">
            <a:extLst>
              <a:ext uri="{FF2B5EF4-FFF2-40B4-BE49-F238E27FC236}">
                <a16:creationId xmlns:a16="http://schemas.microsoft.com/office/drawing/2014/main" id="{82D92797-0044-354C-B55F-8E76C78428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26" r="26"/>
          <a:stretch>
            <a:fillRect/>
          </a:stretch>
        </p:blipFill>
        <p:spPr>
          <a:xfrm>
            <a:off x="4762" y="12700"/>
            <a:ext cx="9139238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>
            <a:extLst>
              <a:ext uri="{FF2B5EF4-FFF2-40B4-BE49-F238E27FC236}">
                <a16:creationId xmlns:a16="http://schemas.microsoft.com/office/drawing/2014/main" id="{7F07D877-2EC4-5F4B-8EC6-BF0ABA51E29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6213" y="352699"/>
            <a:ext cx="3496478" cy="87489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200" b="0" i="0">
                <a:solidFill>
                  <a:srgbClr val="D8232A"/>
                </a:solidFill>
                <a:latin typeface="Calibri Regular" charset="0"/>
                <a:ea typeface="Calibri Regular" charset="0"/>
                <a:cs typeface="Calibri Regular" charset="0"/>
                <a:sym typeface="Poppins Medium"/>
              </a:defRPr>
            </a:lvl1pPr>
          </a:lstStyle>
          <a:p>
            <a:r>
              <a:rPr lang="en-US"/>
              <a:t>Click to edit Title</a:t>
            </a:r>
            <a:endParaRPr/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CB3ECBEF-7403-D94E-AA39-0FE14C494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ne">
            <a:extLst>
              <a:ext uri="{FF2B5EF4-FFF2-40B4-BE49-F238E27FC236}">
                <a16:creationId xmlns:a16="http://schemas.microsoft.com/office/drawing/2014/main" id="{F1963915-8D35-9B48-ACC4-4686F104D8F9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FC2CD22-97C8-9546-98C0-B3A09CB01E1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0494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Double-click to edit subtitle">
            <a:extLst>
              <a:ext uri="{FF2B5EF4-FFF2-40B4-BE49-F238E27FC236}">
                <a16:creationId xmlns:a16="http://schemas.microsoft.com/office/drawing/2014/main" id="{E426ABEB-A227-D64B-A186-091003DD120E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3856836" y="383922"/>
            <a:ext cx="4320889" cy="40011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000" b="0" i="0">
                <a:solidFill>
                  <a:srgbClr val="D8232A"/>
                </a:solidFill>
                <a:latin typeface="Calibri Light" charset="0"/>
                <a:ea typeface="Calibri Light" charset="0"/>
                <a:cs typeface="Calibri Light" charset="0"/>
                <a:sym typeface="Poppins Light"/>
              </a:defRPr>
            </a:lvl1pPr>
          </a:lstStyle>
          <a:p>
            <a:pPr lvl="0"/>
            <a:r>
              <a:rPr lang="en-US"/>
              <a:t>Edit Subtitle</a:t>
            </a: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B09F425F-0F85-9A41-A5E7-A9FFB60FC3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Line">
            <a:extLst>
              <a:ext uri="{FF2B5EF4-FFF2-40B4-BE49-F238E27FC236}">
                <a16:creationId xmlns:a16="http://schemas.microsoft.com/office/drawing/2014/main" id="{3A954253-4C2C-7045-BD38-255D17950947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D8E43C1-B993-3148-AF70-7544DBAA6D7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56836" y="1358610"/>
            <a:ext cx="4320889" cy="310445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30678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5BB8602-D5B7-C141-AF6D-06EE1665265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773488" y="358775"/>
            <a:ext cx="4622800" cy="43608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8E13309-6E46-5447-A819-F034130DBC7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875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sp>
        <p:nvSpPr>
          <p:cNvPr id="3" name="Image page options">
            <a:extLst>
              <a:ext uri="{FF2B5EF4-FFF2-40B4-BE49-F238E27FC236}">
                <a16:creationId xmlns:a16="http://schemas.microsoft.com/office/drawing/2014/main" id="{DA8536CA-80B4-3346-8275-8FDD69AA30CE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58623" y="359157"/>
            <a:ext cx="3442980" cy="40011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000" b="0" i="0">
                <a:latin typeface="Calibri Light" charset="0"/>
                <a:ea typeface="Calibri Light" charset="0"/>
                <a:cs typeface="Calibri Light" charset="0"/>
                <a:sym typeface="Poppins Light"/>
              </a:defRPr>
            </a:lvl1pPr>
          </a:lstStyle>
          <a:p>
            <a:pPr lvl="0"/>
            <a:r>
              <a:rPr lang="en-US"/>
              <a:t>Edit Master Subtitle</a:t>
            </a: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31731C30-B047-BD4E-971B-ED0CC2869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ne">
            <a:extLst>
              <a:ext uri="{FF2B5EF4-FFF2-40B4-BE49-F238E27FC236}">
                <a16:creationId xmlns:a16="http://schemas.microsoft.com/office/drawing/2014/main" id="{969F03E5-45F5-A74F-AB92-82226C1FC1ED}"/>
              </a:ext>
            </a:extLst>
          </p:cNvPr>
          <p:cNvSpPr/>
          <p:nvPr/>
        </p:nvSpPr>
        <p:spPr>
          <a:xfrm>
            <a:off x="179039" y="265154"/>
            <a:ext cx="3422563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" name="Double-click to edit">
            <a:extLst>
              <a:ext uri="{FF2B5EF4-FFF2-40B4-BE49-F238E27FC236}">
                <a16:creationId xmlns:a16="http://schemas.microsoft.com/office/drawing/2014/main" id="{03F58235-5B9C-5A4E-9497-2999928C4AD0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716467" y="3892995"/>
            <a:ext cx="1647510" cy="40011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lnSpc>
                <a:spcPct val="100000"/>
              </a:lnSpc>
              <a:spcBef>
                <a:spcPts val="563"/>
              </a:spcBef>
              <a:buSzTx/>
              <a:buNone/>
              <a:defRPr sz="1000" i="1">
                <a:solidFill>
                  <a:srgbClr val="53585F"/>
                </a:solidFill>
              </a:defRPr>
            </a:lvl1pPr>
          </a:lstStyle>
          <a:p>
            <a:pPr lvl="0"/>
            <a:r>
              <a:rPr lang="en-US"/>
              <a:t>Insert caption for image or graph here</a:t>
            </a: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6CFC92DC-7194-8947-B98E-C9AF209BDFCA}"/>
              </a:ext>
            </a:extLst>
          </p:cNvPr>
          <p:cNvSpPr/>
          <p:nvPr/>
        </p:nvSpPr>
        <p:spPr>
          <a:xfrm>
            <a:off x="1728440" y="3849729"/>
            <a:ext cx="1623563" cy="0"/>
          </a:xfrm>
          <a:prstGeom prst="line">
            <a:avLst/>
          </a:prstGeom>
          <a:ln w="38100">
            <a:solidFill>
              <a:srgbClr val="DCDEE0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36C1BED2-FC37-2E4D-8CF8-5ECC628D8222}"/>
              </a:ext>
            </a:extLst>
          </p:cNvPr>
          <p:cNvSpPr/>
          <p:nvPr/>
        </p:nvSpPr>
        <p:spPr>
          <a:xfrm>
            <a:off x="1728440" y="4719596"/>
            <a:ext cx="1623563" cy="0"/>
          </a:xfrm>
          <a:prstGeom prst="line">
            <a:avLst/>
          </a:prstGeom>
          <a:ln w="38100">
            <a:solidFill>
              <a:srgbClr val="DCDEE0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5089A61C-1B1C-5948-B3F1-FB8C5BD9B1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Line">
            <a:extLst>
              <a:ext uri="{FF2B5EF4-FFF2-40B4-BE49-F238E27FC236}">
                <a16:creationId xmlns:a16="http://schemas.microsoft.com/office/drawing/2014/main" id="{5310FE8B-FEDA-7C4F-B987-721A02EE21ED}"/>
              </a:ext>
            </a:extLst>
          </p:cNvPr>
          <p:cNvSpPr/>
          <p:nvPr userDrawn="1"/>
        </p:nvSpPr>
        <p:spPr>
          <a:xfrm>
            <a:off x="179039" y="265154"/>
            <a:ext cx="3422563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45E010FA-6C26-5B4E-9F6E-1BAF97E0DB4B}"/>
              </a:ext>
            </a:extLst>
          </p:cNvPr>
          <p:cNvSpPr/>
          <p:nvPr userDrawn="1"/>
        </p:nvSpPr>
        <p:spPr>
          <a:xfrm>
            <a:off x="1728440" y="3849729"/>
            <a:ext cx="1623563" cy="0"/>
          </a:xfrm>
          <a:prstGeom prst="line">
            <a:avLst/>
          </a:prstGeom>
          <a:ln w="38100">
            <a:solidFill>
              <a:srgbClr val="DCDEE0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2D1AD5D4-1CF4-6349-8499-8A27CFAAF9A0}"/>
              </a:ext>
            </a:extLst>
          </p:cNvPr>
          <p:cNvSpPr/>
          <p:nvPr userDrawn="1"/>
        </p:nvSpPr>
        <p:spPr>
          <a:xfrm>
            <a:off x="1728440" y="4719596"/>
            <a:ext cx="1623563" cy="0"/>
          </a:xfrm>
          <a:prstGeom prst="line">
            <a:avLst/>
          </a:prstGeom>
          <a:ln w="38100">
            <a:solidFill>
              <a:srgbClr val="DCDEE0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21482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BBA9E42-0BD8-8245-9957-EA03820D01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28E13309-6E46-5447-A819-F034130DBC7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875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sp>
        <p:nvSpPr>
          <p:cNvPr id="3" name="Image page options">
            <a:extLst>
              <a:ext uri="{FF2B5EF4-FFF2-40B4-BE49-F238E27FC236}">
                <a16:creationId xmlns:a16="http://schemas.microsoft.com/office/drawing/2014/main" id="{DA8536CA-80B4-3346-8275-8FDD69AA30CE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58623" y="359157"/>
            <a:ext cx="3442980" cy="40011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000" b="0" i="0">
                <a:latin typeface="Calibri Light" charset="0"/>
                <a:ea typeface="Calibri Light" charset="0"/>
                <a:cs typeface="Calibri Light" charset="0"/>
                <a:sym typeface="Poppins Light"/>
              </a:defRPr>
            </a:lvl1pPr>
          </a:lstStyle>
          <a:p>
            <a:pPr lvl="0"/>
            <a:r>
              <a:rPr lang="en-US"/>
              <a:t>Edit Master Subtitle</a:t>
            </a: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31731C30-B047-BD4E-971B-ED0CC2869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ne">
            <a:extLst>
              <a:ext uri="{FF2B5EF4-FFF2-40B4-BE49-F238E27FC236}">
                <a16:creationId xmlns:a16="http://schemas.microsoft.com/office/drawing/2014/main" id="{969F03E5-45F5-A74F-AB92-82226C1FC1ED}"/>
              </a:ext>
            </a:extLst>
          </p:cNvPr>
          <p:cNvSpPr/>
          <p:nvPr/>
        </p:nvSpPr>
        <p:spPr>
          <a:xfrm>
            <a:off x="179039" y="265154"/>
            <a:ext cx="3422563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" name="Double-click to edit">
            <a:extLst>
              <a:ext uri="{FF2B5EF4-FFF2-40B4-BE49-F238E27FC236}">
                <a16:creationId xmlns:a16="http://schemas.microsoft.com/office/drawing/2014/main" id="{03F58235-5B9C-5A4E-9497-2999928C4AD0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716467" y="3892995"/>
            <a:ext cx="1647510" cy="40011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lnSpc>
                <a:spcPct val="100000"/>
              </a:lnSpc>
              <a:spcBef>
                <a:spcPts val="563"/>
              </a:spcBef>
              <a:buSzTx/>
              <a:buNone/>
              <a:defRPr sz="1000" i="1">
                <a:solidFill>
                  <a:srgbClr val="53585F"/>
                </a:solidFill>
              </a:defRPr>
            </a:lvl1pPr>
          </a:lstStyle>
          <a:p>
            <a:pPr lvl="0"/>
            <a:r>
              <a:rPr lang="en-US"/>
              <a:t>Insert caption for image or graph here</a:t>
            </a: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6CFC92DC-7194-8947-B98E-C9AF209BDFCA}"/>
              </a:ext>
            </a:extLst>
          </p:cNvPr>
          <p:cNvSpPr/>
          <p:nvPr/>
        </p:nvSpPr>
        <p:spPr>
          <a:xfrm>
            <a:off x="1728440" y="3849729"/>
            <a:ext cx="1623563" cy="0"/>
          </a:xfrm>
          <a:prstGeom prst="line">
            <a:avLst/>
          </a:prstGeom>
          <a:ln w="38100">
            <a:solidFill>
              <a:srgbClr val="DCDEE0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36C1BED2-FC37-2E4D-8CF8-5ECC628D8222}"/>
              </a:ext>
            </a:extLst>
          </p:cNvPr>
          <p:cNvSpPr/>
          <p:nvPr/>
        </p:nvSpPr>
        <p:spPr>
          <a:xfrm>
            <a:off x="1728440" y="4719596"/>
            <a:ext cx="1623563" cy="0"/>
          </a:xfrm>
          <a:prstGeom prst="line">
            <a:avLst/>
          </a:prstGeom>
          <a:ln w="38100">
            <a:solidFill>
              <a:srgbClr val="DCDEE0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5089A61C-1B1C-5948-B3F1-FB8C5BD9B1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Line">
            <a:extLst>
              <a:ext uri="{FF2B5EF4-FFF2-40B4-BE49-F238E27FC236}">
                <a16:creationId xmlns:a16="http://schemas.microsoft.com/office/drawing/2014/main" id="{5310FE8B-FEDA-7C4F-B987-721A02EE21ED}"/>
              </a:ext>
            </a:extLst>
          </p:cNvPr>
          <p:cNvSpPr/>
          <p:nvPr userDrawn="1"/>
        </p:nvSpPr>
        <p:spPr>
          <a:xfrm>
            <a:off x="179039" y="265154"/>
            <a:ext cx="3422563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45E010FA-6C26-5B4E-9F6E-1BAF97E0DB4B}"/>
              </a:ext>
            </a:extLst>
          </p:cNvPr>
          <p:cNvSpPr/>
          <p:nvPr userDrawn="1"/>
        </p:nvSpPr>
        <p:spPr>
          <a:xfrm>
            <a:off x="1728440" y="3849729"/>
            <a:ext cx="1623563" cy="0"/>
          </a:xfrm>
          <a:prstGeom prst="line">
            <a:avLst/>
          </a:prstGeom>
          <a:ln w="38100">
            <a:solidFill>
              <a:srgbClr val="DCDEE0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2D1AD5D4-1CF4-6349-8499-8A27CFAAF9A0}"/>
              </a:ext>
            </a:extLst>
          </p:cNvPr>
          <p:cNvSpPr/>
          <p:nvPr userDrawn="1"/>
        </p:nvSpPr>
        <p:spPr>
          <a:xfrm>
            <a:off x="1728440" y="4719596"/>
            <a:ext cx="1623563" cy="0"/>
          </a:xfrm>
          <a:prstGeom prst="line">
            <a:avLst/>
          </a:prstGeom>
          <a:ln w="38100">
            <a:solidFill>
              <a:srgbClr val="DCDEE0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05BB8602-D5B7-C141-AF6D-06EE1665265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773488" y="358775"/>
            <a:ext cx="4622800" cy="43608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58613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6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G_series_B_4.jpg" descr="BG_series_B_4.jpg">
            <a:extLst>
              <a:ext uri="{FF2B5EF4-FFF2-40B4-BE49-F238E27FC236}">
                <a16:creationId xmlns:a16="http://schemas.microsoft.com/office/drawing/2014/main" id="{05393E68-A18E-C144-84E0-5D226FE18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F9FF149-0312-DA44-B345-AC197AD308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68836" y="285143"/>
            <a:ext cx="1895242" cy="1135063"/>
          </a:xfrm>
        </p:spPr>
        <p:txBody>
          <a:bodyPr>
            <a:noAutofit/>
          </a:bodyPr>
          <a:lstStyle>
            <a:lvl1pPr marL="0" indent="0" algn="ctr">
              <a:buNone/>
              <a:defRPr sz="96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" name="Title Text">
            <a:extLst>
              <a:ext uri="{FF2B5EF4-FFF2-40B4-BE49-F238E27FC236}">
                <a16:creationId xmlns:a16="http://schemas.microsoft.com/office/drawing/2014/main" id="{4DCA3963-6B94-794B-BB7E-DA44A10E18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219200" y="2489510"/>
            <a:ext cx="3571323" cy="1390911"/>
          </a:xfrm>
          <a:prstGeom prst="rect">
            <a:avLst/>
          </a:prstGeom>
        </p:spPr>
        <p:txBody>
          <a:bodyPr anchor="t"/>
          <a:lstStyle>
            <a:lvl1pPr>
              <a:defRPr sz="2775">
                <a:solidFill>
                  <a:schemeClr val="bg1"/>
                </a:solidFill>
              </a:defRPr>
            </a:lvl1pPr>
          </a:lstStyle>
          <a:p>
            <a:r>
              <a:rPr lang="en-US"/>
              <a:t>Title slide font is Calibri Light 33pt</a:t>
            </a:r>
            <a:endParaRPr/>
          </a:p>
        </p:txBody>
      </p:sp>
      <p:sp>
        <p:nvSpPr>
          <p:cNvPr id="4" name="Line">
            <a:extLst>
              <a:ext uri="{FF2B5EF4-FFF2-40B4-BE49-F238E27FC236}">
                <a16:creationId xmlns:a16="http://schemas.microsoft.com/office/drawing/2014/main" id="{B5215209-7EB2-C542-AEAB-B17805271E3E}"/>
              </a:ext>
            </a:extLst>
          </p:cNvPr>
          <p:cNvSpPr/>
          <p:nvPr/>
        </p:nvSpPr>
        <p:spPr>
          <a:xfrm>
            <a:off x="7374897" y="1644650"/>
            <a:ext cx="1127759" cy="0"/>
          </a:xfrm>
          <a:prstGeom prst="lin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5" name="Line">
            <a:extLst>
              <a:ext uri="{FF2B5EF4-FFF2-40B4-BE49-F238E27FC236}">
                <a16:creationId xmlns:a16="http://schemas.microsoft.com/office/drawing/2014/main" id="{4461725B-A784-5F4E-8C10-D4F455621A93}"/>
              </a:ext>
            </a:extLst>
          </p:cNvPr>
          <p:cNvSpPr/>
          <p:nvPr/>
        </p:nvSpPr>
        <p:spPr>
          <a:xfrm>
            <a:off x="2798606" y="1520825"/>
            <a:ext cx="0" cy="998204"/>
          </a:xfrm>
          <a:prstGeom prst="line">
            <a:avLst/>
          </a:prstGeom>
          <a:ln w="38100">
            <a:solidFill>
              <a:srgbClr val="FFFFFF">
                <a:alpha val="67813"/>
              </a:srgbClr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7C375DB3-503A-A349-90B4-E7DE68204509}"/>
              </a:ext>
            </a:extLst>
          </p:cNvPr>
          <p:cNvSpPr/>
          <p:nvPr/>
        </p:nvSpPr>
        <p:spPr>
          <a:xfrm>
            <a:off x="2798606" y="3853823"/>
            <a:ext cx="0" cy="998204"/>
          </a:xfrm>
          <a:prstGeom prst="line">
            <a:avLst/>
          </a:prstGeom>
          <a:ln w="38100">
            <a:solidFill>
              <a:srgbClr val="FFFFFF">
                <a:alpha val="67813"/>
              </a:srgbClr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4004D78D-2553-124B-BCF7-E955F183D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545" y="4517415"/>
            <a:ext cx="555533" cy="43441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5C526FD6-7DB2-DB4D-B940-26028994F8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30574" y="227073"/>
            <a:ext cx="1585912" cy="254529"/>
          </a:xfrm>
        </p:spPr>
        <p:txBody>
          <a:bodyPr>
            <a:noAutofit/>
          </a:bodyPr>
          <a:lstStyle>
            <a:lvl1pPr marL="0" indent="0" algn="ctr">
              <a:buNone/>
              <a:defRPr sz="1100" b="1" i="0" spc="600">
                <a:solidFill>
                  <a:schemeClr val="tx1"/>
                </a:solidFill>
                <a:latin typeface="Calibri Bold" charset="0"/>
                <a:cs typeface="Calibri Bold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SECTION</a:t>
            </a:r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6B92AABD-31F6-DE41-B145-11C6A7E0BFFF}"/>
              </a:ext>
            </a:extLst>
          </p:cNvPr>
          <p:cNvSpPr/>
          <p:nvPr userDrawn="1"/>
        </p:nvSpPr>
        <p:spPr>
          <a:xfrm>
            <a:off x="7374897" y="1644650"/>
            <a:ext cx="1127759" cy="0"/>
          </a:xfrm>
          <a:prstGeom prst="lin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E5E304EA-0CC0-9341-8BFD-9BDA09E812D3}"/>
              </a:ext>
            </a:extLst>
          </p:cNvPr>
          <p:cNvSpPr/>
          <p:nvPr userDrawn="1"/>
        </p:nvSpPr>
        <p:spPr>
          <a:xfrm>
            <a:off x="2798606" y="1520825"/>
            <a:ext cx="0" cy="998204"/>
          </a:xfrm>
          <a:prstGeom prst="line">
            <a:avLst/>
          </a:prstGeom>
          <a:ln w="38100">
            <a:solidFill>
              <a:srgbClr val="FFFFFF">
                <a:alpha val="67813"/>
              </a:srgbClr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B47C4CA9-9405-8842-B415-26EBF05188A0}"/>
              </a:ext>
            </a:extLst>
          </p:cNvPr>
          <p:cNvSpPr/>
          <p:nvPr userDrawn="1"/>
        </p:nvSpPr>
        <p:spPr>
          <a:xfrm>
            <a:off x="2798606" y="3853823"/>
            <a:ext cx="0" cy="998204"/>
          </a:xfrm>
          <a:prstGeom prst="line">
            <a:avLst/>
          </a:prstGeom>
          <a:ln w="38100">
            <a:solidFill>
              <a:srgbClr val="FFFFFF">
                <a:alpha val="67813"/>
              </a:srgbClr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pic>
        <p:nvPicPr>
          <p:cNvPr id="14" name="Image" descr="Image">
            <a:extLst>
              <a:ext uri="{FF2B5EF4-FFF2-40B4-BE49-F238E27FC236}">
                <a16:creationId xmlns:a16="http://schemas.microsoft.com/office/drawing/2014/main" id="{F9DAA639-B8E4-0D4D-A68E-E3AE3F3F71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08545" y="4517415"/>
            <a:ext cx="555533" cy="43441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3718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G_series_B_10.jpg" descr="BG_series_B_10.jpg">
            <a:extLst>
              <a:ext uri="{FF2B5EF4-FFF2-40B4-BE49-F238E27FC236}">
                <a16:creationId xmlns:a16="http://schemas.microsoft.com/office/drawing/2014/main" id="{71976082-2945-AC49-8808-835A43D37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>
            <a:extLst>
              <a:ext uri="{FF2B5EF4-FFF2-40B4-BE49-F238E27FC236}">
                <a16:creationId xmlns:a16="http://schemas.microsoft.com/office/drawing/2014/main" id="{19BFAE5D-CECB-BD42-B376-3A8B25C54C3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928346" y="2508560"/>
            <a:ext cx="3354420" cy="1821370"/>
          </a:xfrm>
          <a:prstGeom prst="rect">
            <a:avLst/>
          </a:prstGeom>
        </p:spPr>
        <p:txBody>
          <a:bodyPr anchor="t"/>
          <a:lstStyle>
            <a:lvl1pPr>
              <a:defRPr sz="2775">
                <a:solidFill>
                  <a:schemeClr val="bg1"/>
                </a:solidFill>
              </a:defRPr>
            </a:lvl1pPr>
          </a:lstStyle>
          <a:p>
            <a:r>
              <a:rPr lang="en-US"/>
              <a:t>Title slide font is Calibri Light 33pt</a:t>
            </a:r>
            <a:endParaRPr/>
          </a:p>
        </p:txBody>
      </p:sp>
      <p:sp>
        <p:nvSpPr>
          <p:cNvPr id="4" name="Line">
            <a:extLst>
              <a:ext uri="{FF2B5EF4-FFF2-40B4-BE49-F238E27FC236}">
                <a16:creationId xmlns:a16="http://schemas.microsoft.com/office/drawing/2014/main" id="{3B9F60D0-2AB0-4E49-AE5F-CBD80DD1CD19}"/>
              </a:ext>
            </a:extLst>
          </p:cNvPr>
          <p:cNvSpPr/>
          <p:nvPr/>
        </p:nvSpPr>
        <p:spPr>
          <a:xfrm>
            <a:off x="1041355" y="2111375"/>
            <a:ext cx="1127759" cy="0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89BC63E-55DF-1643-BB62-55A94D2098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7309" y="686722"/>
            <a:ext cx="2036617" cy="1135063"/>
          </a:xfrm>
        </p:spPr>
        <p:txBody>
          <a:bodyPr>
            <a:noAutofit/>
          </a:bodyPr>
          <a:lstStyle>
            <a:lvl1pPr marL="0" indent="0" algn="ctr">
              <a:buNone/>
              <a:defRPr sz="96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A5084D-4936-1D42-8604-976CF198A9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4613" y="658551"/>
            <a:ext cx="1585912" cy="254529"/>
          </a:xfrm>
        </p:spPr>
        <p:txBody>
          <a:bodyPr>
            <a:noAutofit/>
          </a:bodyPr>
          <a:lstStyle>
            <a:lvl1pPr marL="0" indent="0" algn="ctr">
              <a:buNone/>
              <a:defRPr sz="1100" b="1" i="0" spc="600">
                <a:solidFill>
                  <a:schemeClr val="bg1"/>
                </a:solidFill>
                <a:latin typeface="Calibri Bold" charset="0"/>
                <a:cs typeface="Calibri Bold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SECTION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174084AA-B500-1E4D-A4D7-99A45C1C5C1C}"/>
              </a:ext>
            </a:extLst>
          </p:cNvPr>
          <p:cNvSpPr/>
          <p:nvPr userDrawn="1"/>
        </p:nvSpPr>
        <p:spPr>
          <a:xfrm>
            <a:off x="1041355" y="2111375"/>
            <a:ext cx="1127759" cy="0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40041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E216C0-F238-7740-A713-0548A5582E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55FD277B-9962-8340-9015-2BE2AFF87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43" y="820317"/>
            <a:ext cx="874014" cy="6834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116A8F91-9C28-8246-9E3D-83728FE7F4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8543" y="820317"/>
            <a:ext cx="874014" cy="683467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Line">
            <a:extLst>
              <a:ext uri="{FF2B5EF4-FFF2-40B4-BE49-F238E27FC236}">
                <a16:creationId xmlns:a16="http://schemas.microsoft.com/office/drawing/2014/main" id="{5594B9E7-A0C4-3542-8E27-22F8A79D7F2B}"/>
              </a:ext>
            </a:extLst>
          </p:cNvPr>
          <p:cNvSpPr/>
          <p:nvPr userDrawn="1"/>
        </p:nvSpPr>
        <p:spPr>
          <a:xfrm>
            <a:off x="788543" y="3301932"/>
            <a:ext cx="2581589" cy="0"/>
          </a:xfrm>
          <a:prstGeom prst="line">
            <a:avLst/>
          </a:prstGeom>
          <a:ln w="38100">
            <a:solidFill>
              <a:srgbClr val="FFFFFF">
                <a:alpha val="50000"/>
              </a:srgbClr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4" name="TextBox 3">
            <a:hlinkClick r:id="rId4"/>
            <a:extLst>
              <a:ext uri="{FF2B5EF4-FFF2-40B4-BE49-F238E27FC236}">
                <a16:creationId xmlns:a16="http://schemas.microsoft.com/office/drawing/2014/main" id="{373F804C-104F-AD4E-8759-BEDEA109D15A}"/>
              </a:ext>
            </a:extLst>
          </p:cNvPr>
          <p:cNvSpPr txBox="1"/>
          <p:nvPr userDrawn="1"/>
        </p:nvSpPr>
        <p:spPr>
          <a:xfrm>
            <a:off x="722025" y="3474720"/>
            <a:ext cx="3724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i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www.r3.com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E1D02-C62E-8044-A4EC-F21ED787C20A}"/>
              </a:ext>
            </a:extLst>
          </p:cNvPr>
          <p:cNvSpPr txBox="1"/>
          <p:nvPr userDrawn="1"/>
        </p:nvSpPr>
        <p:spPr>
          <a:xfrm>
            <a:off x="660199" y="2615375"/>
            <a:ext cx="3599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Thank you</a:t>
            </a:r>
          </a:p>
        </p:txBody>
      </p:sp>
      <p:pic>
        <p:nvPicPr>
          <p:cNvPr id="14" name="Picture 13">
            <a:hlinkClick r:id="rId5"/>
            <a:extLst>
              <a:ext uri="{FF2B5EF4-FFF2-40B4-BE49-F238E27FC236}">
                <a16:creationId xmlns:a16="http://schemas.microsoft.com/office/drawing/2014/main" id="{EECF6975-04DA-C145-AEF9-16C6BC71128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71917" y="3831434"/>
            <a:ext cx="540000" cy="540000"/>
          </a:xfrm>
          <a:prstGeom prst="rect">
            <a:avLst/>
          </a:prstGeom>
        </p:spPr>
      </p:pic>
      <p:pic>
        <p:nvPicPr>
          <p:cNvPr id="16" name="Picture 15">
            <a:hlinkClick r:id="rId7"/>
            <a:extLst>
              <a:ext uri="{FF2B5EF4-FFF2-40B4-BE49-F238E27FC236}">
                <a16:creationId xmlns:a16="http://schemas.microsoft.com/office/drawing/2014/main" id="{F871BEE4-794E-4B4C-9F19-D2B98A05CE2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356457" y="3831434"/>
            <a:ext cx="540000" cy="540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EF94E9-CC95-564B-BA28-B089349482A7}"/>
              </a:ext>
            </a:extLst>
          </p:cNvPr>
          <p:cNvSpPr/>
          <p:nvPr userDrawn="1"/>
        </p:nvSpPr>
        <p:spPr>
          <a:xfrm>
            <a:off x="3606521" y="3847519"/>
            <a:ext cx="181130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b="0" i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New York</a:t>
            </a:r>
          </a:p>
          <a:p>
            <a:r>
              <a:rPr lang="en-GB" sz="900" b="0" i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11 West 42nd Street, 8th Floor</a:t>
            </a:r>
            <a:br>
              <a:rPr lang="en-GB" sz="900" b="0" i="0">
                <a:solidFill>
                  <a:schemeClr val="bg1"/>
                </a:solidFill>
                <a:latin typeface="Calibri Regular" charset="0"/>
                <a:cs typeface="Calibri Regular" charset="0"/>
              </a:rPr>
            </a:br>
            <a:r>
              <a:rPr lang="en-GB" sz="900" b="0" i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New York, NY 10036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36FB0B-3868-6644-B83D-141782E0EFEF}"/>
              </a:ext>
            </a:extLst>
          </p:cNvPr>
          <p:cNvSpPr/>
          <p:nvPr userDrawn="1"/>
        </p:nvSpPr>
        <p:spPr>
          <a:xfrm>
            <a:off x="5528231" y="3847519"/>
            <a:ext cx="132916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b="0" i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London</a:t>
            </a:r>
          </a:p>
          <a:p>
            <a:r>
              <a:rPr lang="en-GB" sz="900" b="0" i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2 London Wall Place,</a:t>
            </a:r>
            <a:br>
              <a:rPr lang="en-GB" sz="900" b="0" i="0">
                <a:solidFill>
                  <a:schemeClr val="bg1"/>
                </a:solidFill>
                <a:latin typeface="Calibri Regular" charset="0"/>
                <a:cs typeface="Calibri Regular" charset="0"/>
              </a:rPr>
            </a:br>
            <a:r>
              <a:rPr lang="en-GB" sz="900" b="0" i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London, EC2Y 5AU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F31116-E8E4-9844-9213-B4B1960DB9A4}"/>
              </a:ext>
            </a:extLst>
          </p:cNvPr>
          <p:cNvSpPr/>
          <p:nvPr userDrawn="1"/>
        </p:nvSpPr>
        <p:spPr>
          <a:xfrm>
            <a:off x="6967803" y="3847519"/>
            <a:ext cx="167743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b="0" i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Singapore</a:t>
            </a:r>
          </a:p>
          <a:p>
            <a:r>
              <a:rPr lang="en-GB" sz="900" b="0" i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80 Robinson Road, #09-04</a:t>
            </a:r>
            <a:br>
              <a:rPr lang="en-GB" sz="900" b="0" i="0">
                <a:solidFill>
                  <a:schemeClr val="bg1"/>
                </a:solidFill>
                <a:latin typeface="Calibri Regular" charset="0"/>
                <a:cs typeface="Calibri Regular" charset="0"/>
              </a:rPr>
            </a:br>
            <a:r>
              <a:rPr lang="en-GB" sz="900" b="0" i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Singapore, 068898 </a:t>
            </a:r>
          </a:p>
        </p:txBody>
      </p:sp>
    </p:spTree>
    <p:extLst>
      <p:ext uri="{BB962C8B-B14F-4D97-AF65-F5344CB8AC3E}">
        <p14:creationId xmlns:p14="http://schemas.microsoft.com/office/powerpoint/2010/main" val="168221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>
            <a:extLst>
              <a:ext uri="{FF2B5EF4-FFF2-40B4-BE49-F238E27FC236}">
                <a16:creationId xmlns:a16="http://schemas.microsoft.com/office/drawing/2014/main" id="{EB88BC32-1CF3-5040-96AE-D6E42783F6D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6213" y="352699"/>
            <a:ext cx="8776646" cy="87489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200" b="0" i="0">
                <a:solidFill>
                  <a:srgbClr val="D8232A"/>
                </a:solidFill>
                <a:latin typeface="Calibri Regular" charset="0"/>
                <a:ea typeface="Calibri Regular" charset="0"/>
                <a:cs typeface="Calibri Regular" charset="0"/>
                <a:sym typeface="Poppins Medium"/>
              </a:defRPr>
            </a:lvl1pPr>
          </a:lstStyle>
          <a:p>
            <a:r>
              <a:rPr lang="en-US"/>
              <a:t>Click to edit Title</a:t>
            </a:r>
            <a:endParaRPr/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031621D4-6D3D-134E-BA10-BD41C6ADE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Line">
            <a:extLst>
              <a:ext uri="{FF2B5EF4-FFF2-40B4-BE49-F238E27FC236}">
                <a16:creationId xmlns:a16="http://schemas.microsoft.com/office/drawing/2014/main" id="{5A62BFAD-789A-4E45-8861-49EFE646A667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F23CF2-3A54-614F-8015-22E7E5357F5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0494" y="4857750"/>
            <a:ext cx="3593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F53FC13A-5F0A-274F-8780-C53686CFB2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Line">
            <a:extLst>
              <a:ext uri="{FF2B5EF4-FFF2-40B4-BE49-F238E27FC236}">
                <a16:creationId xmlns:a16="http://schemas.microsoft.com/office/drawing/2014/main" id="{54317492-17B5-B24C-BA54-5C52014D0A1C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D8E43C1-B993-3148-AF70-7544DBAA6D7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6238" y="1239233"/>
            <a:ext cx="8174732" cy="345281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613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_series_A_29.jpg" descr="BG_series_A_29.jpg">
            <a:extLst>
              <a:ext uri="{FF2B5EF4-FFF2-40B4-BE49-F238E27FC236}">
                <a16:creationId xmlns:a16="http://schemas.microsoft.com/office/drawing/2014/main" id="{8E75AB15-F70A-7A42-B271-DF3888158F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26" r="26"/>
          <a:stretch>
            <a:fillRect/>
          </a:stretch>
        </p:blipFill>
        <p:spPr>
          <a:xfrm>
            <a:off x="-9362" y="0"/>
            <a:ext cx="9139238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>
            <a:extLst>
              <a:ext uri="{FF2B5EF4-FFF2-40B4-BE49-F238E27FC236}">
                <a16:creationId xmlns:a16="http://schemas.microsoft.com/office/drawing/2014/main" id="{E8B7D4CD-F6BC-1647-BD6E-B481A89BFA9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6213" y="352699"/>
            <a:ext cx="8776646" cy="87489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200" b="0" i="0">
                <a:solidFill>
                  <a:srgbClr val="D8232A"/>
                </a:solidFill>
                <a:latin typeface="Calibri Regular" charset="0"/>
                <a:ea typeface="Calibri Regular" charset="0"/>
                <a:cs typeface="Calibri Regular" charset="0"/>
                <a:sym typeface="Poppins Medium"/>
              </a:defRPr>
            </a:lvl1pPr>
          </a:lstStyle>
          <a:p>
            <a:r>
              <a:rPr lang="en-US"/>
              <a:t>Click to edit Title</a:t>
            </a:r>
            <a:endParaRPr/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FA59A367-A804-5A4C-8463-98D5C067C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ne">
            <a:extLst>
              <a:ext uri="{FF2B5EF4-FFF2-40B4-BE49-F238E27FC236}">
                <a16:creationId xmlns:a16="http://schemas.microsoft.com/office/drawing/2014/main" id="{1DB73334-01C5-D849-816A-A0679970ECBF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07548B0-A6DC-8940-A281-2B79F402D68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0494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07A2F3BD-0A97-DC49-85A9-270BFA44E6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Line">
            <a:extLst>
              <a:ext uri="{FF2B5EF4-FFF2-40B4-BE49-F238E27FC236}">
                <a16:creationId xmlns:a16="http://schemas.microsoft.com/office/drawing/2014/main" id="{F764A148-E2F8-E046-8AB6-CDB0C099AF79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CD8E43C1-B993-3148-AF70-7544DBAA6D7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6238" y="1239233"/>
            <a:ext cx="8174732" cy="345281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300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 title Text">
            <a:extLst>
              <a:ext uri="{FF2B5EF4-FFF2-40B4-BE49-F238E27FC236}">
                <a16:creationId xmlns:a16="http://schemas.microsoft.com/office/drawing/2014/main" id="{812770B9-E9EB-E947-820E-CCE09A424C03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3086100" y="376511"/>
            <a:ext cx="5464869" cy="8078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000" b="0" i="0">
                <a:latin typeface="Calibri Light" charset="0"/>
                <a:ea typeface="Calibri Light" charset="0"/>
                <a:cs typeface="Calibri Light" charset="0"/>
                <a:sym typeface="Poppins Light"/>
              </a:defRPr>
            </a:lvl1pPr>
          </a:lstStyle>
          <a:p>
            <a:pPr lvl="0"/>
            <a:r>
              <a:rPr lang="en-US"/>
              <a:t>Edit Subtitle</a:t>
            </a:r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4457B0E3-507E-3C46-9A45-357F9D3BB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Line">
            <a:extLst>
              <a:ext uri="{FF2B5EF4-FFF2-40B4-BE49-F238E27FC236}">
                <a16:creationId xmlns:a16="http://schemas.microsoft.com/office/drawing/2014/main" id="{DB0B252F-9776-7F4D-9B39-A728415A9B6D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257A3C04-4D06-B340-B541-DE62D2F75A7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1450" y="352698"/>
            <a:ext cx="2802074" cy="807874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200" b="0" i="0">
                <a:solidFill>
                  <a:srgbClr val="D8232A"/>
                </a:solidFill>
                <a:latin typeface="Calibri Regular" charset="0"/>
                <a:ea typeface="Calibri Regular" charset="0"/>
                <a:cs typeface="Calibri Regular" charset="0"/>
                <a:sym typeface="Poppins Medium"/>
              </a:defRPr>
            </a:lvl1pPr>
          </a:lstStyle>
          <a:p>
            <a:r>
              <a:rPr lang="en-US"/>
              <a:t>Click to edit Title</a:t>
            </a:r>
            <a:endParaRPr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54ABEC4-2889-214D-B8C6-107046F2EA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875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5A221DC4-5D23-BF4D-889F-DA6E20BA83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Line">
            <a:extLst>
              <a:ext uri="{FF2B5EF4-FFF2-40B4-BE49-F238E27FC236}">
                <a16:creationId xmlns:a16="http://schemas.microsoft.com/office/drawing/2014/main" id="{96E31E2C-4AFA-5747-83FF-DBE52A00AC0F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D8E43C1-B993-3148-AF70-7544DBAA6D7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6238" y="1239233"/>
            <a:ext cx="8174732" cy="345281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401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 Regular" charset="0"/>
                <a:cs typeface="Calibri Regular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 Regular" charset="0"/>
                <a:cs typeface="Calibri Regular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 Regular" charset="0"/>
                <a:cs typeface="Calibri Regular" charset="0"/>
              </a:defRPr>
            </a:lvl1pPr>
          </a:lstStyle>
          <a:p>
            <a:fld id="{32C69B2B-6D36-F249-A77F-66AD2C06FC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7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702" r:id="rId3"/>
    <p:sldLayoutId id="2147483682" r:id="rId4"/>
    <p:sldLayoutId id="2147483683" r:id="rId5"/>
    <p:sldLayoutId id="2147483701" r:id="rId6"/>
    <p:sldLayoutId id="2147483689" r:id="rId7"/>
    <p:sldLayoutId id="2147483690" r:id="rId8"/>
    <p:sldLayoutId id="2147483688" r:id="rId9"/>
    <p:sldLayoutId id="2147483703" r:id="rId10"/>
    <p:sldLayoutId id="2147483697" r:id="rId11"/>
    <p:sldLayoutId id="2147483691" r:id="rId12"/>
    <p:sldLayoutId id="2147483699" r:id="rId13"/>
    <p:sldLayoutId id="2147483704" r:id="rId14"/>
    <p:sldLayoutId id="2147483700" r:id="rId15"/>
    <p:sldLayoutId id="2147483705" r:id="rId16"/>
    <p:sldLayoutId id="2147483698" r:id="rId17"/>
    <p:sldLayoutId id="2147483706" r:id="rId18"/>
    <p:sldLayoutId id="2147483684" r:id="rId19"/>
    <p:sldLayoutId id="2147483707" r:id="rId20"/>
    <p:sldLayoutId id="2147483685" r:id="rId21"/>
    <p:sldLayoutId id="2147483708" r:id="rId22"/>
    <p:sldLayoutId id="2147483686" r:id="rId23"/>
    <p:sldLayoutId id="2147483709" r:id="rId24"/>
    <p:sldLayoutId id="2147483696" r:id="rId25"/>
    <p:sldLayoutId id="2147483710" r:id="rId26"/>
    <p:sldLayoutId id="2147483687" r:id="rId27"/>
    <p:sldLayoutId id="2147483711" r:id="rId28"/>
    <p:sldLayoutId id="2147483692" r:id="rId29"/>
    <p:sldLayoutId id="2147483693" r:id="rId30"/>
    <p:sldLayoutId id="2147483694" r:id="rId31"/>
    <p:sldLayoutId id="2147483712" r:id="rId32"/>
    <p:sldLayoutId id="2147483695" r:id="rId33"/>
  </p:sldLayoutIdLst>
  <p:hf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3300" b="0" i="0" kern="1200">
          <a:solidFill>
            <a:schemeClr val="tx1"/>
          </a:solidFill>
          <a:latin typeface="+mj-lt"/>
          <a:ea typeface="+mj-ea"/>
          <a:cs typeface="Poppins ExtraLight" pitchFamily="2" charset="77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750"/>
        </a:spcBef>
        <a:buClr>
          <a:schemeClr val="tx2"/>
        </a:buClr>
        <a:buSzPct val="110000"/>
        <a:buFont typeface="Arial" panose="020B0604020202020204" pitchFamily="34" charset="0"/>
        <a:buChar char="•"/>
        <a:defRPr sz="1800" b="0" i="0" kern="400" spc="0" baseline="0">
          <a:solidFill>
            <a:schemeClr val="tx1"/>
          </a:solidFill>
          <a:latin typeface="+mn-lt"/>
          <a:ea typeface="+mn-ea"/>
          <a:cs typeface="Calibri Regular" charset="0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375"/>
        </a:spcBef>
        <a:buClr>
          <a:schemeClr val="tx2"/>
        </a:buClr>
        <a:buSzPct val="110000"/>
        <a:buFont typeface="Arial" panose="020B0604020202020204" pitchFamily="34" charset="0"/>
        <a:buChar char="•"/>
        <a:defRPr sz="1600" b="0" i="0" kern="400" spc="0" baseline="0">
          <a:solidFill>
            <a:schemeClr val="tx1"/>
          </a:solidFill>
          <a:latin typeface="+mn-lt"/>
          <a:ea typeface="+mn-ea"/>
          <a:cs typeface="Calibri Regular" charset="0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375"/>
        </a:spcBef>
        <a:buClr>
          <a:schemeClr val="tx2"/>
        </a:buClr>
        <a:buSzPct val="110000"/>
        <a:buFont typeface="Arial" panose="020B0604020202020204" pitchFamily="34" charset="0"/>
        <a:buChar char="•"/>
        <a:defRPr sz="1400" b="0" i="0" kern="400" spc="0" baseline="0">
          <a:solidFill>
            <a:schemeClr val="tx1"/>
          </a:solidFill>
          <a:latin typeface="+mn-lt"/>
          <a:ea typeface="+mn-ea"/>
          <a:cs typeface="Calibri Regular" charset="0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375"/>
        </a:spcBef>
        <a:buClr>
          <a:schemeClr val="tx2"/>
        </a:buClr>
        <a:buSzPct val="110000"/>
        <a:buFont typeface="Arial" panose="020B0604020202020204" pitchFamily="34" charset="0"/>
        <a:buChar char="•"/>
        <a:defRPr sz="1200" b="0" i="0" kern="400" spc="0" baseline="0">
          <a:solidFill>
            <a:schemeClr val="tx1"/>
          </a:solidFill>
          <a:latin typeface="+mn-lt"/>
          <a:ea typeface="+mn-ea"/>
          <a:cs typeface="Calibri Regular" charset="0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375"/>
        </a:spcBef>
        <a:buClr>
          <a:schemeClr val="tx2"/>
        </a:buClr>
        <a:buSzPct val="110000"/>
        <a:buFont typeface="Arial" panose="020B0604020202020204" pitchFamily="34" charset="0"/>
        <a:buChar char="•"/>
        <a:defRPr sz="1200" b="0" i="0" kern="400" spc="0" baseline="0">
          <a:solidFill>
            <a:schemeClr val="tx1"/>
          </a:solidFill>
          <a:latin typeface="+mn-lt"/>
          <a:ea typeface="+mn-ea"/>
          <a:cs typeface="Calibri Regular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074A-E3B4-B646-A741-4C4B270B9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9449" y="2410998"/>
            <a:ext cx="5080489" cy="1872614"/>
          </a:xfrm>
        </p:spPr>
        <p:txBody>
          <a:bodyPr>
            <a:normAutofit fontScale="90000"/>
          </a:bodyPr>
          <a:lstStyle/>
          <a:p>
            <a:r>
              <a:rPr lang="en-US" dirty="0"/>
              <a:t>Changes to Corda Firewall in Corda Enterprise 4.3 release</a:t>
            </a:r>
            <a:br>
              <a:rPr lang="en-US" dirty="0"/>
            </a:br>
            <a:br>
              <a:rPr lang="en-US" dirty="0"/>
            </a:br>
            <a:r>
              <a:rPr lang="en-US" sz="1300" dirty="0"/>
              <a:t>September 2019</a:t>
            </a:r>
            <a:br>
              <a:rPr lang="en-US" sz="1300" dirty="0"/>
            </a:b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0229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03FD0-B3D9-40C2-910C-1F11AE14A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  <a:endParaRPr lang="en-GB" i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2B9374-85EF-4002-ACCA-5BFDE3FDF9F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0C581-7F46-4EEC-BEF5-BE9EFB0C64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6238" y="958789"/>
            <a:ext cx="8174732" cy="3733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GB" dirty="0">
                <a:cs typeface="Calibri"/>
              </a:rPr>
              <a:t>Changes to CRL retrieval mechanism</a:t>
            </a:r>
          </a:p>
        </p:txBody>
      </p:sp>
    </p:spTree>
    <p:extLst>
      <p:ext uri="{BB962C8B-B14F-4D97-AF65-F5344CB8AC3E}">
        <p14:creationId xmlns:p14="http://schemas.microsoft.com/office/powerpoint/2010/main" val="239493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4C1659-948D-4419-9C7C-6D8AE6CD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743" y="1967394"/>
            <a:ext cx="5216427" cy="1295661"/>
          </a:xfrm>
        </p:spPr>
        <p:txBody>
          <a:bodyPr>
            <a:normAutofit fontScale="90000"/>
          </a:bodyPr>
          <a:lstStyle/>
          <a:p>
            <a:r>
              <a:rPr lang="en-GB" sz="4800" dirty="0">
                <a:cs typeface="Calibri"/>
              </a:rPr>
              <a:t>Changes to CRL retrieval mechanism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26752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3BDCE9-9C21-4424-9DF6-4674947B76E1}"/>
              </a:ext>
            </a:extLst>
          </p:cNvPr>
          <p:cNvSpPr/>
          <p:nvPr/>
        </p:nvSpPr>
        <p:spPr>
          <a:xfrm>
            <a:off x="1158422" y="1983244"/>
            <a:ext cx="1362965" cy="4464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98" tIns="42299" rIns="84598" bIns="42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65" dirty="0"/>
              <a:t>Float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A3B732-C95F-4FA8-B73B-9FD4A888B874}"/>
              </a:ext>
            </a:extLst>
          </p:cNvPr>
          <p:cNvCxnSpPr>
            <a:cxnSpLocks/>
          </p:cNvCxnSpPr>
          <p:nvPr/>
        </p:nvCxnSpPr>
        <p:spPr>
          <a:xfrm>
            <a:off x="41778" y="2663287"/>
            <a:ext cx="3134810" cy="0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3E17FE-2D8A-4008-8C08-C10A6A7B7D1E}"/>
              </a:ext>
            </a:extLst>
          </p:cNvPr>
          <p:cNvCxnSpPr>
            <a:cxnSpLocks/>
          </p:cNvCxnSpPr>
          <p:nvPr/>
        </p:nvCxnSpPr>
        <p:spPr>
          <a:xfrm>
            <a:off x="3176588" y="877833"/>
            <a:ext cx="0" cy="1766888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1C665C-3BA0-410C-8FAC-F9D18A5AC6E4}"/>
              </a:ext>
            </a:extLst>
          </p:cNvPr>
          <p:cNvSpPr txBox="1"/>
          <p:nvPr/>
        </p:nvSpPr>
        <p:spPr>
          <a:xfrm>
            <a:off x="2739833" y="2415553"/>
            <a:ext cx="436338" cy="248209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GB" sz="1013" dirty="0"/>
              <a:t>DMZ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16FDBC-F94A-44D4-A600-0DE60AF45A64}"/>
              </a:ext>
            </a:extLst>
          </p:cNvPr>
          <p:cNvSpPr/>
          <p:nvPr/>
        </p:nvSpPr>
        <p:spPr>
          <a:xfrm>
            <a:off x="5013810" y="1156565"/>
            <a:ext cx="1362965" cy="4464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98" tIns="42299" rIns="84598" bIns="42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65" dirty="0"/>
              <a:t>Bridge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C73225-60EB-4429-84B1-244E1F91AB46}"/>
              </a:ext>
            </a:extLst>
          </p:cNvPr>
          <p:cNvSpPr/>
          <p:nvPr/>
        </p:nvSpPr>
        <p:spPr>
          <a:xfrm>
            <a:off x="3853816" y="3154313"/>
            <a:ext cx="1632581" cy="50477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98" tIns="42299" rIns="84598" bIns="42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65" dirty="0" err="1"/>
              <a:t>Corda</a:t>
            </a:r>
            <a:r>
              <a:rPr lang="en-GB" sz="1665" dirty="0"/>
              <a:t> Node </a:t>
            </a:r>
            <a:r>
              <a:rPr lang="en-GB" sz="1665" dirty="0" err="1"/>
              <a:t>EntityA</a:t>
            </a:r>
            <a:endParaRPr lang="en-GB" sz="1665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DCBE14-6FE2-499F-B45D-8CD23B4A79B0}"/>
              </a:ext>
            </a:extLst>
          </p:cNvPr>
          <p:cNvSpPr/>
          <p:nvPr/>
        </p:nvSpPr>
        <p:spPr>
          <a:xfrm>
            <a:off x="1158422" y="1156565"/>
            <a:ext cx="1362965" cy="4464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98" tIns="42299" rIns="84598" bIns="42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65" dirty="0"/>
              <a:t>SOCKS Proxy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FE80D3-D763-4D5C-BB98-07CC85498291}"/>
              </a:ext>
            </a:extLst>
          </p:cNvPr>
          <p:cNvCxnSpPr/>
          <p:nvPr/>
        </p:nvCxnSpPr>
        <p:spPr>
          <a:xfrm>
            <a:off x="213801" y="4700471"/>
            <a:ext cx="1268405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DBFF177-8DA1-417B-8A53-EFF5346ACBFF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33363" y="2206489"/>
            <a:ext cx="925060" cy="16132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52EE35E-D021-412D-A26C-F66B99953218}"/>
              </a:ext>
            </a:extLst>
          </p:cNvPr>
          <p:cNvCxnSpPr>
            <a:cxnSpLocks/>
          </p:cNvCxnSpPr>
          <p:nvPr/>
        </p:nvCxnSpPr>
        <p:spPr>
          <a:xfrm flipH="1">
            <a:off x="213802" y="1378582"/>
            <a:ext cx="944621" cy="2456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7222183-949D-4882-B1C1-795D7471657C}"/>
              </a:ext>
            </a:extLst>
          </p:cNvPr>
          <p:cNvSpPr txBox="1"/>
          <p:nvPr/>
        </p:nvSpPr>
        <p:spPr>
          <a:xfrm>
            <a:off x="172918" y="4410232"/>
            <a:ext cx="170591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13" dirty="0"/>
              <a:t>External P2P communication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A479761-6A8D-47B8-80F4-5EDE1BDCF9A6}"/>
              </a:ext>
            </a:extLst>
          </p:cNvPr>
          <p:cNvCxnSpPr/>
          <p:nvPr/>
        </p:nvCxnSpPr>
        <p:spPr>
          <a:xfrm>
            <a:off x="213801" y="5016438"/>
            <a:ext cx="1268405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A6D25D8-815F-4263-A3BF-C87643F115B8}"/>
              </a:ext>
            </a:extLst>
          </p:cNvPr>
          <p:cNvSpPr txBox="1"/>
          <p:nvPr/>
        </p:nvSpPr>
        <p:spPr>
          <a:xfrm>
            <a:off x="213802" y="4739439"/>
            <a:ext cx="101181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13" dirty="0"/>
              <a:t>RPC connection</a:t>
            </a:r>
          </a:p>
        </p:txBody>
      </p:sp>
      <p:sp>
        <p:nvSpPr>
          <p:cNvPr id="84" name="Cylinder 83">
            <a:extLst>
              <a:ext uri="{FF2B5EF4-FFF2-40B4-BE49-F238E27FC236}">
                <a16:creationId xmlns:a16="http://schemas.microsoft.com/office/drawing/2014/main" id="{36DB85CD-E985-4E1A-A650-9BE4A5589591}"/>
              </a:ext>
            </a:extLst>
          </p:cNvPr>
          <p:cNvSpPr/>
          <p:nvPr/>
        </p:nvSpPr>
        <p:spPr>
          <a:xfrm>
            <a:off x="4272437" y="4100470"/>
            <a:ext cx="795338" cy="643841"/>
          </a:xfrm>
          <a:prstGeom prst="ca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13" dirty="0" err="1"/>
              <a:t>EntityA</a:t>
            </a:r>
            <a:br>
              <a:rPr lang="en-GB" sz="1013" dirty="0"/>
            </a:br>
            <a:r>
              <a:rPr lang="en-GB" sz="1013" dirty="0"/>
              <a:t>vault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3C9BBB-CA95-4029-9F17-1BDB41C62A85}"/>
              </a:ext>
            </a:extLst>
          </p:cNvPr>
          <p:cNvCxnSpPr>
            <a:cxnSpLocks/>
          </p:cNvCxnSpPr>
          <p:nvPr/>
        </p:nvCxnSpPr>
        <p:spPr>
          <a:xfrm>
            <a:off x="213801" y="4339183"/>
            <a:ext cx="1168636" cy="6545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5AA8C5C-6408-49CF-8CC6-ED931C4B37E6}"/>
              </a:ext>
            </a:extLst>
          </p:cNvPr>
          <p:cNvSpPr txBox="1"/>
          <p:nvPr/>
        </p:nvSpPr>
        <p:spPr>
          <a:xfrm>
            <a:off x="213801" y="4045968"/>
            <a:ext cx="44595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13" dirty="0"/>
              <a:t>JDBC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8284BFB5-C9BE-4906-845F-0AF88B410267}"/>
              </a:ext>
            </a:extLst>
          </p:cNvPr>
          <p:cNvSpPr/>
          <p:nvPr/>
        </p:nvSpPr>
        <p:spPr>
          <a:xfrm>
            <a:off x="2367350" y="3150545"/>
            <a:ext cx="1068721" cy="512315"/>
          </a:xfrm>
          <a:prstGeom prst="round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13" dirty="0"/>
              <a:t>RPC Client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6CA7A92-D695-499E-84A4-6EF95BAB25E8}"/>
              </a:ext>
            </a:extLst>
          </p:cNvPr>
          <p:cNvSpPr txBox="1"/>
          <p:nvPr/>
        </p:nvSpPr>
        <p:spPr>
          <a:xfrm>
            <a:off x="57013" y="1940081"/>
            <a:ext cx="8595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13" dirty="0"/>
              <a:t>Inbound P2P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7E75FE-24FD-4AAC-BC9A-AE8D141A6946}"/>
              </a:ext>
            </a:extLst>
          </p:cNvPr>
          <p:cNvSpPr txBox="1"/>
          <p:nvPr/>
        </p:nvSpPr>
        <p:spPr>
          <a:xfrm>
            <a:off x="60295" y="1105653"/>
            <a:ext cx="90281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13" dirty="0"/>
              <a:t>Outgoing P2P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DA438CD-77FB-4190-9508-CBFA25B9CFB6}"/>
              </a:ext>
            </a:extLst>
          </p:cNvPr>
          <p:cNvCxnSpPr>
            <a:cxnSpLocks/>
            <a:stCxn id="20" idx="2"/>
            <a:endCxn id="84" idx="1"/>
          </p:cNvCxnSpPr>
          <p:nvPr/>
        </p:nvCxnSpPr>
        <p:spPr>
          <a:xfrm flipH="1">
            <a:off x="4670106" y="3659092"/>
            <a:ext cx="1" cy="441378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280326-7DEA-40B5-AD62-B2D775A3CA6F}"/>
              </a:ext>
            </a:extLst>
          </p:cNvPr>
          <p:cNvCxnSpPr>
            <a:cxnSpLocks/>
            <a:stCxn id="17" idx="1"/>
            <a:endCxn id="40" idx="3"/>
          </p:cNvCxnSpPr>
          <p:nvPr/>
        </p:nvCxnSpPr>
        <p:spPr>
          <a:xfrm flipH="1">
            <a:off x="2521387" y="1379810"/>
            <a:ext cx="2492423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AC73225-60EB-4429-84B1-244E1F91AB46}"/>
              </a:ext>
            </a:extLst>
          </p:cNvPr>
          <p:cNvSpPr/>
          <p:nvPr/>
        </p:nvSpPr>
        <p:spPr>
          <a:xfrm>
            <a:off x="4879428" y="1945639"/>
            <a:ext cx="1631731" cy="5126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98" tIns="42299" rIns="84598" bIns="42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65" dirty="0"/>
              <a:t>Shared Artemis Broker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9280326-7DEA-40B5-AD62-B2D775A3CA6F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521387" y="1523641"/>
            <a:ext cx="2492423" cy="682848"/>
          </a:xfrm>
          <a:prstGeom prst="bentConnector3">
            <a:avLst>
              <a:gd name="adj1" fmla="val 17175"/>
            </a:avLst>
          </a:prstGeom>
          <a:ln w="25400">
            <a:solidFill>
              <a:srgbClr val="00B0F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280326-7DEA-40B5-AD62-B2D775A3CA6F}"/>
              </a:ext>
            </a:extLst>
          </p:cNvPr>
          <p:cNvCxnSpPr>
            <a:cxnSpLocks/>
            <a:stCxn id="41" idx="0"/>
            <a:endCxn id="17" idx="2"/>
          </p:cNvCxnSpPr>
          <p:nvPr/>
        </p:nvCxnSpPr>
        <p:spPr>
          <a:xfrm flipH="1" flipV="1">
            <a:off x="5695293" y="1603054"/>
            <a:ext cx="1" cy="342585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9280326-7DEA-40B5-AD62-B2D775A3CA6F}"/>
              </a:ext>
            </a:extLst>
          </p:cNvPr>
          <p:cNvCxnSpPr>
            <a:cxnSpLocks/>
            <a:stCxn id="97" idx="3"/>
            <a:endCxn id="20" idx="1"/>
          </p:cNvCxnSpPr>
          <p:nvPr/>
        </p:nvCxnSpPr>
        <p:spPr>
          <a:xfrm>
            <a:off x="3436070" y="3406703"/>
            <a:ext cx="417746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280326-7DEA-40B5-AD62-B2D775A3CA6F}"/>
              </a:ext>
            </a:extLst>
          </p:cNvPr>
          <p:cNvCxnSpPr>
            <a:cxnSpLocks/>
            <a:stCxn id="20" idx="0"/>
            <a:endCxn id="41" idx="2"/>
          </p:cNvCxnSpPr>
          <p:nvPr/>
        </p:nvCxnSpPr>
        <p:spPr>
          <a:xfrm flipV="1">
            <a:off x="4670106" y="2458337"/>
            <a:ext cx="1025187" cy="695976"/>
          </a:xfrm>
          <a:prstGeom prst="straightConnector1">
            <a:avLst/>
          </a:prstGeom>
          <a:ln w="25400">
            <a:solidFill>
              <a:srgbClr val="00B0F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AC73225-60EB-4429-84B1-244E1F91AB46}"/>
              </a:ext>
            </a:extLst>
          </p:cNvPr>
          <p:cNvSpPr/>
          <p:nvPr/>
        </p:nvSpPr>
        <p:spPr>
          <a:xfrm>
            <a:off x="5819061" y="3154697"/>
            <a:ext cx="1632581" cy="50477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98" tIns="42299" rIns="84598" bIns="42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65" dirty="0" err="1"/>
              <a:t>Corda</a:t>
            </a:r>
            <a:r>
              <a:rPr lang="en-GB" sz="1665" dirty="0"/>
              <a:t> Node </a:t>
            </a:r>
            <a:r>
              <a:rPr lang="en-GB" sz="1665" dirty="0" err="1"/>
              <a:t>EntityB</a:t>
            </a:r>
            <a:endParaRPr lang="en-GB" sz="1665" dirty="0"/>
          </a:p>
        </p:txBody>
      </p:sp>
      <p:sp>
        <p:nvSpPr>
          <p:cNvPr id="49" name="Cylinder 83">
            <a:extLst>
              <a:ext uri="{FF2B5EF4-FFF2-40B4-BE49-F238E27FC236}">
                <a16:creationId xmlns:a16="http://schemas.microsoft.com/office/drawing/2014/main" id="{36DB85CD-E985-4E1A-A650-9BE4A5589591}"/>
              </a:ext>
            </a:extLst>
          </p:cNvPr>
          <p:cNvSpPr/>
          <p:nvPr/>
        </p:nvSpPr>
        <p:spPr>
          <a:xfrm>
            <a:off x="6237682" y="4100854"/>
            <a:ext cx="795338" cy="643841"/>
          </a:xfrm>
          <a:prstGeom prst="ca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13" dirty="0" err="1"/>
              <a:t>EntityB</a:t>
            </a:r>
            <a:br>
              <a:rPr lang="en-GB" sz="1013" dirty="0"/>
            </a:br>
            <a:r>
              <a:rPr lang="en-GB" sz="1013" dirty="0"/>
              <a:t>vault</a:t>
            </a:r>
          </a:p>
        </p:txBody>
      </p:sp>
      <p:sp>
        <p:nvSpPr>
          <p:cNvPr id="50" name="Rectangle: Rounded Corners 96">
            <a:extLst>
              <a:ext uri="{FF2B5EF4-FFF2-40B4-BE49-F238E27FC236}">
                <a16:creationId xmlns:a16="http://schemas.microsoft.com/office/drawing/2014/main" id="{8284BFB5-C9BE-4906-845F-0AF88B410267}"/>
              </a:ext>
            </a:extLst>
          </p:cNvPr>
          <p:cNvSpPr/>
          <p:nvPr/>
        </p:nvSpPr>
        <p:spPr>
          <a:xfrm>
            <a:off x="7893200" y="3150545"/>
            <a:ext cx="1068721" cy="512315"/>
          </a:xfrm>
          <a:prstGeom prst="round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13" dirty="0"/>
              <a:t>RPC Client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DA438CD-77FB-4190-9508-CBFA25B9CFB6}"/>
              </a:ext>
            </a:extLst>
          </p:cNvPr>
          <p:cNvCxnSpPr>
            <a:cxnSpLocks/>
            <a:stCxn id="48" idx="2"/>
            <a:endCxn id="49" idx="1"/>
          </p:cNvCxnSpPr>
          <p:nvPr/>
        </p:nvCxnSpPr>
        <p:spPr>
          <a:xfrm flipH="1">
            <a:off x="6635351" y="3659476"/>
            <a:ext cx="1" cy="441378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9280326-7DEA-40B5-AD62-B2D775A3CA6F}"/>
              </a:ext>
            </a:extLst>
          </p:cNvPr>
          <p:cNvCxnSpPr>
            <a:cxnSpLocks/>
            <a:stCxn id="50" idx="1"/>
            <a:endCxn id="48" idx="3"/>
          </p:cNvCxnSpPr>
          <p:nvPr/>
        </p:nvCxnSpPr>
        <p:spPr>
          <a:xfrm flipH="1">
            <a:off x="7451642" y="3406703"/>
            <a:ext cx="441558" cy="384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280326-7DEA-40B5-AD62-B2D775A3CA6F}"/>
              </a:ext>
            </a:extLst>
          </p:cNvPr>
          <p:cNvCxnSpPr>
            <a:cxnSpLocks/>
            <a:stCxn id="48" idx="0"/>
            <a:endCxn id="41" idx="2"/>
          </p:cNvCxnSpPr>
          <p:nvPr/>
        </p:nvCxnSpPr>
        <p:spPr>
          <a:xfrm flipH="1" flipV="1">
            <a:off x="5695294" y="2458337"/>
            <a:ext cx="940058" cy="696360"/>
          </a:xfrm>
          <a:prstGeom prst="straightConnector1">
            <a:avLst/>
          </a:prstGeom>
          <a:ln w="25400">
            <a:solidFill>
              <a:srgbClr val="00B0F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D74EE7CD-35B2-4437-9B21-F463A878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Corda Firewall conceptual deployment</a:t>
            </a:r>
          </a:p>
        </p:txBody>
      </p:sp>
    </p:spTree>
    <p:extLst>
      <p:ext uri="{BB962C8B-B14F-4D97-AF65-F5344CB8AC3E}">
        <p14:creationId xmlns:p14="http://schemas.microsoft.com/office/powerpoint/2010/main" val="359762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03FD0-B3D9-40C2-910C-1F11AE14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13" y="352699"/>
            <a:ext cx="8776646" cy="547071"/>
          </a:xfrm>
        </p:spPr>
        <p:txBody>
          <a:bodyPr/>
          <a:lstStyle/>
          <a:p>
            <a:r>
              <a:rPr lang="en-GB" dirty="0"/>
              <a:t>CE4.2 CRL retrieval mechanism </a:t>
            </a:r>
            <a:endParaRPr lang="en-GB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2B9374-85EF-4002-ACCA-5BFDE3FDF9F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5</a:t>
            </a:fld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189852-2433-4321-8789-CBB6DDE3C38D}"/>
              </a:ext>
            </a:extLst>
          </p:cNvPr>
          <p:cNvSpPr/>
          <p:nvPr/>
        </p:nvSpPr>
        <p:spPr>
          <a:xfrm>
            <a:off x="2443639" y="1299835"/>
            <a:ext cx="1362965" cy="4464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98" tIns="42299" rIns="84598" bIns="42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65" dirty="0"/>
              <a:t>Float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2691F0-DCD1-4B9C-B4DC-7A0FD9C48E68}"/>
              </a:ext>
            </a:extLst>
          </p:cNvPr>
          <p:cNvSpPr/>
          <p:nvPr/>
        </p:nvSpPr>
        <p:spPr>
          <a:xfrm>
            <a:off x="6270884" y="1307901"/>
            <a:ext cx="1362965" cy="4464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98" tIns="42299" rIns="84598" bIns="42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65" dirty="0"/>
              <a:t>Bridge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E2195E-C150-434D-89A3-F4352FECC133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518580" y="1523080"/>
            <a:ext cx="925060" cy="16132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83BF18-713B-46DC-9384-2DBFB9C0A37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806604" y="1523080"/>
            <a:ext cx="2464280" cy="8066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42">
            <a:extLst>
              <a:ext uri="{FF2B5EF4-FFF2-40B4-BE49-F238E27FC236}">
                <a16:creationId xmlns:a16="http://schemas.microsoft.com/office/drawing/2014/main" id="{28FCA097-5BAF-4734-B333-3DB0EC82A948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V="1">
            <a:off x="5739418" y="94952"/>
            <a:ext cx="306789" cy="2119110"/>
          </a:xfrm>
          <a:prstGeom prst="bentConnector2">
            <a:avLst/>
          </a:prstGeom>
          <a:ln w="25400">
            <a:solidFill>
              <a:srgbClr val="00B0F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1D40EC6-9F6D-462F-905B-64B6BAF4F5A6}"/>
              </a:ext>
            </a:extLst>
          </p:cNvPr>
          <p:cNvSpPr txBox="1"/>
          <p:nvPr/>
        </p:nvSpPr>
        <p:spPr>
          <a:xfrm>
            <a:off x="1457984" y="1299835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dirty="0">
                <a:latin typeface="Poppins" pitchFamily="2" charset="77"/>
                <a:cs typeface="Poppins" pitchFamily="2" charset="77"/>
              </a:rPr>
              <a:t>Inbound P2P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E1337D-8A63-4939-8FF1-3008CCDE7F03}"/>
              </a:ext>
            </a:extLst>
          </p:cNvPr>
          <p:cNvSpPr txBox="1"/>
          <p:nvPr/>
        </p:nvSpPr>
        <p:spPr>
          <a:xfrm>
            <a:off x="4437861" y="1269404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dirty="0">
                <a:latin typeface="Poppins" pitchFamily="2" charset="77"/>
                <a:cs typeface="Poppins" pitchFamily="2" charset="77"/>
              </a:rPr>
              <a:t>Tunnel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2D0A22-A432-408F-ABCE-6FBAEFA3CA84}"/>
              </a:ext>
            </a:extLst>
          </p:cNvPr>
          <p:cNvSpPr txBox="1"/>
          <p:nvPr/>
        </p:nvSpPr>
        <p:spPr>
          <a:xfrm>
            <a:off x="4908115" y="754890"/>
            <a:ext cx="2081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dirty="0">
                <a:latin typeface="Poppins" pitchFamily="2" charset="77"/>
                <a:cs typeface="Poppins" pitchFamily="2" charset="77"/>
              </a:rPr>
              <a:t>Outgoing communication (via Proxy)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2900C0-E7BA-4BC4-A3F8-A3CB3DE4C3EE}"/>
              </a:ext>
            </a:extLst>
          </p:cNvPr>
          <p:cNvCxnSpPr>
            <a:stCxn id="4" idx="2"/>
          </p:cNvCxnSpPr>
          <p:nvPr/>
        </p:nvCxnSpPr>
        <p:spPr>
          <a:xfrm flipH="1">
            <a:off x="3125121" y="1746324"/>
            <a:ext cx="1" cy="2682406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4DC6B79-53BC-4019-AEFA-D3FAE8FB94B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952366" y="1754390"/>
            <a:ext cx="1" cy="2634220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E93EBB-A345-4874-BB17-0C9985F2D5AD}"/>
              </a:ext>
            </a:extLst>
          </p:cNvPr>
          <p:cNvCxnSpPr>
            <a:cxnSpLocks/>
          </p:cNvCxnSpPr>
          <p:nvPr/>
        </p:nvCxnSpPr>
        <p:spPr>
          <a:xfrm>
            <a:off x="1129305" y="2401880"/>
            <a:ext cx="1995816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8D06D93-B975-41FB-823E-AEA629B3B666}"/>
              </a:ext>
            </a:extLst>
          </p:cNvPr>
          <p:cNvSpPr txBox="1"/>
          <p:nvPr/>
        </p:nvSpPr>
        <p:spPr>
          <a:xfrm>
            <a:off x="1024104" y="2153840"/>
            <a:ext cx="21451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dirty="0">
                <a:latin typeface="Poppins" pitchFamily="2" charset="77"/>
                <a:cs typeface="Poppins" pitchFamily="2" charset="77"/>
              </a:rPr>
              <a:t>1. Incoming TLS, certificate presented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B3023D-7419-46A6-BC5C-1396AA349835}"/>
              </a:ext>
            </a:extLst>
          </p:cNvPr>
          <p:cNvCxnSpPr>
            <a:cxnSpLocks/>
          </p:cNvCxnSpPr>
          <p:nvPr/>
        </p:nvCxnSpPr>
        <p:spPr>
          <a:xfrm flipH="1">
            <a:off x="1078739" y="2793282"/>
            <a:ext cx="2046382" cy="6844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29988E7-AD5E-4401-A03E-BC5892A514E3}"/>
              </a:ext>
            </a:extLst>
          </p:cNvPr>
          <p:cNvSpPr txBox="1"/>
          <p:nvPr/>
        </p:nvSpPr>
        <p:spPr>
          <a:xfrm>
            <a:off x="994606" y="2545241"/>
            <a:ext cx="2226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dirty="0">
                <a:latin typeface="Poppins" pitchFamily="2" charset="77"/>
                <a:cs typeface="Poppins" pitchFamily="2" charset="77"/>
              </a:rPr>
              <a:t>2. CRL obtained from Distribution Point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C90019-AFDE-453E-A068-2FA4034A178F}"/>
              </a:ext>
            </a:extLst>
          </p:cNvPr>
          <p:cNvSpPr txBox="1"/>
          <p:nvPr/>
        </p:nvSpPr>
        <p:spPr>
          <a:xfrm>
            <a:off x="2479536" y="2981176"/>
            <a:ext cx="1303562" cy="24622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GB" sz="1000" dirty="0">
                <a:latin typeface="Poppins" pitchFamily="2" charset="77"/>
                <a:cs typeface="Poppins" pitchFamily="2" charset="77"/>
              </a:rPr>
              <a:t>3. Certificate verified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A7D2E81-03F2-45AA-9F48-3939F73F1B26}"/>
              </a:ext>
            </a:extLst>
          </p:cNvPr>
          <p:cNvCxnSpPr>
            <a:cxnSpLocks/>
          </p:cNvCxnSpPr>
          <p:nvPr/>
        </p:nvCxnSpPr>
        <p:spPr>
          <a:xfrm>
            <a:off x="3125121" y="4091624"/>
            <a:ext cx="3827244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A8F2D3E-CF85-446C-89A8-6C99890B8943}"/>
              </a:ext>
            </a:extLst>
          </p:cNvPr>
          <p:cNvSpPr txBox="1"/>
          <p:nvPr/>
        </p:nvSpPr>
        <p:spPr>
          <a:xfrm>
            <a:off x="2376358" y="3435555"/>
            <a:ext cx="1497526" cy="24622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GB" sz="1000" dirty="0">
                <a:latin typeface="Poppins" pitchFamily="2" charset="77"/>
                <a:cs typeface="Poppins" pitchFamily="2" charset="77"/>
              </a:rPr>
              <a:t>4. TLS handshake success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B6B169-63EB-4023-AA75-EFE832A4A781}"/>
              </a:ext>
            </a:extLst>
          </p:cNvPr>
          <p:cNvSpPr txBox="1"/>
          <p:nvPr/>
        </p:nvSpPr>
        <p:spPr>
          <a:xfrm>
            <a:off x="3093793" y="3844891"/>
            <a:ext cx="2050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dirty="0">
                <a:latin typeface="Poppins" pitchFamily="2" charset="77"/>
                <a:cs typeface="Poppins" pitchFamily="2" charset="77"/>
              </a:rPr>
              <a:t>5. Flow data relayed through tunnel</a:t>
            </a:r>
          </a:p>
        </p:txBody>
      </p:sp>
    </p:spTree>
    <p:extLst>
      <p:ext uri="{BB962C8B-B14F-4D97-AF65-F5344CB8AC3E}">
        <p14:creationId xmlns:p14="http://schemas.microsoft.com/office/powerpoint/2010/main" val="173700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03FD0-B3D9-40C2-910C-1F11AE14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13" y="352699"/>
            <a:ext cx="8776646" cy="547071"/>
          </a:xfrm>
        </p:spPr>
        <p:txBody>
          <a:bodyPr/>
          <a:lstStyle/>
          <a:p>
            <a:r>
              <a:rPr lang="en-GB" dirty="0"/>
              <a:t>CE4.3 changes in CRL retrieval</a:t>
            </a:r>
            <a:endParaRPr lang="en-GB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2B9374-85EF-4002-ACCA-5BFDE3FDF9F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6</a:t>
            </a:fld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189852-2433-4321-8789-CBB6DDE3C38D}"/>
              </a:ext>
            </a:extLst>
          </p:cNvPr>
          <p:cNvSpPr/>
          <p:nvPr/>
        </p:nvSpPr>
        <p:spPr>
          <a:xfrm>
            <a:off x="2101730" y="1435011"/>
            <a:ext cx="1362965" cy="4464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98" tIns="42299" rIns="84598" bIns="42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65" dirty="0"/>
              <a:t>Float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2691F0-DCD1-4B9C-B4DC-7A0FD9C48E68}"/>
              </a:ext>
            </a:extLst>
          </p:cNvPr>
          <p:cNvSpPr/>
          <p:nvPr/>
        </p:nvSpPr>
        <p:spPr>
          <a:xfrm>
            <a:off x="5928975" y="1443077"/>
            <a:ext cx="1362965" cy="4464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98" tIns="42299" rIns="84598" bIns="42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65" dirty="0"/>
              <a:t>Bridge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E2195E-C150-434D-89A3-F4352FECC133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176671" y="1658256"/>
            <a:ext cx="925060" cy="16132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83BF18-713B-46DC-9384-2DBFB9C0A37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464695" y="1658256"/>
            <a:ext cx="2464280" cy="8066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42">
            <a:extLst>
              <a:ext uri="{FF2B5EF4-FFF2-40B4-BE49-F238E27FC236}">
                <a16:creationId xmlns:a16="http://schemas.microsoft.com/office/drawing/2014/main" id="{28FCA097-5BAF-4734-B333-3DB0EC82A948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V="1">
            <a:off x="5397509" y="230128"/>
            <a:ext cx="306789" cy="2119110"/>
          </a:xfrm>
          <a:prstGeom prst="bentConnector2">
            <a:avLst/>
          </a:prstGeom>
          <a:ln w="25400">
            <a:solidFill>
              <a:srgbClr val="00B0F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1D40EC6-9F6D-462F-905B-64B6BAF4F5A6}"/>
              </a:ext>
            </a:extLst>
          </p:cNvPr>
          <p:cNvSpPr txBox="1"/>
          <p:nvPr/>
        </p:nvSpPr>
        <p:spPr>
          <a:xfrm>
            <a:off x="1116075" y="1435011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dirty="0">
                <a:latin typeface="Poppins" pitchFamily="2" charset="77"/>
                <a:cs typeface="Poppins" pitchFamily="2" charset="77"/>
              </a:rPr>
              <a:t>Inbound P2P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E1337D-8A63-4939-8FF1-3008CCDE7F03}"/>
              </a:ext>
            </a:extLst>
          </p:cNvPr>
          <p:cNvSpPr txBox="1"/>
          <p:nvPr/>
        </p:nvSpPr>
        <p:spPr>
          <a:xfrm>
            <a:off x="4095952" y="1404580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dirty="0">
                <a:latin typeface="Poppins" pitchFamily="2" charset="77"/>
                <a:cs typeface="Poppins" pitchFamily="2" charset="77"/>
              </a:rPr>
              <a:t>Tunnel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2D0A22-A432-408F-ABCE-6FBAEFA3CA84}"/>
              </a:ext>
            </a:extLst>
          </p:cNvPr>
          <p:cNvSpPr txBox="1"/>
          <p:nvPr/>
        </p:nvSpPr>
        <p:spPr>
          <a:xfrm>
            <a:off x="4566206" y="890066"/>
            <a:ext cx="2081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dirty="0">
                <a:latin typeface="Poppins" pitchFamily="2" charset="77"/>
                <a:cs typeface="Poppins" pitchFamily="2" charset="77"/>
              </a:rPr>
              <a:t>Outgoing communication (via Proxy)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2900C0-E7BA-4BC4-A3F8-A3CB3DE4C3EE}"/>
              </a:ext>
            </a:extLst>
          </p:cNvPr>
          <p:cNvCxnSpPr>
            <a:stCxn id="4" idx="2"/>
          </p:cNvCxnSpPr>
          <p:nvPr/>
        </p:nvCxnSpPr>
        <p:spPr>
          <a:xfrm flipH="1">
            <a:off x="2783212" y="1881500"/>
            <a:ext cx="1" cy="2682406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4DC6B79-53BC-4019-AEFA-D3FAE8FB94B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610457" y="1889566"/>
            <a:ext cx="1" cy="2634220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E93EBB-A345-4874-BB17-0C9985F2D5AD}"/>
              </a:ext>
            </a:extLst>
          </p:cNvPr>
          <p:cNvCxnSpPr>
            <a:cxnSpLocks/>
          </p:cNvCxnSpPr>
          <p:nvPr/>
        </p:nvCxnSpPr>
        <p:spPr>
          <a:xfrm>
            <a:off x="787396" y="2284228"/>
            <a:ext cx="1995816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29988E7-AD5E-4401-A03E-BC5892A514E3}"/>
              </a:ext>
            </a:extLst>
          </p:cNvPr>
          <p:cNvSpPr txBox="1"/>
          <p:nvPr/>
        </p:nvSpPr>
        <p:spPr>
          <a:xfrm>
            <a:off x="2787668" y="2363827"/>
            <a:ext cx="1944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dirty="0">
                <a:latin typeface="Poppins" pitchFamily="2" charset="77"/>
                <a:cs typeface="Poppins" pitchFamily="2" charset="77"/>
              </a:rPr>
              <a:t>2.1 CRL requested through tunnel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C90019-AFDE-453E-A068-2FA4034A178F}"/>
              </a:ext>
            </a:extLst>
          </p:cNvPr>
          <p:cNvSpPr txBox="1"/>
          <p:nvPr/>
        </p:nvSpPr>
        <p:spPr>
          <a:xfrm>
            <a:off x="2137627" y="3272266"/>
            <a:ext cx="1303562" cy="24622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GB" sz="1000" dirty="0">
                <a:latin typeface="Poppins" pitchFamily="2" charset="77"/>
                <a:cs typeface="Poppins" pitchFamily="2" charset="77"/>
              </a:rPr>
              <a:t>3. Certificate verified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A7D2E81-03F2-45AA-9F48-3939F73F1B26}"/>
              </a:ext>
            </a:extLst>
          </p:cNvPr>
          <p:cNvCxnSpPr>
            <a:cxnSpLocks/>
          </p:cNvCxnSpPr>
          <p:nvPr/>
        </p:nvCxnSpPr>
        <p:spPr>
          <a:xfrm>
            <a:off x="2783212" y="4382714"/>
            <a:ext cx="3827244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A8F2D3E-CF85-446C-89A8-6C99890B8943}"/>
              </a:ext>
            </a:extLst>
          </p:cNvPr>
          <p:cNvSpPr txBox="1"/>
          <p:nvPr/>
        </p:nvSpPr>
        <p:spPr>
          <a:xfrm>
            <a:off x="2034449" y="3726645"/>
            <a:ext cx="1497526" cy="24622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GB" sz="1000" dirty="0">
                <a:latin typeface="Poppins" pitchFamily="2" charset="77"/>
                <a:cs typeface="Poppins" pitchFamily="2" charset="77"/>
              </a:rPr>
              <a:t>4. TLS handshake success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B6B169-63EB-4023-AA75-EFE832A4A781}"/>
              </a:ext>
            </a:extLst>
          </p:cNvPr>
          <p:cNvSpPr txBox="1"/>
          <p:nvPr/>
        </p:nvSpPr>
        <p:spPr>
          <a:xfrm>
            <a:off x="2787667" y="4135981"/>
            <a:ext cx="2050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dirty="0">
                <a:latin typeface="Poppins" pitchFamily="2" charset="77"/>
                <a:cs typeface="Poppins" pitchFamily="2" charset="77"/>
              </a:rPr>
              <a:t>5. Flow data relayed through tunnel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EDA71E-8BD4-4EDB-BC82-F05CC93C27B9}"/>
              </a:ext>
            </a:extLst>
          </p:cNvPr>
          <p:cNvCxnSpPr>
            <a:cxnSpLocks/>
          </p:cNvCxnSpPr>
          <p:nvPr/>
        </p:nvCxnSpPr>
        <p:spPr>
          <a:xfrm>
            <a:off x="2783212" y="2600263"/>
            <a:ext cx="3827244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5DECA77-A6DC-41F6-86E6-BA74947CC332}"/>
              </a:ext>
            </a:extLst>
          </p:cNvPr>
          <p:cNvSpPr txBox="1"/>
          <p:nvPr/>
        </p:nvSpPr>
        <p:spPr>
          <a:xfrm>
            <a:off x="6612643" y="2604880"/>
            <a:ext cx="22926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dirty="0">
                <a:latin typeface="Poppins" pitchFamily="2" charset="77"/>
                <a:cs typeface="Poppins" pitchFamily="2" charset="77"/>
              </a:rPr>
              <a:t>2.2 CRL obtained from Distribution Point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164711-EC9D-4BBE-BCCF-81CA2A367AC9}"/>
              </a:ext>
            </a:extLst>
          </p:cNvPr>
          <p:cNvCxnSpPr>
            <a:cxnSpLocks/>
          </p:cNvCxnSpPr>
          <p:nvPr/>
        </p:nvCxnSpPr>
        <p:spPr>
          <a:xfrm>
            <a:off x="6610456" y="2853090"/>
            <a:ext cx="2155857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CD33D34-BEF9-4BC1-9CA7-1BB3F9DC6B88}"/>
              </a:ext>
            </a:extLst>
          </p:cNvPr>
          <p:cNvCxnSpPr>
            <a:cxnSpLocks/>
          </p:cNvCxnSpPr>
          <p:nvPr/>
        </p:nvCxnSpPr>
        <p:spPr>
          <a:xfrm flipH="1">
            <a:off x="2783212" y="3042715"/>
            <a:ext cx="3827244" cy="13821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CF52E1E-4415-4A0E-9A2C-A236238232DE}"/>
              </a:ext>
            </a:extLst>
          </p:cNvPr>
          <p:cNvSpPr txBox="1"/>
          <p:nvPr/>
        </p:nvSpPr>
        <p:spPr>
          <a:xfrm>
            <a:off x="2783542" y="2810571"/>
            <a:ext cx="25971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dirty="0">
                <a:latin typeface="Poppins" pitchFamily="2" charset="77"/>
                <a:cs typeface="Poppins" pitchFamily="2" charset="77"/>
              </a:rPr>
              <a:t>2.3 CRL delivered back to Float through tunnel</a:t>
            </a:r>
          </a:p>
        </p:txBody>
      </p:sp>
    </p:spTree>
    <p:extLst>
      <p:ext uri="{BB962C8B-B14F-4D97-AF65-F5344CB8AC3E}">
        <p14:creationId xmlns:p14="http://schemas.microsoft.com/office/powerpoint/2010/main" val="126957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03FD0-B3D9-40C2-910C-1F11AE14A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Turning it “ON”</a:t>
            </a:r>
            <a:endParaRPr lang="en-GB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2B9374-85EF-4002-ACCA-5BFDE3FDF9F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7</a:t>
            </a:fld>
            <a:endParaRPr lang="en-GB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AA64A2E-11BA-4E03-8BD9-84E5CBC23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205050"/>
              </p:ext>
            </p:extLst>
          </p:nvPr>
        </p:nvGraphicFramePr>
        <p:xfrm>
          <a:off x="1376901" y="1155976"/>
          <a:ext cx="6096000" cy="169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633831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84890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CE4.2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CE4.3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180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firewallMode</a:t>
                      </a:r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FloatOuter</a:t>
                      </a:r>
                      <a:b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b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b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GB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revocationConfig</a:t>
                      </a:r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 {</a:t>
                      </a:r>
                      <a:b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mode = SOFT_FAIL</a:t>
                      </a:r>
                      <a:b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firewallMode</a:t>
                      </a:r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FloatOuter</a:t>
                      </a:r>
                      <a:b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b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b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GB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revocationConfig</a:t>
                      </a:r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 {</a:t>
                      </a:r>
                      <a:b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mode = </a:t>
                      </a:r>
                      <a:r>
                        <a:rPr lang="en-GB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EXTERNAL_SOURCE</a:t>
                      </a:r>
                      <a:b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562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059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923377"/>
      </p:ext>
    </p:extLst>
  </p:cSld>
  <p:clrMapOvr>
    <a:masterClrMapping/>
  </p:clrMapOvr>
</p:sld>
</file>

<file path=ppt/theme/theme1.xml><?xml version="1.0" encoding="utf-8"?>
<a:theme xmlns:a="http://schemas.openxmlformats.org/drawingml/2006/main" name="R3 theme">
  <a:themeElements>
    <a:clrScheme name="R3_new">
      <a:dk1>
        <a:srgbClr val="555861"/>
      </a:dk1>
      <a:lt1>
        <a:srgbClr val="FFFFFF"/>
      </a:lt1>
      <a:dk2>
        <a:srgbClr val="D8222A"/>
      </a:dk2>
      <a:lt2>
        <a:srgbClr val="E1E3F1"/>
      </a:lt2>
      <a:accent1>
        <a:srgbClr val="D8222A"/>
      </a:accent1>
      <a:accent2>
        <a:srgbClr val="E1E3F1"/>
      </a:accent2>
      <a:accent3>
        <a:srgbClr val="545761"/>
      </a:accent3>
      <a:accent4>
        <a:srgbClr val="EAEAEA"/>
      </a:accent4>
      <a:accent5>
        <a:srgbClr val="9A1B03"/>
      </a:accent5>
      <a:accent6>
        <a:srgbClr val="BDC0CA"/>
      </a:accent6>
      <a:hlink>
        <a:srgbClr val="D8222A"/>
      </a:hlink>
      <a:folHlink>
        <a:srgbClr val="FF283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 smtClean="0">
            <a:latin typeface="Poppins" pitchFamily="2" charset="77"/>
            <a:cs typeface="Poppins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6A4A286F-9405-7C4E-BBB1-92E540790027}" vid="{7F28BAA0-6A82-734D-80A3-211C82DA87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R3_Master_Template_Calibri</Template>
  <TotalTime>701</TotalTime>
  <Words>295</Words>
  <Application>Microsoft Office PowerPoint</Application>
  <PresentationFormat>On-screen Show (16:9)</PresentationFormat>
  <Paragraphs>67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Bold</vt:lpstr>
      <vt:lpstr>Calibri Light</vt:lpstr>
      <vt:lpstr>Calibri Regular</vt:lpstr>
      <vt:lpstr>Courier New</vt:lpstr>
      <vt:lpstr>Helvetica Light</vt:lpstr>
      <vt:lpstr>Poppins</vt:lpstr>
      <vt:lpstr>R3 theme</vt:lpstr>
      <vt:lpstr>Changes to Corda Firewall in Corda Enterprise 4.3 release  September 2019 </vt:lpstr>
      <vt:lpstr>Agenda</vt:lpstr>
      <vt:lpstr>Changes to CRL retrieval mechanism</vt:lpstr>
      <vt:lpstr>Corda Firewall conceptual deployment</vt:lpstr>
      <vt:lpstr>CE4.2 CRL retrieval mechanism </vt:lpstr>
      <vt:lpstr>CE4.3 changes in CRL retrieval</vt:lpstr>
      <vt:lpstr>Turning it “ON”</vt:lpstr>
      <vt:lpstr>PowerPoint Presentation</vt:lpstr>
    </vt:vector>
  </TitlesOfParts>
  <Manager>matthew.nesbit@r3.com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Changes to Bridge and Float in CE4.3</dc:title>
  <dc:creator>Viktor.Kolomeyko@r3.com</dc:creator>
  <cp:lastModifiedBy>Viktor Kolomeyko</cp:lastModifiedBy>
  <cp:revision>73</cp:revision>
  <cp:lastPrinted>2019-05-28T13:39:05Z</cp:lastPrinted>
  <dcterms:created xsi:type="dcterms:W3CDTF">2019-02-01T14:21:10Z</dcterms:created>
  <dcterms:modified xsi:type="dcterms:W3CDTF">2019-09-16T14:59:48Z</dcterms:modified>
</cp:coreProperties>
</file>